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E6_43DDE0EC.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 id="2147483682" r:id="rId5"/>
  </p:sldMasterIdLst>
  <p:notesMasterIdLst>
    <p:notesMasterId r:id="rId66"/>
  </p:notesMasterIdLst>
  <p:sldIdLst>
    <p:sldId id="256" r:id="rId6"/>
    <p:sldId id="454" r:id="rId7"/>
    <p:sldId id="329" r:id="rId8"/>
    <p:sldId id="330" r:id="rId9"/>
    <p:sldId id="331" r:id="rId10"/>
    <p:sldId id="455" r:id="rId11"/>
    <p:sldId id="519" r:id="rId12"/>
    <p:sldId id="485" r:id="rId13"/>
    <p:sldId id="486" r:id="rId14"/>
    <p:sldId id="497" r:id="rId15"/>
    <p:sldId id="498" r:id="rId16"/>
    <p:sldId id="499" r:id="rId17"/>
    <p:sldId id="500" r:id="rId18"/>
    <p:sldId id="507" r:id="rId19"/>
    <p:sldId id="317" r:id="rId20"/>
    <p:sldId id="320" r:id="rId21"/>
    <p:sldId id="467" r:id="rId22"/>
    <p:sldId id="469" r:id="rId23"/>
    <p:sldId id="490" r:id="rId24"/>
    <p:sldId id="494" r:id="rId25"/>
    <p:sldId id="495" r:id="rId26"/>
    <p:sldId id="496" r:id="rId27"/>
    <p:sldId id="502" r:id="rId28"/>
    <p:sldId id="504" r:id="rId29"/>
    <p:sldId id="503" r:id="rId30"/>
    <p:sldId id="506" r:id="rId31"/>
    <p:sldId id="314" r:id="rId32"/>
    <p:sldId id="266" r:id="rId33"/>
    <p:sldId id="268" r:id="rId34"/>
    <p:sldId id="483" r:id="rId35"/>
    <p:sldId id="273" r:id="rId36"/>
    <p:sldId id="425" r:id="rId37"/>
    <p:sldId id="473" r:id="rId38"/>
    <p:sldId id="521" r:id="rId39"/>
    <p:sldId id="510" r:id="rId40"/>
    <p:sldId id="511" r:id="rId41"/>
    <p:sldId id="512" r:id="rId42"/>
    <p:sldId id="513" r:id="rId43"/>
    <p:sldId id="474" r:id="rId44"/>
    <p:sldId id="515" r:id="rId45"/>
    <p:sldId id="514" r:id="rId46"/>
    <p:sldId id="432" r:id="rId47"/>
    <p:sldId id="414" r:id="rId48"/>
    <p:sldId id="416" r:id="rId49"/>
    <p:sldId id="465" r:id="rId50"/>
    <p:sldId id="466" r:id="rId51"/>
    <p:sldId id="468" r:id="rId52"/>
    <p:sldId id="470" r:id="rId53"/>
    <p:sldId id="471" r:id="rId54"/>
    <p:sldId id="481" r:id="rId55"/>
    <p:sldId id="475" r:id="rId56"/>
    <p:sldId id="477" r:id="rId57"/>
    <p:sldId id="478" r:id="rId58"/>
    <p:sldId id="479" r:id="rId59"/>
    <p:sldId id="480" r:id="rId60"/>
    <p:sldId id="419" r:id="rId61"/>
    <p:sldId id="516" r:id="rId62"/>
    <p:sldId id="517" r:id="rId63"/>
    <p:sldId id="518" r:id="rId64"/>
    <p:sldId id="415" r:id="rId65"/>
  </p:sldIdLst>
  <p:sldSz cx="9144000" cy="5143500" type="screen16x9"/>
  <p:notesSz cx="6858000" cy="9144000"/>
  <p:embeddedFontLst>
    <p:embeddedFont>
      <p:font typeface="Arimo" panose="020B0604020202020204" charset="0"/>
      <p:regular r:id="rId67"/>
      <p:bold r:id="rId68"/>
      <p:italic r:id="rId69"/>
      <p:boldItalic r:id="rId70"/>
    </p:embeddedFont>
    <p:embeddedFont>
      <p:font typeface="Arimo Bold" panose="020B0604020202020204" charset="0"/>
      <p:regular r:id="rId71"/>
    </p:embeddedFont>
    <p:embeddedFont>
      <p:font typeface="Arimo Italics" panose="020B0604020202020204" charset="0"/>
      <p:regular r:id="rId72"/>
    </p:embeddedFont>
    <p:embeddedFont>
      <p:font typeface="Cambria" panose="02040503050406030204" pitchFamily="18" charset="0"/>
      <p:regular r:id="rId73"/>
      <p:bold r:id="rId74"/>
      <p:italic r:id="rId75"/>
      <p:boldItalic r:id="rId76"/>
    </p:embeddedFont>
    <p:embeddedFont>
      <p:font typeface="Karla" pitchFamily="2" charset="0"/>
      <p:regular r:id="rId77"/>
      <p:bold r:id="rId78"/>
      <p:italic r:id="rId79"/>
      <p:boldItalic r:id="rId80"/>
    </p:embeddedFont>
    <p:embeddedFont>
      <p:font typeface="Open Sans" panose="020B0606030504020204" pitchFamily="34" charset="0"/>
      <p:regular r:id="rId81"/>
      <p:bold r:id="rId82"/>
      <p:italic r:id="rId83"/>
      <p:boldItalic r:id="rId84"/>
    </p:embeddedFont>
    <p:embeddedFont>
      <p:font typeface="Outfit" panose="020B0604020202020204" charset="0"/>
      <p:regular r:id="rId85"/>
      <p:bold r:id="rId86"/>
    </p:embeddedFont>
    <p:embeddedFont>
      <p:font typeface="Outfit ExtraBold" panose="020B0604020202020204" charset="0"/>
      <p:bold r:id="rId87"/>
    </p:embeddedFont>
    <p:embeddedFont>
      <p:font typeface="Poppins" panose="00000500000000000000" pitchFamily="2" charset="0"/>
      <p:regular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351BA58-DAFA-2B14-CD9B-E32C0205F3FE}" name="Vihansa S.A.S it21134180" initials="IV" userId="S::it21134180@my.sliit.lk::c1683f9f-850b-4a7c-8080-f1b972546ffa" providerId="AD"/>
  <p188:author id="{2DD2456F-2A20-2C35-188A-27B0A3DBFDF8}" name="Wijeratne D.M.S.D it21138386" initials="IW" userId="S::it21138386@my.sliit.lk::45fd3dc1-0149-44fd-a853-d125b9b9ad8c" providerId="AD"/>
  <p188:author id="{1391D08D-8F0D-F737-2F45-DFA5C8F55260}" name="Senadheera P.V.P.P it21126888" initials="IS" userId="S::it21126888@my.sliit.lk::79eb2b28-0118-4251-ace8-15a04e852f9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04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8A2A1E-5AC2-8D04-10EE-65F42B900C0C}" v="797" dt="2024-09-10T14:46:20.204"/>
    <p1510:client id="{7182E3AD-1EDB-43D3-9715-B64FFC1F0957}" v="150" dt="2024-09-11T05:40:57.479"/>
    <p1510:client id="{D1DE0A81-E877-48F1-9561-394CF0448A59}" v="2904" dt="2024-09-11T02:49:11.793"/>
    <p1510:client id="{E7D7A3C7-8F38-4CA3-A41A-5188AEFE00F4}" v="1686" dt="2024-09-11T05:41:45.524"/>
  </p1510:revLst>
</p1510:revInfo>
</file>

<file path=ppt/tableStyles.xml><?xml version="1.0" encoding="utf-8"?>
<a:tblStyleLst xmlns:a="http://schemas.openxmlformats.org/drawingml/2006/main" def="{F5D09D5D-D721-410E-A150-596BD90325FD}">
  <a:tblStyle styleId="{F5D09D5D-D721-410E-A150-596BD90325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21" autoAdjust="0"/>
  </p:normalViewPr>
  <p:slideViewPr>
    <p:cSldViewPr snapToGrid="0">
      <p:cViewPr varScale="1">
        <p:scale>
          <a:sx n="82" d="100"/>
          <a:sy n="82" d="100"/>
        </p:scale>
        <p:origin x="951" y="4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Master" Target="slideMasters/slideMaster2.xml"/><Relationship Id="rId90" Type="http://schemas.openxmlformats.org/officeDocument/2006/relationships/viewProps" Target="viewProps.xml"/><Relationship Id="rId95" Type="http://schemas.microsoft.com/office/2018/10/relationships/authors" Targe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font" Target="fonts/font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font" Target="fonts/font5.fntdata"/><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56.xml"/><Relationship Id="rId82" Type="http://schemas.openxmlformats.org/officeDocument/2006/relationships/font" Target="fonts/font16.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y H M it21127946" userId="S::it21127946@my.sliit.lk::0c28b57a-5422-48ba-bc51-ab4e3c7f524d" providerId="AD" clId="Web-{AC496391-FC11-4BE0-8E2F-14B9B0097656}"/>
    <pc:docChg chg="modSld">
      <pc:chgData name="Christy H M it21127946" userId="S::it21127946@my.sliit.lk::0c28b57a-5422-48ba-bc51-ab4e3c7f524d" providerId="AD" clId="Web-{AC496391-FC11-4BE0-8E2F-14B9B0097656}" dt="2024-05-05T16:31:44.331" v="81" actId="1076"/>
      <pc:docMkLst>
        <pc:docMk/>
      </pc:docMkLst>
      <pc:sldChg chg="addSp delSp modSp">
        <pc:chgData name="Christy H M it21127946" userId="S::it21127946@my.sliit.lk::0c28b57a-5422-48ba-bc51-ab4e3c7f524d" providerId="AD" clId="Web-{AC496391-FC11-4BE0-8E2F-14B9B0097656}" dt="2024-05-05T16:21:20.814" v="12"/>
        <pc:sldMkLst>
          <pc:docMk/>
          <pc:sldMk cId="2926043153" sldId="425"/>
        </pc:sldMkLst>
        <pc:spChg chg="add del mod">
          <ac:chgData name="Christy H M it21127946" userId="S::it21127946@my.sliit.lk::0c28b57a-5422-48ba-bc51-ab4e3c7f524d" providerId="AD" clId="Web-{AC496391-FC11-4BE0-8E2F-14B9B0097656}" dt="2024-05-05T16:21:20.814" v="12"/>
          <ac:spMkLst>
            <pc:docMk/>
            <pc:sldMk cId="2926043153" sldId="425"/>
            <ac:spMk id="3" creationId="{26B9C0D3-3B91-5E53-3ED8-A21687801A33}"/>
          </ac:spMkLst>
        </pc:spChg>
        <pc:spChg chg="mod">
          <ac:chgData name="Christy H M it21127946" userId="S::it21127946@my.sliit.lk::0c28b57a-5422-48ba-bc51-ab4e3c7f524d" providerId="AD" clId="Web-{AC496391-FC11-4BE0-8E2F-14B9B0097656}" dt="2024-05-05T16:21:17.017" v="3" actId="1076"/>
          <ac:spMkLst>
            <pc:docMk/>
            <pc:sldMk cId="2926043153" sldId="425"/>
            <ac:spMk id="904" creationId="{00000000-0000-0000-0000-000000000000}"/>
          </ac:spMkLst>
        </pc:spChg>
        <pc:spChg chg="mod">
          <ac:chgData name="Christy H M it21127946" userId="S::it21127946@my.sliit.lk::0c28b57a-5422-48ba-bc51-ab4e3c7f524d" providerId="AD" clId="Web-{AC496391-FC11-4BE0-8E2F-14B9B0097656}" dt="2024-05-05T16:21:17.017" v="4" actId="1076"/>
          <ac:spMkLst>
            <pc:docMk/>
            <pc:sldMk cId="2926043153" sldId="425"/>
            <ac:spMk id="906" creationId="{00000000-0000-0000-0000-000000000000}"/>
          </ac:spMkLst>
        </pc:spChg>
        <pc:spChg chg="mod">
          <ac:chgData name="Christy H M it21127946" userId="S::it21127946@my.sliit.lk::0c28b57a-5422-48ba-bc51-ab4e3c7f524d" providerId="AD" clId="Web-{AC496391-FC11-4BE0-8E2F-14B9B0097656}" dt="2024-05-05T16:21:17.033" v="5" actId="1076"/>
          <ac:spMkLst>
            <pc:docMk/>
            <pc:sldMk cId="2926043153" sldId="425"/>
            <ac:spMk id="908" creationId="{00000000-0000-0000-0000-000000000000}"/>
          </ac:spMkLst>
        </pc:spChg>
        <pc:spChg chg="del">
          <ac:chgData name="Christy H M it21127946" userId="S::it21127946@my.sliit.lk::0c28b57a-5422-48ba-bc51-ab4e3c7f524d" providerId="AD" clId="Web-{AC496391-FC11-4BE0-8E2F-14B9B0097656}" dt="2024-05-05T16:21:04.532" v="2"/>
          <ac:spMkLst>
            <pc:docMk/>
            <pc:sldMk cId="2926043153" sldId="425"/>
            <ac:spMk id="910" creationId="{00000000-0000-0000-0000-000000000000}"/>
          </ac:spMkLst>
        </pc:spChg>
        <pc:spChg chg="mod">
          <ac:chgData name="Christy H M it21127946" userId="S::it21127946@my.sliit.lk::0c28b57a-5422-48ba-bc51-ab4e3c7f524d" providerId="AD" clId="Web-{AC496391-FC11-4BE0-8E2F-14B9B0097656}" dt="2024-05-05T16:21:17.048" v="6" actId="1076"/>
          <ac:spMkLst>
            <pc:docMk/>
            <pc:sldMk cId="2926043153" sldId="425"/>
            <ac:spMk id="912" creationId="{00000000-0000-0000-0000-000000000000}"/>
          </ac:spMkLst>
        </pc:spChg>
        <pc:spChg chg="mod">
          <ac:chgData name="Christy H M it21127946" userId="S::it21127946@my.sliit.lk::0c28b57a-5422-48ba-bc51-ab4e3c7f524d" providerId="AD" clId="Web-{AC496391-FC11-4BE0-8E2F-14B9B0097656}" dt="2024-05-05T16:21:17.048" v="7" actId="1076"/>
          <ac:spMkLst>
            <pc:docMk/>
            <pc:sldMk cId="2926043153" sldId="425"/>
            <ac:spMk id="913" creationId="{00000000-0000-0000-0000-000000000000}"/>
          </ac:spMkLst>
        </pc:spChg>
        <pc:spChg chg="mod">
          <ac:chgData name="Christy H M it21127946" userId="S::it21127946@my.sliit.lk::0c28b57a-5422-48ba-bc51-ab4e3c7f524d" providerId="AD" clId="Web-{AC496391-FC11-4BE0-8E2F-14B9B0097656}" dt="2024-05-05T16:21:17.064" v="8" actId="1076"/>
          <ac:spMkLst>
            <pc:docMk/>
            <pc:sldMk cId="2926043153" sldId="425"/>
            <ac:spMk id="914" creationId="{00000000-0000-0000-0000-000000000000}"/>
          </ac:spMkLst>
        </pc:spChg>
        <pc:spChg chg="del">
          <ac:chgData name="Christy H M it21127946" userId="S::it21127946@my.sliit.lk::0c28b57a-5422-48ba-bc51-ab4e3c7f524d" providerId="AD" clId="Web-{AC496391-FC11-4BE0-8E2F-14B9B0097656}" dt="2024-05-05T16:21:04.470" v="1"/>
          <ac:spMkLst>
            <pc:docMk/>
            <pc:sldMk cId="2926043153" sldId="425"/>
            <ac:spMk id="915" creationId="{00000000-0000-0000-0000-000000000000}"/>
          </ac:spMkLst>
        </pc:spChg>
        <pc:spChg chg="mod">
          <ac:chgData name="Christy H M it21127946" userId="S::it21127946@my.sliit.lk::0c28b57a-5422-48ba-bc51-ab4e3c7f524d" providerId="AD" clId="Web-{AC496391-FC11-4BE0-8E2F-14B9B0097656}" dt="2024-05-05T16:21:17.079" v="9" actId="1076"/>
          <ac:spMkLst>
            <pc:docMk/>
            <pc:sldMk cId="2926043153" sldId="425"/>
            <ac:spMk id="916" creationId="{00000000-0000-0000-0000-000000000000}"/>
          </ac:spMkLst>
        </pc:spChg>
        <pc:spChg chg="mod">
          <ac:chgData name="Christy H M it21127946" userId="S::it21127946@my.sliit.lk::0c28b57a-5422-48ba-bc51-ab4e3c7f524d" providerId="AD" clId="Web-{AC496391-FC11-4BE0-8E2F-14B9B0097656}" dt="2024-05-05T16:21:17.079" v="10" actId="1076"/>
          <ac:spMkLst>
            <pc:docMk/>
            <pc:sldMk cId="2926043153" sldId="425"/>
            <ac:spMk id="917" creationId="{00000000-0000-0000-0000-000000000000}"/>
          </ac:spMkLst>
        </pc:spChg>
        <pc:spChg chg="mod">
          <ac:chgData name="Christy H M it21127946" userId="S::it21127946@my.sliit.lk::0c28b57a-5422-48ba-bc51-ab4e3c7f524d" providerId="AD" clId="Web-{AC496391-FC11-4BE0-8E2F-14B9B0097656}" dt="2024-05-05T16:21:17.095" v="11" actId="1076"/>
          <ac:spMkLst>
            <pc:docMk/>
            <pc:sldMk cId="2926043153" sldId="425"/>
            <ac:spMk id="918" creationId="{00000000-0000-0000-0000-000000000000}"/>
          </ac:spMkLst>
        </pc:spChg>
        <pc:spChg chg="del">
          <ac:chgData name="Christy H M it21127946" userId="S::it21127946@my.sliit.lk::0c28b57a-5422-48ba-bc51-ab4e3c7f524d" providerId="AD" clId="Web-{AC496391-FC11-4BE0-8E2F-14B9B0097656}" dt="2024-05-05T16:21:04.454" v="0"/>
          <ac:spMkLst>
            <pc:docMk/>
            <pc:sldMk cId="2926043153" sldId="425"/>
            <ac:spMk id="919" creationId="{00000000-0000-0000-0000-000000000000}"/>
          </ac:spMkLst>
        </pc:spChg>
      </pc:sldChg>
      <pc:sldChg chg="addSp delSp modSp">
        <pc:chgData name="Christy H M it21127946" userId="S::it21127946@my.sliit.lk::0c28b57a-5422-48ba-bc51-ab4e3c7f524d" providerId="AD" clId="Web-{AC496391-FC11-4BE0-8E2F-14B9B0097656}" dt="2024-05-05T16:29:39.578" v="66"/>
        <pc:sldMkLst>
          <pc:docMk/>
          <pc:sldMk cId="4145814851" sldId="432"/>
        </pc:sldMkLst>
        <pc:spChg chg="add del mod">
          <ac:chgData name="Christy H M it21127946" userId="S::it21127946@my.sliit.lk::0c28b57a-5422-48ba-bc51-ab4e3c7f524d" providerId="AD" clId="Web-{AC496391-FC11-4BE0-8E2F-14B9B0097656}" dt="2024-05-05T16:29:39.578" v="66"/>
          <ac:spMkLst>
            <pc:docMk/>
            <pc:sldMk cId="4145814851" sldId="432"/>
            <ac:spMk id="2" creationId="{D850D525-A960-A4F0-39FD-FB427E60034F}"/>
          </ac:spMkLst>
        </pc:spChg>
      </pc:sldChg>
      <pc:sldChg chg="addSp delSp modSp">
        <pc:chgData name="Christy H M it21127946" userId="S::it21127946@my.sliit.lk::0c28b57a-5422-48ba-bc51-ab4e3c7f524d" providerId="AD" clId="Web-{AC496391-FC11-4BE0-8E2F-14B9B0097656}" dt="2024-05-05T16:31:44.331" v="81" actId="1076"/>
        <pc:sldMkLst>
          <pc:docMk/>
          <pc:sldMk cId="1220149023" sldId="439"/>
        </pc:sldMkLst>
        <pc:spChg chg="add del mod">
          <ac:chgData name="Christy H M it21127946" userId="S::it21127946@my.sliit.lk::0c28b57a-5422-48ba-bc51-ab4e3c7f524d" providerId="AD" clId="Web-{AC496391-FC11-4BE0-8E2F-14B9B0097656}" dt="2024-05-05T16:29:49.359" v="70"/>
          <ac:spMkLst>
            <pc:docMk/>
            <pc:sldMk cId="1220149023" sldId="439"/>
            <ac:spMk id="2" creationId="{15AE2A85-7340-AFFB-A88E-E5C52E2E9507}"/>
          </ac:spMkLst>
        </pc:spChg>
        <pc:spChg chg="mod">
          <ac:chgData name="Christy H M it21127946" userId="S::it21127946@my.sliit.lk::0c28b57a-5422-48ba-bc51-ab4e3c7f524d" providerId="AD" clId="Web-{AC496391-FC11-4BE0-8E2F-14B9B0097656}" dt="2024-05-05T16:25:31.962" v="26" actId="1076"/>
          <ac:spMkLst>
            <pc:docMk/>
            <pc:sldMk cId="1220149023" sldId="439"/>
            <ac:spMk id="1157" creationId="{00000000-0000-0000-0000-000000000000}"/>
          </ac:spMkLst>
        </pc:spChg>
        <pc:spChg chg="mod">
          <ac:chgData name="Christy H M it21127946" userId="S::it21127946@my.sliit.lk::0c28b57a-5422-48ba-bc51-ab4e3c7f524d" providerId="AD" clId="Web-{AC496391-FC11-4BE0-8E2F-14B9B0097656}" dt="2024-05-05T16:31:15.487" v="78" actId="1076"/>
          <ac:spMkLst>
            <pc:docMk/>
            <pc:sldMk cId="1220149023" sldId="439"/>
            <ac:spMk id="1158" creationId="{00000000-0000-0000-0000-000000000000}"/>
          </ac:spMkLst>
        </pc:spChg>
        <pc:spChg chg="mod">
          <ac:chgData name="Christy H M it21127946" userId="S::it21127946@my.sliit.lk::0c28b57a-5422-48ba-bc51-ab4e3c7f524d" providerId="AD" clId="Web-{AC496391-FC11-4BE0-8E2F-14B9B0097656}" dt="2024-05-05T16:28:21.779" v="58" actId="20577"/>
          <ac:spMkLst>
            <pc:docMk/>
            <pc:sldMk cId="1220149023" sldId="439"/>
            <ac:spMk id="1159" creationId="{00000000-0000-0000-0000-000000000000}"/>
          </ac:spMkLst>
        </pc:spChg>
        <pc:spChg chg="mod">
          <ac:chgData name="Christy H M it21127946" userId="S::it21127946@my.sliit.lk::0c28b57a-5422-48ba-bc51-ab4e3c7f524d" providerId="AD" clId="Web-{AC496391-FC11-4BE0-8E2F-14B9B0097656}" dt="2024-05-05T16:31:39.128" v="80" actId="1076"/>
          <ac:spMkLst>
            <pc:docMk/>
            <pc:sldMk cId="1220149023" sldId="439"/>
            <ac:spMk id="1160" creationId="{00000000-0000-0000-0000-000000000000}"/>
          </ac:spMkLst>
        </pc:spChg>
        <pc:spChg chg="mod">
          <ac:chgData name="Christy H M it21127946" userId="S::it21127946@my.sliit.lk::0c28b57a-5422-48ba-bc51-ab4e3c7f524d" providerId="AD" clId="Web-{AC496391-FC11-4BE0-8E2F-14B9B0097656}" dt="2024-05-05T16:31:26.315" v="79" actId="1076"/>
          <ac:spMkLst>
            <pc:docMk/>
            <pc:sldMk cId="1220149023" sldId="439"/>
            <ac:spMk id="1161" creationId="{00000000-0000-0000-0000-000000000000}"/>
          </ac:spMkLst>
        </pc:spChg>
        <pc:grpChg chg="add mod">
          <ac:chgData name="Christy H M it21127946" userId="S::it21127946@my.sliit.lk::0c28b57a-5422-48ba-bc51-ab4e3c7f524d" providerId="AD" clId="Web-{AC496391-FC11-4BE0-8E2F-14B9B0097656}" dt="2024-05-05T16:31:08.784" v="77" actId="1076"/>
          <ac:grpSpMkLst>
            <pc:docMk/>
            <pc:sldMk cId="1220149023" sldId="439"/>
            <ac:grpSpMk id="3" creationId="{3526B0BF-E30B-1EC9-3D6D-56EC75D02097}"/>
          </ac:grpSpMkLst>
        </pc:grpChg>
        <pc:grpChg chg="mod">
          <ac:chgData name="Christy H M it21127946" userId="S::it21127946@my.sliit.lk::0c28b57a-5422-48ba-bc51-ab4e3c7f524d" providerId="AD" clId="Web-{AC496391-FC11-4BE0-8E2F-14B9B0097656}" dt="2024-05-05T16:31:44.331" v="81" actId="1076"/>
          <ac:grpSpMkLst>
            <pc:docMk/>
            <pc:sldMk cId="1220149023" sldId="439"/>
            <ac:grpSpMk id="1162" creationId="{00000000-0000-0000-0000-000000000000}"/>
          </ac:grpSpMkLst>
        </pc:grpChg>
        <pc:grpChg chg="del mod">
          <ac:chgData name="Christy H M it21127946" userId="S::it21127946@my.sliit.lk::0c28b57a-5422-48ba-bc51-ab4e3c7f524d" providerId="AD" clId="Web-{AC496391-FC11-4BE0-8E2F-14B9B0097656}" dt="2024-05-05T16:30:08.938" v="74"/>
          <ac:grpSpMkLst>
            <pc:docMk/>
            <pc:sldMk cId="1220149023" sldId="439"/>
            <ac:grpSpMk id="1165" creationId="{00000000-0000-0000-0000-000000000000}"/>
          </ac:grpSpMkLst>
        </pc:grpChg>
      </pc:sldChg>
    </pc:docChg>
  </pc:docChgLst>
  <pc:docChgLst>
    <pc:chgData name="Senadheera P.V.P.P it21126888" userId="79eb2b28-0118-4251-ace8-15a04e852f90" providerId="ADAL" clId="{E7D7A3C7-8F38-4CA3-A41A-5188AEFE00F4}"/>
    <pc:docChg chg="undo redo custSel addSld delSld modSld sldOrd">
      <pc:chgData name="Senadheera P.V.P.P it21126888" userId="79eb2b28-0118-4251-ace8-15a04e852f90" providerId="ADAL" clId="{E7D7A3C7-8F38-4CA3-A41A-5188AEFE00F4}" dt="2024-09-11T05:41:45.524" v="1686" actId="729"/>
      <pc:docMkLst>
        <pc:docMk/>
      </pc:docMkLst>
      <pc:sldChg chg="del mod modShow">
        <pc:chgData name="Senadheera P.V.P.P it21126888" userId="79eb2b28-0118-4251-ace8-15a04e852f90" providerId="ADAL" clId="{E7D7A3C7-8F38-4CA3-A41A-5188AEFE00F4}" dt="2024-09-10T18:01:57.781" v="1673" actId="2696"/>
        <pc:sldMkLst>
          <pc:docMk/>
          <pc:sldMk cId="0" sldId="294"/>
        </pc:sldMkLst>
      </pc:sldChg>
      <pc:sldChg chg="mod modShow">
        <pc:chgData name="Senadheera P.V.P.P it21126888" userId="79eb2b28-0118-4251-ace8-15a04e852f90" providerId="ADAL" clId="{E7D7A3C7-8F38-4CA3-A41A-5188AEFE00F4}" dt="2024-09-08T02:44:38.483" v="0" actId="729"/>
        <pc:sldMkLst>
          <pc:docMk/>
          <pc:sldMk cId="0" sldId="299"/>
        </pc:sldMkLst>
      </pc:sldChg>
      <pc:sldChg chg="del mod modShow">
        <pc:chgData name="Senadheera P.V.P.P it21126888" userId="79eb2b28-0118-4251-ace8-15a04e852f90" providerId="ADAL" clId="{E7D7A3C7-8F38-4CA3-A41A-5188AEFE00F4}" dt="2024-09-10T18:02:20.507" v="1674" actId="2696"/>
        <pc:sldMkLst>
          <pc:docMk/>
          <pc:sldMk cId="0" sldId="300"/>
        </pc:sldMkLst>
      </pc:sldChg>
      <pc:sldChg chg="del mod modShow">
        <pc:chgData name="Senadheera P.V.P.P it21126888" userId="79eb2b28-0118-4251-ace8-15a04e852f90" providerId="ADAL" clId="{E7D7A3C7-8F38-4CA3-A41A-5188AEFE00F4}" dt="2024-09-09T14:23:09.589" v="1469" actId="2696"/>
        <pc:sldMkLst>
          <pc:docMk/>
          <pc:sldMk cId="0" sldId="301"/>
        </pc:sldMkLst>
      </pc:sldChg>
      <pc:sldChg chg="modSp mod modShow">
        <pc:chgData name="Senadheera P.V.P.P it21126888" userId="79eb2b28-0118-4251-ace8-15a04e852f90" providerId="ADAL" clId="{E7D7A3C7-8F38-4CA3-A41A-5188AEFE00F4}" dt="2024-09-10T18:02:53.603" v="1683" actId="14100"/>
        <pc:sldMkLst>
          <pc:docMk/>
          <pc:sldMk cId="0" sldId="303"/>
        </pc:sldMkLst>
        <pc:spChg chg="mod">
          <ac:chgData name="Senadheera P.V.P.P it21126888" userId="79eb2b28-0118-4251-ace8-15a04e852f90" providerId="ADAL" clId="{E7D7A3C7-8F38-4CA3-A41A-5188AEFE00F4}" dt="2024-09-10T18:02:53.603" v="1683" actId="14100"/>
          <ac:spMkLst>
            <pc:docMk/>
            <pc:sldMk cId="0" sldId="303"/>
            <ac:spMk id="26" creationId="{00000000-0000-0000-0000-000000000000}"/>
          </ac:spMkLst>
        </pc:spChg>
      </pc:sldChg>
      <pc:sldChg chg="addSp delSp modSp mod modShow">
        <pc:chgData name="Senadheera P.V.P.P it21126888" userId="79eb2b28-0118-4251-ace8-15a04e852f90" providerId="ADAL" clId="{E7D7A3C7-8F38-4CA3-A41A-5188AEFE00F4}" dt="2024-09-08T03:30:57.792" v="390" actId="20577"/>
        <pc:sldMkLst>
          <pc:docMk/>
          <pc:sldMk cId="1991984453" sldId="320"/>
        </pc:sldMkLst>
        <pc:spChg chg="mod">
          <ac:chgData name="Senadheera P.V.P.P it21126888" userId="79eb2b28-0118-4251-ace8-15a04e852f90" providerId="ADAL" clId="{E7D7A3C7-8F38-4CA3-A41A-5188AEFE00F4}" dt="2024-09-08T02:51:04.501" v="128" actId="1037"/>
          <ac:spMkLst>
            <pc:docMk/>
            <pc:sldMk cId="1991984453" sldId="320"/>
            <ac:spMk id="2" creationId="{33EFE1F2-6FE7-89CA-876F-D4FBD0C70A5F}"/>
          </ac:spMkLst>
        </pc:spChg>
        <pc:spChg chg="add del mod">
          <ac:chgData name="Senadheera P.V.P.P it21126888" userId="79eb2b28-0118-4251-ace8-15a04e852f90" providerId="ADAL" clId="{E7D7A3C7-8F38-4CA3-A41A-5188AEFE00F4}" dt="2024-09-08T02:50:21.519" v="96" actId="478"/>
          <ac:spMkLst>
            <pc:docMk/>
            <pc:sldMk cId="1991984453" sldId="320"/>
            <ac:spMk id="4" creationId="{5411F785-7FF5-9A71-F070-B42954180ACC}"/>
          </ac:spMkLst>
        </pc:spChg>
        <pc:spChg chg="del mod">
          <ac:chgData name="Senadheera P.V.P.P it21126888" userId="79eb2b28-0118-4251-ace8-15a04e852f90" providerId="ADAL" clId="{E7D7A3C7-8F38-4CA3-A41A-5188AEFE00F4}" dt="2024-09-08T02:50:19.360" v="95" actId="478"/>
          <ac:spMkLst>
            <pc:docMk/>
            <pc:sldMk cId="1991984453" sldId="320"/>
            <ac:spMk id="5" creationId="{03FCF123-E989-1F61-19CB-F2F2B61E1AB5}"/>
          </ac:spMkLst>
        </pc:spChg>
        <pc:spChg chg="mod">
          <ac:chgData name="Senadheera P.V.P.P it21126888" userId="79eb2b28-0118-4251-ace8-15a04e852f90" providerId="ADAL" clId="{E7D7A3C7-8F38-4CA3-A41A-5188AEFE00F4}" dt="2024-09-08T03:14:48.698" v="365" actId="1076"/>
          <ac:spMkLst>
            <pc:docMk/>
            <pc:sldMk cId="1991984453" sldId="320"/>
            <ac:spMk id="6" creationId="{BE88803D-3BE7-7504-A4C7-D9B7CAF9CC5C}"/>
          </ac:spMkLst>
        </pc:spChg>
        <pc:spChg chg="mod">
          <ac:chgData name="Senadheera P.V.P.P it21126888" userId="79eb2b28-0118-4251-ace8-15a04e852f90" providerId="ADAL" clId="{E7D7A3C7-8F38-4CA3-A41A-5188AEFE00F4}" dt="2024-09-08T03:14:42.506" v="364" actId="1076"/>
          <ac:spMkLst>
            <pc:docMk/>
            <pc:sldMk cId="1991984453" sldId="320"/>
            <ac:spMk id="26" creationId="{D3212FB3-BEB8-1767-9D55-8C1CA71F1A1B}"/>
          </ac:spMkLst>
        </pc:spChg>
        <pc:spChg chg="del">
          <ac:chgData name="Senadheera P.V.P.P it21126888" userId="79eb2b28-0118-4251-ace8-15a04e852f90" providerId="ADAL" clId="{E7D7A3C7-8F38-4CA3-A41A-5188AEFE00F4}" dt="2024-09-08T03:03:30.486" v="269" actId="478"/>
          <ac:spMkLst>
            <pc:docMk/>
            <pc:sldMk cId="1991984453" sldId="320"/>
            <ac:spMk id="27" creationId="{25F888E7-854C-8B63-52B4-E756B8FFA4C0}"/>
          </ac:spMkLst>
        </pc:spChg>
        <pc:spChg chg="add mod">
          <ac:chgData name="Senadheera P.V.P.P it21126888" userId="79eb2b28-0118-4251-ace8-15a04e852f90" providerId="ADAL" clId="{E7D7A3C7-8F38-4CA3-A41A-5188AEFE00F4}" dt="2024-09-08T03:30:55.269" v="387" actId="1076"/>
          <ac:spMkLst>
            <pc:docMk/>
            <pc:sldMk cId="1991984453" sldId="320"/>
            <ac:spMk id="31" creationId="{B00E456F-0A34-F078-5702-899C208BE7DF}"/>
          </ac:spMkLst>
        </pc:spChg>
        <pc:spChg chg="add del mod">
          <ac:chgData name="Senadheera P.V.P.P it21126888" userId="79eb2b28-0118-4251-ace8-15a04e852f90" providerId="ADAL" clId="{E7D7A3C7-8F38-4CA3-A41A-5188AEFE00F4}" dt="2024-09-08T03:14:09.324" v="361" actId="478"/>
          <ac:spMkLst>
            <pc:docMk/>
            <pc:sldMk cId="1991984453" sldId="320"/>
            <ac:spMk id="32" creationId="{F6CAF841-FA48-A5CE-4221-5FEB242C37DE}"/>
          </ac:spMkLst>
        </pc:spChg>
        <pc:spChg chg="add mod">
          <ac:chgData name="Senadheera P.V.P.P it21126888" userId="79eb2b28-0118-4251-ace8-15a04e852f90" providerId="ADAL" clId="{E7D7A3C7-8F38-4CA3-A41A-5188AEFE00F4}" dt="2024-09-08T03:30:57.792" v="390" actId="20577"/>
          <ac:spMkLst>
            <pc:docMk/>
            <pc:sldMk cId="1991984453" sldId="320"/>
            <ac:spMk id="33" creationId="{79F529B5-B0EC-CB80-1B6B-0A811CF48A41}"/>
          </ac:spMkLst>
        </pc:spChg>
        <pc:spChg chg="add del mod">
          <ac:chgData name="Senadheera P.V.P.P it21126888" userId="79eb2b28-0118-4251-ace8-15a04e852f90" providerId="ADAL" clId="{E7D7A3C7-8F38-4CA3-A41A-5188AEFE00F4}" dt="2024-09-08T03:14:05.030" v="359" actId="478"/>
          <ac:spMkLst>
            <pc:docMk/>
            <pc:sldMk cId="1991984453" sldId="320"/>
            <ac:spMk id="34" creationId="{2D590008-F570-8255-311D-5DA0BFC47CDD}"/>
          </ac:spMkLst>
        </pc:spChg>
        <pc:picChg chg="del">
          <ac:chgData name="Senadheera P.V.P.P it21126888" userId="79eb2b28-0118-4251-ace8-15a04e852f90" providerId="ADAL" clId="{E7D7A3C7-8F38-4CA3-A41A-5188AEFE00F4}" dt="2024-09-08T02:46:03.061" v="19" actId="478"/>
          <ac:picMkLst>
            <pc:docMk/>
            <pc:sldMk cId="1991984453" sldId="320"/>
            <ac:picMk id="9" creationId="{9CA031C5-1773-6563-D08C-3C8673230E4B}"/>
          </ac:picMkLst>
        </pc:picChg>
        <pc:cxnChg chg="del">
          <ac:chgData name="Senadheera P.V.P.P it21126888" userId="79eb2b28-0118-4251-ace8-15a04e852f90" providerId="ADAL" clId="{E7D7A3C7-8F38-4CA3-A41A-5188AEFE00F4}" dt="2024-09-08T02:46:09.813" v="21" actId="478"/>
          <ac:cxnSpMkLst>
            <pc:docMk/>
            <pc:sldMk cId="1991984453" sldId="320"/>
            <ac:cxnSpMk id="10" creationId="{3AD7F96F-4739-B67A-94D7-FF108D73719A}"/>
          </ac:cxnSpMkLst>
        </pc:cxnChg>
        <pc:cxnChg chg="del">
          <ac:chgData name="Senadheera P.V.P.P it21126888" userId="79eb2b28-0118-4251-ace8-15a04e852f90" providerId="ADAL" clId="{E7D7A3C7-8F38-4CA3-A41A-5188AEFE00F4}" dt="2024-09-08T02:46:09.813" v="21" actId="478"/>
          <ac:cxnSpMkLst>
            <pc:docMk/>
            <pc:sldMk cId="1991984453" sldId="320"/>
            <ac:cxnSpMk id="11" creationId="{7D0D7A9F-E87B-78CD-80EE-78A5203AADBB}"/>
          </ac:cxnSpMkLst>
        </pc:cxnChg>
        <pc:cxnChg chg="del">
          <ac:chgData name="Senadheera P.V.P.P it21126888" userId="79eb2b28-0118-4251-ace8-15a04e852f90" providerId="ADAL" clId="{E7D7A3C7-8F38-4CA3-A41A-5188AEFE00F4}" dt="2024-09-08T02:46:09.813" v="21" actId="478"/>
          <ac:cxnSpMkLst>
            <pc:docMk/>
            <pc:sldMk cId="1991984453" sldId="320"/>
            <ac:cxnSpMk id="12" creationId="{FECBA23D-FAD8-E247-A946-E2E7FFE8F5F9}"/>
          </ac:cxnSpMkLst>
        </pc:cxnChg>
        <pc:cxnChg chg="del">
          <ac:chgData name="Senadheera P.V.P.P it21126888" userId="79eb2b28-0118-4251-ace8-15a04e852f90" providerId="ADAL" clId="{E7D7A3C7-8F38-4CA3-A41A-5188AEFE00F4}" dt="2024-09-08T02:46:09.813" v="21" actId="478"/>
          <ac:cxnSpMkLst>
            <pc:docMk/>
            <pc:sldMk cId="1991984453" sldId="320"/>
            <ac:cxnSpMk id="13" creationId="{51F13CD9-8A28-080B-3A81-32A1161A394C}"/>
          </ac:cxnSpMkLst>
        </pc:cxnChg>
        <pc:cxnChg chg="del">
          <ac:chgData name="Senadheera P.V.P.P it21126888" userId="79eb2b28-0118-4251-ace8-15a04e852f90" providerId="ADAL" clId="{E7D7A3C7-8F38-4CA3-A41A-5188AEFE00F4}" dt="2024-09-08T02:46:09.813" v="21" actId="478"/>
          <ac:cxnSpMkLst>
            <pc:docMk/>
            <pc:sldMk cId="1991984453" sldId="320"/>
            <ac:cxnSpMk id="14" creationId="{D4C50B84-E92E-72AE-9BC6-7F91424D00D6}"/>
          </ac:cxnSpMkLst>
        </pc:cxnChg>
        <pc:cxnChg chg="del">
          <ac:chgData name="Senadheera P.V.P.P it21126888" userId="79eb2b28-0118-4251-ace8-15a04e852f90" providerId="ADAL" clId="{E7D7A3C7-8F38-4CA3-A41A-5188AEFE00F4}" dt="2024-09-08T02:46:05.733" v="20" actId="478"/>
          <ac:cxnSpMkLst>
            <pc:docMk/>
            <pc:sldMk cId="1991984453" sldId="320"/>
            <ac:cxnSpMk id="15" creationId="{D6219362-1B47-0436-28AF-D7B3D4600C05}"/>
          </ac:cxnSpMkLst>
        </pc:cxnChg>
        <pc:cxnChg chg="del">
          <ac:chgData name="Senadheera P.V.P.P it21126888" userId="79eb2b28-0118-4251-ace8-15a04e852f90" providerId="ADAL" clId="{E7D7A3C7-8F38-4CA3-A41A-5188AEFE00F4}" dt="2024-09-08T02:46:09.813" v="21" actId="478"/>
          <ac:cxnSpMkLst>
            <pc:docMk/>
            <pc:sldMk cId="1991984453" sldId="320"/>
            <ac:cxnSpMk id="16" creationId="{ECF49B32-72BF-EAC8-E259-A619E3D2BA22}"/>
          </ac:cxnSpMkLst>
        </pc:cxnChg>
        <pc:cxnChg chg="del">
          <ac:chgData name="Senadheera P.V.P.P it21126888" userId="79eb2b28-0118-4251-ace8-15a04e852f90" providerId="ADAL" clId="{E7D7A3C7-8F38-4CA3-A41A-5188AEFE00F4}" dt="2024-09-08T02:46:09.813" v="21" actId="478"/>
          <ac:cxnSpMkLst>
            <pc:docMk/>
            <pc:sldMk cId="1991984453" sldId="320"/>
            <ac:cxnSpMk id="17" creationId="{17BCCA45-7CD0-A843-A234-5C4E88E047F2}"/>
          </ac:cxnSpMkLst>
        </pc:cxnChg>
        <pc:cxnChg chg="del">
          <ac:chgData name="Senadheera P.V.P.P it21126888" userId="79eb2b28-0118-4251-ace8-15a04e852f90" providerId="ADAL" clId="{E7D7A3C7-8F38-4CA3-A41A-5188AEFE00F4}" dt="2024-09-08T02:46:09.813" v="21" actId="478"/>
          <ac:cxnSpMkLst>
            <pc:docMk/>
            <pc:sldMk cId="1991984453" sldId="320"/>
            <ac:cxnSpMk id="18" creationId="{FFF926BF-F741-A16A-9C41-B718E97324E6}"/>
          </ac:cxnSpMkLst>
        </pc:cxnChg>
        <pc:cxnChg chg="del">
          <ac:chgData name="Senadheera P.V.P.P it21126888" userId="79eb2b28-0118-4251-ace8-15a04e852f90" providerId="ADAL" clId="{E7D7A3C7-8F38-4CA3-A41A-5188AEFE00F4}" dt="2024-09-08T02:46:09.813" v="21" actId="478"/>
          <ac:cxnSpMkLst>
            <pc:docMk/>
            <pc:sldMk cId="1991984453" sldId="320"/>
            <ac:cxnSpMk id="19" creationId="{2782E092-522F-07DC-A358-04B56834C699}"/>
          </ac:cxnSpMkLst>
        </pc:cxnChg>
        <pc:cxnChg chg="del">
          <ac:chgData name="Senadheera P.V.P.P it21126888" userId="79eb2b28-0118-4251-ace8-15a04e852f90" providerId="ADAL" clId="{E7D7A3C7-8F38-4CA3-A41A-5188AEFE00F4}" dt="2024-09-08T02:46:09.813" v="21" actId="478"/>
          <ac:cxnSpMkLst>
            <pc:docMk/>
            <pc:sldMk cId="1991984453" sldId="320"/>
            <ac:cxnSpMk id="20" creationId="{51DDB9A1-5767-C03A-D428-D0995876A3C4}"/>
          </ac:cxnSpMkLst>
        </pc:cxnChg>
        <pc:cxnChg chg="del">
          <ac:chgData name="Senadheera P.V.P.P it21126888" userId="79eb2b28-0118-4251-ace8-15a04e852f90" providerId="ADAL" clId="{E7D7A3C7-8F38-4CA3-A41A-5188AEFE00F4}" dt="2024-09-08T02:46:09.813" v="21" actId="478"/>
          <ac:cxnSpMkLst>
            <pc:docMk/>
            <pc:sldMk cId="1991984453" sldId="320"/>
            <ac:cxnSpMk id="21" creationId="{3C521EC5-929D-91D3-F780-9B5C2DB30AF0}"/>
          </ac:cxnSpMkLst>
        </pc:cxnChg>
        <pc:cxnChg chg="del">
          <ac:chgData name="Senadheera P.V.P.P it21126888" userId="79eb2b28-0118-4251-ace8-15a04e852f90" providerId="ADAL" clId="{E7D7A3C7-8F38-4CA3-A41A-5188AEFE00F4}" dt="2024-09-08T02:46:09.813" v="21" actId="478"/>
          <ac:cxnSpMkLst>
            <pc:docMk/>
            <pc:sldMk cId="1991984453" sldId="320"/>
            <ac:cxnSpMk id="22" creationId="{D30D0C23-10B6-13FC-9309-3D025503D706}"/>
          </ac:cxnSpMkLst>
        </pc:cxnChg>
        <pc:cxnChg chg="del">
          <ac:chgData name="Senadheera P.V.P.P it21126888" userId="79eb2b28-0118-4251-ace8-15a04e852f90" providerId="ADAL" clId="{E7D7A3C7-8F38-4CA3-A41A-5188AEFE00F4}" dt="2024-09-08T02:46:09.813" v="21" actId="478"/>
          <ac:cxnSpMkLst>
            <pc:docMk/>
            <pc:sldMk cId="1991984453" sldId="320"/>
            <ac:cxnSpMk id="23" creationId="{C38203F3-5775-2C4B-1553-470A20926674}"/>
          </ac:cxnSpMkLst>
        </pc:cxnChg>
        <pc:cxnChg chg="del">
          <ac:chgData name="Senadheera P.V.P.P it21126888" userId="79eb2b28-0118-4251-ace8-15a04e852f90" providerId="ADAL" clId="{E7D7A3C7-8F38-4CA3-A41A-5188AEFE00F4}" dt="2024-09-08T02:46:09.813" v="21" actId="478"/>
          <ac:cxnSpMkLst>
            <pc:docMk/>
            <pc:sldMk cId="1991984453" sldId="320"/>
            <ac:cxnSpMk id="24" creationId="{DBEBC916-A922-E115-2F01-FFED39D223D6}"/>
          </ac:cxnSpMkLst>
        </pc:cxnChg>
        <pc:cxnChg chg="del">
          <ac:chgData name="Senadheera P.V.P.P it21126888" userId="79eb2b28-0118-4251-ace8-15a04e852f90" providerId="ADAL" clId="{E7D7A3C7-8F38-4CA3-A41A-5188AEFE00F4}" dt="2024-09-08T02:46:09.813" v="21" actId="478"/>
          <ac:cxnSpMkLst>
            <pc:docMk/>
            <pc:sldMk cId="1991984453" sldId="320"/>
            <ac:cxnSpMk id="25" creationId="{88A0BF1E-69A4-D6CA-0CF5-8B1E3D6726C7}"/>
          </ac:cxnSpMkLst>
        </pc:cxnChg>
        <pc:cxnChg chg="add mod">
          <ac:chgData name="Senadheera P.V.P.P it21126888" userId="79eb2b28-0118-4251-ace8-15a04e852f90" providerId="ADAL" clId="{E7D7A3C7-8F38-4CA3-A41A-5188AEFE00F4}" dt="2024-09-08T03:14:19.301" v="363" actId="14100"/>
          <ac:cxnSpMkLst>
            <pc:docMk/>
            <pc:sldMk cId="1991984453" sldId="320"/>
            <ac:cxnSpMk id="28" creationId="{0D3CF0DC-1C13-1753-E85A-D42C8159BE30}"/>
          </ac:cxnSpMkLst>
        </pc:cxnChg>
        <pc:cxnChg chg="add del mod">
          <ac:chgData name="Senadheera P.V.P.P it21126888" userId="79eb2b28-0118-4251-ace8-15a04e852f90" providerId="ADAL" clId="{E7D7A3C7-8F38-4CA3-A41A-5188AEFE00F4}" dt="2024-09-08T03:14:12.480" v="362" actId="478"/>
          <ac:cxnSpMkLst>
            <pc:docMk/>
            <pc:sldMk cId="1991984453" sldId="320"/>
            <ac:cxnSpMk id="36" creationId="{B4F317FF-1923-5072-9205-38343AFCDBCC}"/>
          </ac:cxnSpMkLst>
        </pc:cxnChg>
      </pc:sldChg>
      <pc:sldChg chg="del mod modShow">
        <pc:chgData name="Senadheera P.V.P.P it21126888" userId="79eb2b28-0118-4251-ace8-15a04e852f90" providerId="ADAL" clId="{E7D7A3C7-8F38-4CA3-A41A-5188AEFE00F4}" dt="2024-09-10T18:00:35.432" v="1671" actId="2696"/>
        <pc:sldMkLst>
          <pc:docMk/>
          <pc:sldMk cId="3255224712" sldId="321"/>
        </pc:sldMkLst>
      </pc:sldChg>
      <pc:sldChg chg="del mod modShow">
        <pc:chgData name="Senadheera P.V.P.P it21126888" userId="79eb2b28-0118-4251-ace8-15a04e852f90" providerId="ADAL" clId="{E7D7A3C7-8F38-4CA3-A41A-5188AEFE00F4}" dt="2024-09-10T18:00:35.432" v="1671" actId="2696"/>
        <pc:sldMkLst>
          <pc:docMk/>
          <pc:sldMk cId="1695318555" sldId="322"/>
        </pc:sldMkLst>
      </pc:sldChg>
      <pc:sldChg chg="del mod modShow">
        <pc:chgData name="Senadheera P.V.P.P it21126888" userId="79eb2b28-0118-4251-ace8-15a04e852f90" providerId="ADAL" clId="{E7D7A3C7-8F38-4CA3-A41A-5188AEFE00F4}" dt="2024-09-10T18:00:35.432" v="1671" actId="2696"/>
        <pc:sldMkLst>
          <pc:docMk/>
          <pc:sldMk cId="2228660132" sldId="325"/>
        </pc:sldMkLst>
      </pc:sldChg>
      <pc:sldChg chg="modSp mod">
        <pc:chgData name="Senadheera P.V.P.P it21126888" userId="79eb2b28-0118-4251-ace8-15a04e852f90" providerId="ADAL" clId="{E7D7A3C7-8F38-4CA3-A41A-5188AEFE00F4}" dt="2024-09-10T15:44:44.218" v="1670" actId="6549"/>
        <pc:sldMkLst>
          <pc:docMk/>
          <pc:sldMk cId="2033241075" sldId="330"/>
        </pc:sldMkLst>
        <pc:spChg chg="mod">
          <ac:chgData name="Senadheera P.V.P.P it21126888" userId="79eb2b28-0118-4251-ace8-15a04e852f90" providerId="ADAL" clId="{E7D7A3C7-8F38-4CA3-A41A-5188AEFE00F4}" dt="2024-09-10T15:44:44.218" v="1670" actId="6549"/>
          <ac:spMkLst>
            <pc:docMk/>
            <pc:sldMk cId="2033241075" sldId="330"/>
            <ac:spMk id="49" creationId="{A915F96A-2509-ACDC-F49A-F1C54127CC80}"/>
          </ac:spMkLst>
        </pc:spChg>
      </pc:sldChg>
      <pc:sldChg chg="modSp">
        <pc:chgData name="Senadheera P.V.P.P it21126888" userId="79eb2b28-0118-4251-ace8-15a04e852f90" providerId="ADAL" clId="{E7D7A3C7-8F38-4CA3-A41A-5188AEFE00F4}" dt="2024-09-08T16:52:56.589" v="410" actId="14100"/>
        <pc:sldMkLst>
          <pc:docMk/>
          <pc:sldMk cId="2476306518" sldId="331"/>
        </pc:sldMkLst>
        <pc:picChg chg="mod">
          <ac:chgData name="Senadheera P.V.P.P it21126888" userId="79eb2b28-0118-4251-ace8-15a04e852f90" providerId="ADAL" clId="{E7D7A3C7-8F38-4CA3-A41A-5188AEFE00F4}" dt="2024-09-08T16:52:56.589" v="410" actId="14100"/>
          <ac:picMkLst>
            <pc:docMk/>
            <pc:sldMk cId="2476306518" sldId="331"/>
            <ac:picMk id="1026" creationId="{4495EB0C-BF36-176A-0F9D-D5635725AC84}"/>
          </ac:picMkLst>
        </pc:picChg>
      </pc:sldChg>
      <pc:sldChg chg="mod modShow">
        <pc:chgData name="Senadheera P.V.P.P it21126888" userId="79eb2b28-0118-4251-ace8-15a04e852f90" providerId="ADAL" clId="{E7D7A3C7-8F38-4CA3-A41A-5188AEFE00F4}" dt="2024-09-11T05:41:45.524" v="1686" actId="729"/>
        <pc:sldMkLst>
          <pc:docMk/>
          <pc:sldMk cId="3927797761" sldId="415"/>
        </pc:sldMkLst>
      </pc:sldChg>
      <pc:sldChg chg="mod modShow">
        <pc:chgData name="Senadheera P.V.P.P it21126888" userId="79eb2b28-0118-4251-ace8-15a04e852f90" providerId="ADAL" clId="{E7D7A3C7-8F38-4CA3-A41A-5188AEFE00F4}" dt="2024-09-08T02:44:38.483" v="0" actId="729"/>
        <pc:sldMkLst>
          <pc:docMk/>
          <pc:sldMk cId="1422025536" sldId="427"/>
        </pc:sldMkLst>
      </pc:sldChg>
      <pc:sldChg chg="del mod modShow">
        <pc:chgData name="Senadheera P.V.P.P it21126888" userId="79eb2b28-0118-4251-ace8-15a04e852f90" providerId="ADAL" clId="{E7D7A3C7-8F38-4CA3-A41A-5188AEFE00F4}" dt="2024-09-10T18:00:35.432" v="1671" actId="2696"/>
        <pc:sldMkLst>
          <pc:docMk/>
          <pc:sldMk cId="211454519" sldId="433"/>
        </pc:sldMkLst>
      </pc:sldChg>
      <pc:sldChg chg="del mod modShow">
        <pc:chgData name="Senadheera P.V.P.P it21126888" userId="79eb2b28-0118-4251-ace8-15a04e852f90" providerId="ADAL" clId="{E7D7A3C7-8F38-4CA3-A41A-5188AEFE00F4}" dt="2024-09-10T18:03:20.624" v="1684" actId="2696"/>
        <pc:sldMkLst>
          <pc:docMk/>
          <pc:sldMk cId="437985999" sldId="435"/>
        </pc:sldMkLst>
      </pc:sldChg>
      <pc:sldChg chg="del mod modShow">
        <pc:chgData name="Senadheera P.V.P.P it21126888" userId="79eb2b28-0118-4251-ace8-15a04e852f90" providerId="ADAL" clId="{E7D7A3C7-8F38-4CA3-A41A-5188AEFE00F4}" dt="2024-09-10T18:01:47.617" v="1672" actId="2696"/>
        <pc:sldMkLst>
          <pc:docMk/>
          <pc:sldMk cId="4232599232" sldId="436"/>
        </pc:sldMkLst>
      </pc:sldChg>
      <pc:sldChg chg="mod modShow">
        <pc:chgData name="Senadheera P.V.P.P it21126888" userId="79eb2b28-0118-4251-ace8-15a04e852f90" providerId="ADAL" clId="{E7D7A3C7-8F38-4CA3-A41A-5188AEFE00F4}" dt="2024-09-08T02:44:38.483" v="0" actId="729"/>
        <pc:sldMkLst>
          <pc:docMk/>
          <pc:sldMk cId="2974105804" sldId="437"/>
        </pc:sldMkLst>
      </pc:sldChg>
      <pc:sldChg chg="mod modShow">
        <pc:chgData name="Senadheera P.V.P.P it21126888" userId="79eb2b28-0118-4251-ace8-15a04e852f90" providerId="ADAL" clId="{E7D7A3C7-8F38-4CA3-A41A-5188AEFE00F4}" dt="2024-09-11T05:40:19.346" v="1685" actId="729"/>
        <pc:sldMkLst>
          <pc:docMk/>
          <pc:sldMk cId="2898379406" sldId="443"/>
        </pc:sldMkLst>
      </pc:sldChg>
      <pc:sldChg chg="del mod modShow">
        <pc:chgData name="Senadheera P.V.P.P it21126888" userId="79eb2b28-0118-4251-ace8-15a04e852f90" providerId="ADAL" clId="{E7D7A3C7-8F38-4CA3-A41A-5188AEFE00F4}" dt="2024-09-10T18:02:31.606" v="1675" actId="2696"/>
        <pc:sldMkLst>
          <pc:docMk/>
          <pc:sldMk cId="3260689243" sldId="457"/>
        </pc:sldMkLst>
      </pc:sldChg>
      <pc:sldChg chg="addSp delSp modSp add mod modShow">
        <pc:chgData name="Senadheera P.V.P.P it21126888" userId="79eb2b28-0118-4251-ace8-15a04e852f90" providerId="ADAL" clId="{E7D7A3C7-8F38-4CA3-A41A-5188AEFE00F4}" dt="2024-09-10T04:29:03.173" v="1479" actId="1076"/>
        <pc:sldMkLst>
          <pc:docMk/>
          <pc:sldMk cId="2777545928" sldId="467"/>
        </pc:sldMkLst>
        <pc:spChg chg="mod">
          <ac:chgData name="Senadheera P.V.P.P it21126888" userId="79eb2b28-0118-4251-ace8-15a04e852f90" providerId="ADAL" clId="{E7D7A3C7-8F38-4CA3-A41A-5188AEFE00F4}" dt="2024-09-08T03:31:30.961" v="406" actId="20577"/>
          <ac:spMkLst>
            <pc:docMk/>
            <pc:sldMk cId="2777545928" sldId="467"/>
            <ac:spMk id="2" creationId="{33EFE1F2-6FE7-89CA-876F-D4FBD0C70A5F}"/>
          </ac:spMkLst>
        </pc:spChg>
        <pc:spChg chg="add del mod">
          <ac:chgData name="Senadheera P.V.P.P it21126888" userId="79eb2b28-0118-4251-ace8-15a04e852f90" providerId="ADAL" clId="{E7D7A3C7-8F38-4CA3-A41A-5188AEFE00F4}" dt="2024-09-08T17:15:50.301" v="417" actId="478"/>
          <ac:spMkLst>
            <pc:docMk/>
            <pc:sldMk cId="2777545928" sldId="467"/>
            <ac:spMk id="4" creationId="{BB078E66-FAF3-C61A-F71B-97E1E3CF2FC9}"/>
          </ac:spMkLst>
        </pc:spChg>
        <pc:spChg chg="add del mod">
          <ac:chgData name="Senadheera P.V.P.P it21126888" userId="79eb2b28-0118-4251-ace8-15a04e852f90" providerId="ADAL" clId="{E7D7A3C7-8F38-4CA3-A41A-5188AEFE00F4}" dt="2024-09-08T03:30:52.821" v="383" actId="478"/>
          <ac:spMkLst>
            <pc:docMk/>
            <pc:sldMk cId="2777545928" sldId="467"/>
            <ac:spMk id="4" creationId="{C15DD86A-A6DD-A00B-F4EB-16CFFCAA1BB7}"/>
          </ac:spMkLst>
        </pc:spChg>
        <pc:spChg chg="add del">
          <ac:chgData name="Senadheera P.V.P.P it21126888" userId="79eb2b28-0118-4251-ace8-15a04e852f90" providerId="ADAL" clId="{E7D7A3C7-8F38-4CA3-A41A-5188AEFE00F4}" dt="2024-09-08T17:15:39.670" v="415" actId="478"/>
          <ac:spMkLst>
            <pc:docMk/>
            <pc:sldMk cId="2777545928" sldId="467"/>
            <ac:spMk id="5" creationId="{03FCF123-E989-1F61-19CB-F2F2B61E1AB5}"/>
          </ac:spMkLst>
        </pc:spChg>
        <pc:spChg chg="add del">
          <ac:chgData name="Senadheera P.V.P.P it21126888" userId="79eb2b28-0118-4251-ace8-15a04e852f90" providerId="ADAL" clId="{E7D7A3C7-8F38-4CA3-A41A-5188AEFE00F4}" dt="2024-09-08T17:15:39.670" v="415" actId="478"/>
          <ac:spMkLst>
            <pc:docMk/>
            <pc:sldMk cId="2777545928" sldId="467"/>
            <ac:spMk id="6" creationId="{BE88803D-3BE7-7504-A4C7-D9B7CAF9CC5C}"/>
          </ac:spMkLst>
        </pc:spChg>
        <pc:spChg chg="add del">
          <ac:chgData name="Senadheera P.V.P.P it21126888" userId="79eb2b28-0118-4251-ace8-15a04e852f90" providerId="ADAL" clId="{E7D7A3C7-8F38-4CA3-A41A-5188AEFE00F4}" dt="2024-09-08T17:15:39.670" v="415" actId="478"/>
          <ac:spMkLst>
            <pc:docMk/>
            <pc:sldMk cId="2777545928" sldId="467"/>
            <ac:spMk id="26" creationId="{D3212FB3-BEB8-1767-9D55-8C1CA71F1A1B}"/>
          </ac:spMkLst>
        </pc:spChg>
        <pc:spChg chg="del">
          <ac:chgData name="Senadheera P.V.P.P it21126888" userId="79eb2b28-0118-4251-ace8-15a04e852f90" providerId="ADAL" clId="{E7D7A3C7-8F38-4CA3-A41A-5188AEFE00F4}" dt="2024-09-08T17:15:54.064" v="418" actId="478"/>
          <ac:spMkLst>
            <pc:docMk/>
            <pc:sldMk cId="2777545928" sldId="467"/>
            <ac:spMk id="27" creationId="{25F888E7-854C-8B63-52B4-E756B8FFA4C0}"/>
          </ac:spMkLst>
        </pc:spChg>
        <pc:spChg chg="add del mod">
          <ac:chgData name="Senadheera P.V.P.P it21126888" userId="79eb2b28-0118-4251-ace8-15a04e852f90" providerId="ADAL" clId="{E7D7A3C7-8F38-4CA3-A41A-5188AEFE00F4}" dt="2024-09-08T17:15:46.152" v="416" actId="478"/>
          <ac:spMkLst>
            <pc:docMk/>
            <pc:sldMk cId="2777545928" sldId="467"/>
            <ac:spMk id="28" creationId="{36DA24B5-0C07-7A21-E574-D86519AE952A}"/>
          </ac:spMkLst>
        </pc:spChg>
        <pc:spChg chg="add del mod">
          <ac:chgData name="Senadheera P.V.P.P it21126888" userId="79eb2b28-0118-4251-ace8-15a04e852f90" providerId="ADAL" clId="{E7D7A3C7-8F38-4CA3-A41A-5188AEFE00F4}" dt="2024-09-08T03:30:52.613" v="382" actId="478"/>
          <ac:spMkLst>
            <pc:docMk/>
            <pc:sldMk cId="2777545928" sldId="467"/>
            <ac:spMk id="28" creationId="{C26CE3AC-2906-24C2-D9E0-3DEF05B90DAB}"/>
          </ac:spMkLst>
        </pc:spChg>
        <pc:picChg chg="mod modCrop">
          <ac:chgData name="Senadheera P.V.P.P it21126888" userId="79eb2b28-0118-4251-ace8-15a04e852f90" providerId="ADAL" clId="{E7D7A3C7-8F38-4CA3-A41A-5188AEFE00F4}" dt="2024-09-10T04:29:03.173" v="1479" actId="1076"/>
          <ac:picMkLst>
            <pc:docMk/>
            <pc:sldMk cId="2777545928" sldId="467"/>
            <ac:picMk id="9" creationId="{9CA031C5-1773-6563-D08C-3C8673230E4B}"/>
          </ac:picMkLst>
        </pc:picChg>
        <pc:cxnChg chg="del">
          <ac:chgData name="Senadheera P.V.P.P it21126888" userId="79eb2b28-0118-4251-ace8-15a04e852f90" providerId="ADAL" clId="{E7D7A3C7-8F38-4CA3-A41A-5188AEFE00F4}" dt="2024-09-08T17:13:02.827" v="411" actId="478"/>
          <ac:cxnSpMkLst>
            <pc:docMk/>
            <pc:sldMk cId="2777545928" sldId="467"/>
            <ac:cxnSpMk id="10" creationId="{3AD7F96F-4739-B67A-94D7-FF108D73719A}"/>
          </ac:cxnSpMkLst>
        </pc:cxnChg>
        <pc:cxnChg chg="del">
          <ac:chgData name="Senadheera P.V.P.P it21126888" userId="79eb2b28-0118-4251-ace8-15a04e852f90" providerId="ADAL" clId="{E7D7A3C7-8F38-4CA3-A41A-5188AEFE00F4}" dt="2024-09-08T17:13:02.827" v="411" actId="478"/>
          <ac:cxnSpMkLst>
            <pc:docMk/>
            <pc:sldMk cId="2777545928" sldId="467"/>
            <ac:cxnSpMk id="11" creationId="{7D0D7A9F-E87B-78CD-80EE-78A5203AADBB}"/>
          </ac:cxnSpMkLst>
        </pc:cxnChg>
        <pc:cxnChg chg="del">
          <ac:chgData name="Senadheera P.V.P.P it21126888" userId="79eb2b28-0118-4251-ace8-15a04e852f90" providerId="ADAL" clId="{E7D7A3C7-8F38-4CA3-A41A-5188AEFE00F4}" dt="2024-09-08T17:13:02.827" v="411" actId="478"/>
          <ac:cxnSpMkLst>
            <pc:docMk/>
            <pc:sldMk cId="2777545928" sldId="467"/>
            <ac:cxnSpMk id="12" creationId="{FECBA23D-FAD8-E247-A946-E2E7FFE8F5F9}"/>
          </ac:cxnSpMkLst>
        </pc:cxnChg>
        <pc:cxnChg chg="del">
          <ac:chgData name="Senadheera P.V.P.P it21126888" userId="79eb2b28-0118-4251-ace8-15a04e852f90" providerId="ADAL" clId="{E7D7A3C7-8F38-4CA3-A41A-5188AEFE00F4}" dt="2024-09-08T17:13:02.827" v="411" actId="478"/>
          <ac:cxnSpMkLst>
            <pc:docMk/>
            <pc:sldMk cId="2777545928" sldId="467"/>
            <ac:cxnSpMk id="13" creationId="{51F13CD9-8A28-080B-3A81-32A1161A394C}"/>
          </ac:cxnSpMkLst>
        </pc:cxnChg>
        <pc:cxnChg chg="del">
          <ac:chgData name="Senadheera P.V.P.P it21126888" userId="79eb2b28-0118-4251-ace8-15a04e852f90" providerId="ADAL" clId="{E7D7A3C7-8F38-4CA3-A41A-5188AEFE00F4}" dt="2024-09-08T17:13:02.827" v="411" actId="478"/>
          <ac:cxnSpMkLst>
            <pc:docMk/>
            <pc:sldMk cId="2777545928" sldId="467"/>
            <ac:cxnSpMk id="14" creationId="{D4C50B84-E92E-72AE-9BC6-7F91424D00D6}"/>
          </ac:cxnSpMkLst>
        </pc:cxnChg>
        <pc:cxnChg chg="del">
          <ac:chgData name="Senadheera P.V.P.P it21126888" userId="79eb2b28-0118-4251-ace8-15a04e852f90" providerId="ADAL" clId="{E7D7A3C7-8F38-4CA3-A41A-5188AEFE00F4}" dt="2024-09-08T17:13:02.827" v="411" actId="478"/>
          <ac:cxnSpMkLst>
            <pc:docMk/>
            <pc:sldMk cId="2777545928" sldId="467"/>
            <ac:cxnSpMk id="15" creationId="{D6219362-1B47-0436-28AF-D7B3D4600C05}"/>
          </ac:cxnSpMkLst>
        </pc:cxnChg>
        <pc:cxnChg chg="del">
          <ac:chgData name="Senadheera P.V.P.P it21126888" userId="79eb2b28-0118-4251-ace8-15a04e852f90" providerId="ADAL" clId="{E7D7A3C7-8F38-4CA3-A41A-5188AEFE00F4}" dt="2024-09-08T17:13:02.827" v="411" actId="478"/>
          <ac:cxnSpMkLst>
            <pc:docMk/>
            <pc:sldMk cId="2777545928" sldId="467"/>
            <ac:cxnSpMk id="16" creationId="{ECF49B32-72BF-EAC8-E259-A619E3D2BA22}"/>
          </ac:cxnSpMkLst>
        </pc:cxnChg>
        <pc:cxnChg chg="del">
          <ac:chgData name="Senadheera P.V.P.P it21126888" userId="79eb2b28-0118-4251-ace8-15a04e852f90" providerId="ADAL" clId="{E7D7A3C7-8F38-4CA3-A41A-5188AEFE00F4}" dt="2024-09-08T17:13:02.827" v="411" actId="478"/>
          <ac:cxnSpMkLst>
            <pc:docMk/>
            <pc:sldMk cId="2777545928" sldId="467"/>
            <ac:cxnSpMk id="17" creationId="{17BCCA45-7CD0-A843-A234-5C4E88E047F2}"/>
          </ac:cxnSpMkLst>
        </pc:cxnChg>
        <pc:cxnChg chg="del">
          <ac:chgData name="Senadheera P.V.P.P it21126888" userId="79eb2b28-0118-4251-ace8-15a04e852f90" providerId="ADAL" clId="{E7D7A3C7-8F38-4CA3-A41A-5188AEFE00F4}" dt="2024-09-08T17:13:02.827" v="411" actId="478"/>
          <ac:cxnSpMkLst>
            <pc:docMk/>
            <pc:sldMk cId="2777545928" sldId="467"/>
            <ac:cxnSpMk id="18" creationId="{FFF926BF-F741-A16A-9C41-B718E97324E6}"/>
          </ac:cxnSpMkLst>
        </pc:cxnChg>
        <pc:cxnChg chg="del">
          <ac:chgData name="Senadheera P.V.P.P it21126888" userId="79eb2b28-0118-4251-ace8-15a04e852f90" providerId="ADAL" clId="{E7D7A3C7-8F38-4CA3-A41A-5188AEFE00F4}" dt="2024-09-08T17:13:02.827" v="411" actId="478"/>
          <ac:cxnSpMkLst>
            <pc:docMk/>
            <pc:sldMk cId="2777545928" sldId="467"/>
            <ac:cxnSpMk id="19" creationId="{2782E092-522F-07DC-A358-04B56834C699}"/>
          </ac:cxnSpMkLst>
        </pc:cxnChg>
        <pc:cxnChg chg="del">
          <ac:chgData name="Senadheera P.V.P.P it21126888" userId="79eb2b28-0118-4251-ace8-15a04e852f90" providerId="ADAL" clId="{E7D7A3C7-8F38-4CA3-A41A-5188AEFE00F4}" dt="2024-09-08T17:13:02.827" v="411" actId="478"/>
          <ac:cxnSpMkLst>
            <pc:docMk/>
            <pc:sldMk cId="2777545928" sldId="467"/>
            <ac:cxnSpMk id="20" creationId="{51DDB9A1-5767-C03A-D428-D0995876A3C4}"/>
          </ac:cxnSpMkLst>
        </pc:cxnChg>
        <pc:cxnChg chg="del">
          <ac:chgData name="Senadheera P.V.P.P it21126888" userId="79eb2b28-0118-4251-ace8-15a04e852f90" providerId="ADAL" clId="{E7D7A3C7-8F38-4CA3-A41A-5188AEFE00F4}" dt="2024-09-08T17:13:02.827" v="411" actId="478"/>
          <ac:cxnSpMkLst>
            <pc:docMk/>
            <pc:sldMk cId="2777545928" sldId="467"/>
            <ac:cxnSpMk id="21" creationId="{3C521EC5-929D-91D3-F780-9B5C2DB30AF0}"/>
          </ac:cxnSpMkLst>
        </pc:cxnChg>
        <pc:cxnChg chg="del">
          <ac:chgData name="Senadheera P.V.P.P it21126888" userId="79eb2b28-0118-4251-ace8-15a04e852f90" providerId="ADAL" clId="{E7D7A3C7-8F38-4CA3-A41A-5188AEFE00F4}" dt="2024-09-08T17:13:02.827" v="411" actId="478"/>
          <ac:cxnSpMkLst>
            <pc:docMk/>
            <pc:sldMk cId="2777545928" sldId="467"/>
            <ac:cxnSpMk id="22" creationId="{D30D0C23-10B6-13FC-9309-3D025503D706}"/>
          </ac:cxnSpMkLst>
        </pc:cxnChg>
        <pc:cxnChg chg="del">
          <ac:chgData name="Senadheera P.V.P.P it21126888" userId="79eb2b28-0118-4251-ace8-15a04e852f90" providerId="ADAL" clId="{E7D7A3C7-8F38-4CA3-A41A-5188AEFE00F4}" dt="2024-09-08T17:13:02.827" v="411" actId="478"/>
          <ac:cxnSpMkLst>
            <pc:docMk/>
            <pc:sldMk cId="2777545928" sldId="467"/>
            <ac:cxnSpMk id="23" creationId="{C38203F3-5775-2C4B-1553-470A20926674}"/>
          </ac:cxnSpMkLst>
        </pc:cxnChg>
        <pc:cxnChg chg="del">
          <ac:chgData name="Senadheera P.V.P.P it21126888" userId="79eb2b28-0118-4251-ace8-15a04e852f90" providerId="ADAL" clId="{E7D7A3C7-8F38-4CA3-A41A-5188AEFE00F4}" dt="2024-09-08T17:13:02.827" v="411" actId="478"/>
          <ac:cxnSpMkLst>
            <pc:docMk/>
            <pc:sldMk cId="2777545928" sldId="467"/>
            <ac:cxnSpMk id="24" creationId="{DBEBC916-A922-E115-2F01-FFED39D223D6}"/>
          </ac:cxnSpMkLst>
        </pc:cxnChg>
        <pc:cxnChg chg="del">
          <ac:chgData name="Senadheera P.V.P.P it21126888" userId="79eb2b28-0118-4251-ace8-15a04e852f90" providerId="ADAL" clId="{E7D7A3C7-8F38-4CA3-A41A-5188AEFE00F4}" dt="2024-09-08T17:13:02.827" v="411" actId="478"/>
          <ac:cxnSpMkLst>
            <pc:docMk/>
            <pc:sldMk cId="2777545928" sldId="467"/>
            <ac:cxnSpMk id="25" creationId="{88A0BF1E-69A4-D6CA-0CF5-8B1E3D6726C7}"/>
          </ac:cxnSpMkLst>
        </pc:cxnChg>
      </pc:sldChg>
      <pc:sldChg chg="addSp delSp modSp add mod modShow">
        <pc:chgData name="Senadheera P.V.P.P it21126888" userId="79eb2b28-0118-4251-ace8-15a04e852f90" providerId="ADAL" clId="{E7D7A3C7-8F38-4CA3-A41A-5188AEFE00F4}" dt="2024-09-09T14:06:25.209" v="1468" actId="2710"/>
        <pc:sldMkLst>
          <pc:docMk/>
          <pc:sldMk cId="684884518" sldId="469"/>
        </pc:sldMkLst>
        <pc:spChg chg="mod">
          <ac:chgData name="Senadheera P.V.P.P it21126888" userId="79eb2b28-0118-4251-ace8-15a04e852f90" providerId="ADAL" clId="{E7D7A3C7-8F38-4CA3-A41A-5188AEFE00F4}" dt="2024-09-09T03:19:03.137" v="453" actId="20577"/>
          <ac:spMkLst>
            <pc:docMk/>
            <pc:sldMk cId="684884518" sldId="469"/>
            <ac:spMk id="2" creationId="{33EFE1F2-6FE7-89CA-876F-D4FBD0C70A5F}"/>
          </ac:spMkLst>
        </pc:spChg>
        <pc:spChg chg="add mod">
          <ac:chgData name="Senadheera P.V.P.P it21126888" userId="79eb2b28-0118-4251-ace8-15a04e852f90" providerId="ADAL" clId="{E7D7A3C7-8F38-4CA3-A41A-5188AEFE00F4}" dt="2024-09-09T14:06:25.209" v="1468" actId="2710"/>
          <ac:spMkLst>
            <pc:docMk/>
            <pc:sldMk cId="684884518" sldId="469"/>
            <ac:spMk id="3" creationId="{948634A8-DE7E-5840-EFFB-D9CFEEC8B761}"/>
          </ac:spMkLst>
        </pc:spChg>
        <pc:spChg chg="add del mod">
          <ac:chgData name="Senadheera P.V.P.P it21126888" userId="79eb2b28-0118-4251-ace8-15a04e852f90" providerId="ADAL" clId="{E7D7A3C7-8F38-4CA3-A41A-5188AEFE00F4}" dt="2024-09-08T17:41:28.357" v="431" actId="478"/>
          <ac:spMkLst>
            <pc:docMk/>
            <pc:sldMk cId="684884518" sldId="469"/>
            <ac:spMk id="4" creationId="{A3B8715D-F902-36C0-AE43-D9C85DB15776}"/>
          </ac:spMkLst>
        </pc:spChg>
        <pc:spChg chg="add mod">
          <ac:chgData name="Senadheera P.V.P.P it21126888" userId="79eb2b28-0118-4251-ace8-15a04e852f90" providerId="ADAL" clId="{E7D7A3C7-8F38-4CA3-A41A-5188AEFE00F4}" dt="2024-09-09T03:39:02.927" v="579" actId="20577"/>
          <ac:spMkLst>
            <pc:docMk/>
            <pc:sldMk cId="684884518" sldId="469"/>
            <ac:spMk id="4" creationId="{FBD80D98-0636-2902-1116-2378FC36830B}"/>
          </ac:spMkLst>
        </pc:spChg>
        <pc:spChg chg="del">
          <ac:chgData name="Senadheera P.V.P.P it21126888" userId="79eb2b28-0118-4251-ace8-15a04e852f90" providerId="ADAL" clId="{E7D7A3C7-8F38-4CA3-A41A-5188AEFE00F4}" dt="2024-09-08T17:41:24.052" v="430" actId="478"/>
          <ac:spMkLst>
            <pc:docMk/>
            <pc:sldMk cId="684884518" sldId="469"/>
            <ac:spMk id="5" creationId="{03FCF123-E989-1F61-19CB-F2F2B61E1AB5}"/>
          </ac:spMkLst>
        </pc:spChg>
        <pc:spChg chg="add del mod">
          <ac:chgData name="Senadheera P.V.P.P it21126888" userId="79eb2b28-0118-4251-ace8-15a04e852f90" providerId="ADAL" clId="{E7D7A3C7-8F38-4CA3-A41A-5188AEFE00F4}" dt="2024-09-09T03:36:28.499" v="554" actId="478"/>
          <ac:spMkLst>
            <pc:docMk/>
            <pc:sldMk cId="684884518" sldId="469"/>
            <ac:spMk id="5" creationId="{F90E9E43-6D30-66BB-A796-0771842E05F0}"/>
          </ac:spMkLst>
        </pc:spChg>
        <pc:spChg chg="del">
          <ac:chgData name="Senadheera P.V.P.P it21126888" userId="79eb2b28-0118-4251-ace8-15a04e852f90" providerId="ADAL" clId="{E7D7A3C7-8F38-4CA3-A41A-5188AEFE00F4}" dt="2024-09-08T17:41:24.052" v="430" actId="478"/>
          <ac:spMkLst>
            <pc:docMk/>
            <pc:sldMk cId="684884518" sldId="469"/>
            <ac:spMk id="6" creationId="{BE88803D-3BE7-7504-A4C7-D9B7CAF9CC5C}"/>
          </ac:spMkLst>
        </pc:spChg>
        <pc:spChg chg="add del mod">
          <ac:chgData name="Senadheera P.V.P.P it21126888" userId="79eb2b28-0118-4251-ace8-15a04e852f90" providerId="ADAL" clId="{E7D7A3C7-8F38-4CA3-A41A-5188AEFE00F4}" dt="2024-09-09T03:36:24.354" v="552" actId="478"/>
          <ac:spMkLst>
            <pc:docMk/>
            <pc:sldMk cId="684884518" sldId="469"/>
            <ac:spMk id="6" creationId="{DDDFA233-5355-34D7-7171-4B85937A8406}"/>
          </ac:spMkLst>
        </pc:spChg>
        <pc:spChg chg="add del mod">
          <ac:chgData name="Senadheera P.V.P.P it21126888" userId="79eb2b28-0118-4251-ace8-15a04e852f90" providerId="ADAL" clId="{E7D7A3C7-8F38-4CA3-A41A-5188AEFE00F4}" dt="2024-09-09T03:36:40.407" v="562" actId="478"/>
          <ac:spMkLst>
            <pc:docMk/>
            <pc:sldMk cId="684884518" sldId="469"/>
            <ac:spMk id="8" creationId="{F033CDDE-5C57-AD0F-D4ED-E73531B70306}"/>
          </ac:spMkLst>
        </pc:spChg>
        <pc:spChg chg="add del mod">
          <ac:chgData name="Senadheera P.V.P.P it21126888" userId="79eb2b28-0118-4251-ace8-15a04e852f90" providerId="ADAL" clId="{E7D7A3C7-8F38-4CA3-A41A-5188AEFE00F4}" dt="2024-09-09T03:36:26.412" v="553" actId="478"/>
          <ac:spMkLst>
            <pc:docMk/>
            <pc:sldMk cId="684884518" sldId="469"/>
            <ac:spMk id="10" creationId="{28E75211-E296-6CDE-186A-C787D1B16B7F}"/>
          </ac:spMkLst>
        </pc:spChg>
        <pc:spChg chg="del">
          <ac:chgData name="Senadheera P.V.P.P it21126888" userId="79eb2b28-0118-4251-ace8-15a04e852f90" providerId="ADAL" clId="{E7D7A3C7-8F38-4CA3-A41A-5188AEFE00F4}" dt="2024-09-08T17:41:24.052" v="430" actId="478"/>
          <ac:spMkLst>
            <pc:docMk/>
            <pc:sldMk cId="684884518" sldId="469"/>
            <ac:spMk id="26" creationId="{D3212FB3-BEB8-1767-9D55-8C1CA71F1A1B}"/>
          </ac:spMkLst>
        </pc:spChg>
        <pc:spChg chg="del">
          <ac:chgData name="Senadheera P.V.P.P it21126888" userId="79eb2b28-0118-4251-ace8-15a04e852f90" providerId="ADAL" clId="{E7D7A3C7-8F38-4CA3-A41A-5188AEFE00F4}" dt="2024-09-08T17:41:24.052" v="430" actId="478"/>
          <ac:spMkLst>
            <pc:docMk/>
            <pc:sldMk cId="684884518" sldId="469"/>
            <ac:spMk id="27" creationId="{25F888E7-854C-8B63-52B4-E756B8FFA4C0}"/>
          </ac:spMkLst>
        </pc:spChg>
        <pc:spChg chg="add del mod">
          <ac:chgData name="Senadheera P.V.P.P it21126888" userId="79eb2b28-0118-4251-ace8-15a04e852f90" providerId="ADAL" clId="{E7D7A3C7-8F38-4CA3-A41A-5188AEFE00F4}" dt="2024-09-08T17:41:28.357" v="431" actId="478"/>
          <ac:spMkLst>
            <pc:docMk/>
            <pc:sldMk cId="684884518" sldId="469"/>
            <ac:spMk id="28" creationId="{9448A13E-E2DC-D43B-03F4-C999166B2C65}"/>
          </ac:spMkLst>
        </pc:spChg>
        <pc:picChg chg="mod">
          <ac:chgData name="Senadheera P.V.P.P it21126888" userId="79eb2b28-0118-4251-ace8-15a04e852f90" providerId="ADAL" clId="{E7D7A3C7-8F38-4CA3-A41A-5188AEFE00F4}" dt="2024-09-09T07:17:31.689" v="643" actId="14826"/>
          <ac:picMkLst>
            <pc:docMk/>
            <pc:sldMk cId="684884518" sldId="469"/>
            <ac:picMk id="9" creationId="{9CA031C5-1773-6563-D08C-3C8673230E4B}"/>
          </ac:picMkLst>
        </pc:picChg>
        <pc:cxnChg chg="del">
          <ac:chgData name="Senadheera P.V.P.P it21126888" userId="79eb2b28-0118-4251-ace8-15a04e852f90" providerId="ADAL" clId="{E7D7A3C7-8F38-4CA3-A41A-5188AEFE00F4}" dt="2024-09-08T17:40:27.246" v="429" actId="478"/>
          <ac:cxnSpMkLst>
            <pc:docMk/>
            <pc:sldMk cId="684884518" sldId="469"/>
            <ac:cxnSpMk id="10" creationId="{3AD7F96F-4739-B67A-94D7-FF108D73719A}"/>
          </ac:cxnSpMkLst>
        </pc:cxnChg>
        <pc:cxnChg chg="del">
          <ac:chgData name="Senadheera P.V.P.P it21126888" userId="79eb2b28-0118-4251-ace8-15a04e852f90" providerId="ADAL" clId="{E7D7A3C7-8F38-4CA3-A41A-5188AEFE00F4}" dt="2024-09-08T17:40:27.246" v="429" actId="478"/>
          <ac:cxnSpMkLst>
            <pc:docMk/>
            <pc:sldMk cId="684884518" sldId="469"/>
            <ac:cxnSpMk id="11" creationId="{7D0D7A9F-E87B-78CD-80EE-78A5203AADBB}"/>
          </ac:cxnSpMkLst>
        </pc:cxnChg>
        <pc:cxnChg chg="del">
          <ac:chgData name="Senadheera P.V.P.P it21126888" userId="79eb2b28-0118-4251-ace8-15a04e852f90" providerId="ADAL" clId="{E7D7A3C7-8F38-4CA3-A41A-5188AEFE00F4}" dt="2024-09-08T17:40:27.246" v="429" actId="478"/>
          <ac:cxnSpMkLst>
            <pc:docMk/>
            <pc:sldMk cId="684884518" sldId="469"/>
            <ac:cxnSpMk id="12" creationId="{FECBA23D-FAD8-E247-A946-E2E7FFE8F5F9}"/>
          </ac:cxnSpMkLst>
        </pc:cxnChg>
        <pc:cxnChg chg="del">
          <ac:chgData name="Senadheera P.V.P.P it21126888" userId="79eb2b28-0118-4251-ace8-15a04e852f90" providerId="ADAL" clId="{E7D7A3C7-8F38-4CA3-A41A-5188AEFE00F4}" dt="2024-09-08T17:40:27.246" v="429" actId="478"/>
          <ac:cxnSpMkLst>
            <pc:docMk/>
            <pc:sldMk cId="684884518" sldId="469"/>
            <ac:cxnSpMk id="13" creationId="{51F13CD9-8A28-080B-3A81-32A1161A394C}"/>
          </ac:cxnSpMkLst>
        </pc:cxnChg>
        <pc:cxnChg chg="del">
          <ac:chgData name="Senadheera P.V.P.P it21126888" userId="79eb2b28-0118-4251-ace8-15a04e852f90" providerId="ADAL" clId="{E7D7A3C7-8F38-4CA3-A41A-5188AEFE00F4}" dt="2024-09-08T17:40:27.246" v="429" actId="478"/>
          <ac:cxnSpMkLst>
            <pc:docMk/>
            <pc:sldMk cId="684884518" sldId="469"/>
            <ac:cxnSpMk id="14" creationId="{D4C50B84-E92E-72AE-9BC6-7F91424D00D6}"/>
          </ac:cxnSpMkLst>
        </pc:cxnChg>
        <pc:cxnChg chg="del">
          <ac:chgData name="Senadheera P.V.P.P it21126888" userId="79eb2b28-0118-4251-ace8-15a04e852f90" providerId="ADAL" clId="{E7D7A3C7-8F38-4CA3-A41A-5188AEFE00F4}" dt="2024-09-08T17:40:27.246" v="429" actId="478"/>
          <ac:cxnSpMkLst>
            <pc:docMk/>
            <pc:sldMk cId="684884518" sldId="469"/>
            <ac:cxnSpMk id="15" creationId="{D6219362-1B47-0436-28AF-D7B3D4600C05}"/>
          </ac:cxnSpMkLst>
        </pc:cxnChg>
        <pc:cxnChg chg="del">
          <ac:chgData name="Senadheera P.V.P.P it21126888" userId="79eb2b28-0118-4251-ace8-15a04e852f90" providerId="ADAL" clId="{E7D7A3C7-8F38-4CA3-A41A-5188AEFE00F4}" dt="2024-09-08T17:40:27.246" v="429" actId="478"/>
          <ac:cxnSpMkLst>
            <pc:docMk/>
            <pc:sldMk cId="684884518" sldId="469"/>
            <ac:cxnSpMk id="16" creationId="{ECF49B32-72BF-EAC8-E259-A619E3D2BA22}"/>
          </ac:cxnSpMkLst>
        </pc:cxnChg>
        <pc:cxnChg chg="del">
          <ac:chgData name="Senadheera P.V.P.P it21126888" userId="79eb2b28-0118-4251-ace8-15a04e852f90" providerId="ADAL" clId="{E7D7A3C7-8F38-4CA3-A41A-5188AEFE00F4}" dt="2024-09-08T17:40:27.246" v="429" actId="478"/>
          <ac:cxnSpMkLst>
            <pc:docMk/>
            <pc:sldMk cId="684884518" sldId="469"/>
            <ac:cxnSpMk id="17" creationId="{17BCCA45-7CD0-A843-A234-5C4E88E047F2}"/>
          </ac:cxnSpMkLst>
        </pc:cxnChg>
        <pc:cxnChg chg="del">
          <ac:chgData name="Senadheera P.V.P.P it21126888" userId="79eb2b28-0118-4251-ace8-15a04e852f90" providerId="ADAL" clId="{E7D7A3C7-8F38-4CA3-A41A-5188AEFE00F4}" dt="2024-09-08T17:40:27.246" v="429" actId="478"/>
          <ac:cxnSpMkLst>
            <pc:docMk/>
            <pc:sldMk cId="684884518" sldId="469"/>
            <ac:cxnSpMk id="18" creationId="{FFF926BF-F741-A16A-9C41-B718E97324E6}"/>
          </ac:cxnSpMkLst>
        </pc:cxnChg>
        <pc:cxnChg chg="del">
          <ac:chgData name="Senadheera P.V.P.P it21126888" userId="79eb2b28-0118-4251-ace8-15a04e852f90" providerId="ADAL" clId="{E7D7A3C7-8F38-4CA3-A41A-5188AEFE00F4}" dt="2024-09-08T17:40:27.246" v="429" actId="478"/>
          <ac:cxnSpMkLst>
            <pc:docMk/>
            <pc:sldMk cId="684884518" sldId="469"/>
            <ac:cxnSpMk id="19" creationId="{2782E092-522F-07DC-A358-04B56834C699}"/>
          </ac:cxnSpMkLst>
        </pc:cxnChg>
        <pc:cxnChg chg="del">
          <ac:chgData name="Senadheera P.V.P.P it21126888" userId="79eb2b28-0118-4251-ace8-15a04e852f90" providerId="ADAL" clId="{E7D7A3C7-8F38-4CA3-A41A-5188AEFE00F4}" dt="2024-09-08T17:40:27.246" v="429" actId="478"/>
          <ac:cxnSpMkLst>
            <pc:docMk/>
            <pc:sldMk cId="684884518" sldId="469"/>
            <ac:cxnSpMk id="20" creationId="{51DDB9A1-5767-C03A-D428-D0995876A3C4}"/>
          </ac:cxnSpMkLst>
        </pc:cxnChg>
        <pc:cxnChg chg="del">
          <ac:chgData name="Senadheera P.V.P.P it21126888" userId="79eb2b28-0118-4251-ace8-15a04e852f90" providerId="ADAL" clId="{E7D7A3C7-8F38-4CA3-A41A-5188AEFE00F4}" dt="2024-09-08T17:40:27.246" v="429" actId="478"/>
          <ac:cxnSpMkLst>
            <pc:docMk/>
            <pc:sldMk cId="684884518" sldId="469"/>
            <ac:cxnSpMk id="21" creationId="{3C521EC5-929D-91D3-F780-9B5C2DB30AF0}"/>
          </ac:cxnSpMkLst>
        </pc:cxnChg>
        <pc:cxnChg chg="del">
          <ac:chgData name="Senadheera P.V.P.P it21126888" userId="79eb2b28-0118-4251-ace8-15a04e852f90" providerId="ADAL" clId="{E7D7A3C7-8F38-4CA3-A41A-5188AEFE00F4}" dt="2024-09-08T17:40:27.246" v="429" actId="478"/>
          <ac:cxnSpMkLst>
            <pc:docMk/>
            <pc:sldMk cId="684884518" sldId="469"/>
            <ac:cxnSpMk id="22" creationId="{D30D0C23-10B6-13FC-9309-3D025503D706}"/>
          </ac:cxnSpMkLst>
        </pc:cxnChg>
        <pc:cxnChg chg="del">
          <ac:chgData name="Senadheera P.V.P.P it21126888" userId="79eb2b28-0118-4251-ace8-15a04e852f90" providerId="ADAL" clId="{E7D7A3C7-8F38-4CA3-A41A-5188AEFE00F4}" dt="2024-09-08T17:40:27.246" v="429" actId="478"/>
          <ac:cxnSpMkLst>
            <pc:docMk/>
            <pc:sldMk cId="684884518" sldId="469"/>
            <ac:cxnSpMk id="23" creationId="{C38203F3-5775-2C4B-1553-470A20926674}"/>
          </ac:cxnSpMkLst>
        </pc:cxnChg>
        <pc:cxnChg chg="del">
          <ac:chgData name="Senadheera P.V.P.P it21126888" userId="79eb2b28-0118-4251-ace8-15a04e852f90" providerId="ADAL" clId="{E7D7A3C7-8F38-4CA3-A41A-5188AEFE00F4}" dt="2024-09-08T17:40:27.246" v="429" actId="478"/>
          <ac:cxnSpMkLst>
            <pc:docMk/>
            <pc:sldMk cId="684884518" sldId="469"/>
            <ac:cxnSpMk id="24" creationId="{DBEBC916-A922-E115-2F01-FFED39D223D6}"/>
          </ac:cxnSpMkLst>
        </pc:cxnChg>
        <pc:cxnChg chg="del">
          <ac:chgData name="Senadheera P.V.P.P it21126888" userId="79eb2b28-0118-4251-ace8-15a04e852f90" providerId="ADAL" clId="{E7D7A3C7-8F38-4CA3-A41A-5188AEFE00F4}" dt="2024-09-08T17:40:27.246" v="429" actId="478"/>
          <ac:cxnSpMkLst>
            <pc:docMk/>
            <pc:sldMk cId="684884518" sldId="469"/>
            <ac:cxnSpMk id="25" creationId="{88A0BF1E-69A4-D6CA-0CF5-8B1E3D6726C7}"/>
          </ac:cxnSpMkLst>
        </pc:cxnChg>
      </pc:sldChg>
      <pc:sldChg chg="add">
        <pc:chgData name="Senadheera P.V.P.P it21126888" userId="79eb2b28-0118-4251-ace8-15a04e852f90" providerId="ADAL" clId="{E7D7A3C7-8F38-4CA3-A41A-5188AEFE00F4}" dt="2024-09-08T17:39:18.349" v="427" actId="2890"/>
        <pc:sldMkLst>
          <pc:docMk/>
          <pc:sldMk cId="905532856" sldId="482"/>
        </pc:sldMkLst>
      </pc:sldChg>
      <pc:sldChg chg="addSp delSp modSp add mod">
        <pc:chgData name="Senadheera P.V.P.P it21126888" userId="79eb2b28-0118-4251-ace8-15a04e852f90" providerId="ADAL" clId="{E7D7A3C7-8F38-4CA3-A41A-5188AEFE00F4}" dt="2024-09-09T14:06:16.249" v="1467" actId="1035"/>
        <pc:sldMkLst>
          <pc:docMk/>
          <pc:sldMk cId="3428189666" sldId="490"/>
        </pc:sldMkLst>
        <pc:spChg chg="mod">
          <ac:chgData name="Senadheera P.V.P.P it21126888" userId="79eb2b28-0118-4251-ace8-15a04e852f90" providerId="ADAL" clId="{E7D7A3C7-8F38-4CA3-A41A-5188AEFE00F4}" dt="2024-09-09T03:51:46.443" v="589" actId="20577"/>
          <ac:spMkLst>
            <pc:docMk/>
            <pc:sldMk cId="3428189666" sldId="490"/>
            <ac:spMk id="2" creationId="{33EFE1F2-6FE7-89CA-876F-D4FBD0C70A5F}"/>
          </ac:spMkLst>
        </pc:spChg>
        <pc:spChg chg="mod">
          <ac:chgData name="Senadheera P.V.P.P it21126888" userId="79eb2b28-0118-4251-ace8-15a04e852f90" providerId="ADAL" clId="{E7D7A3C7-8F38-4CA3-A41A-5188AEFE00F4}" dt="2024-09-09T14:06:04.119" v="1398" actId="2710"/>
          <ac:spMkLst>
            <pc:docMk/>
            <pc:sldMk cId="3428189666" sldId="490"/>
            <ac:spMk id="3" creationId="{948634A8-DE7E-5840-EFFB-D9CFEEC8B761}"/>
          </ac:spMkLst>
        </pc:spChg>
        <pc:spChg chg="mod">
          <ac:chgData name="Senadheera P.V.P.P it21126888" userId="79eb2b28-0118-4251-ace8-15a04e852f90" providerId="ADAL" clId="{E7D7A3C7-8F38-4CA3-A41A-5188AEFE00F4}" dt="2024-09-09T03:51:54.258" v="591" actId="20577"/>
          <ac:spMkLst>
            <pc:docMk/>
            <pc:sldMk cId="3428189666" sldId="490"/>
            <ac:spMk id="4" creationId="{FBD80D98-0636-2902-1116-2378FC36830B}"/>
          </ac:spMkLst>
        </pc:spChg>
        <pc:spChg chg="add mod">
          <ac:chgData name="Senadheera P.V.P.P it21126888" userId="79eb2b28-0118-4251-ace8-15a04e852f90" providerId="ADAL" clId="{E7D7A3C7-8F38-4CA3-A41A-5188AEFE00F4}" dt="2024-09-09T14:06:09.013" v="1426" actId="1036"/>
          <ac:spMkLst>
            <pc:docMk/>
            <pc:sldMk cId="3428189666" sldId="490"/>
            <ac:spMk id="30" creationId="{220F7117-187E-E7D8-9BD7-C725FE894E2D}"/>
          </ac:spMkLst>
        </pc:spChg>
        <pc:spChg chg="add mod">
          <ac:chgData name="Senadheera P.V.P.P it21126888" userId="79eb2b28-0118-4251-ace8-15a04e852f90" providerId="ADAL" clId="{E7D7A3C7-8F38-4CA3-A41A-5188AEFE00F4}" dt="2024-09-09T14:06:16.249" v="1467" actId="1035"/>
          <ac:spMkLst>
            <pc:docMk/>
            <pc:sldMk cId="3428189666" sldId="490"/>
            <ac:spMk id="31" creationId="{9EE2C9B7-0B3B-4416-5F6B-4D7626093911}"/>
          </ac:spMkLst>
        </pc:spChg>
        <pc:picChg chg="mod">
          <ac:chgData name="Senadheera P.V.P.P it21126888" userId="79eb2b28-0118-4251-ace8-15a04e852f90" providerId="ADAL" clId="{E7D7A3C7-8F38-4CA3-A41A-5188AEFE00F4}" dt="2024-09-09T07:07:56.317" v="614" actId="14826"/>
          <ac:picMkLst>
            <pc:docMk/>
            <pc:sldMk cId="3428189666" sldId="490"/>
            <ac:picMk id="9" creationId="{9CA031C5-1773-6563-D08C-3C8673230E4B}"/>
          </ac:picMkLst>
        </pc:picChg>
        <pc:cxnChg chg="add del mod">
          <ac:chgData name="Senadheera P.V.P.P it21126888" userId="79eb2b28-0118-4251-ace8-15a04e852f90" providerId="ADAL" clId="{E7D7A3C7-8F38-4CA3-A41A-5188AEFE00F4}" dt="2024-09-09T07:16:39.856" v="636" actId="478"/>
          <ac:cxnSpMkLst>
            <pc:docMk/>
            <pc:sldMk cId="3428189666" sldId="490"/>
            <ac:cxnSpMk id="5" creationId="{E993B641-EEA2-A976-FB75-1E4A563ECF89}"/>
          </ac:cxnSpMkLst>
        </pc:cxnChg>
        <pc:cxnChg chg="add del mod">
          <ac:chgData name="Senadheera P.V.P.P it21126888" userId="79eb2b28-0118-4251-ace8-15a04e852f90" providerId="ADAL" clId="{E7D7A3C7-8F38-4CA3-A41A-5188AEFE00F4}" dt="2024-09-09T07:16:40.608" v="637" actId="478"/>
          <ac:cxnSpMkLst>
            <pc:docMk/>
            <pc:sldMk cId="3428189666" sldId="490"/>
            <ac:cxnSpMk id="6" creationId="{4BFC4C63-C75A-0B1E-CD76-2F15EEBBC09A}"/>
          </ac:cxnSpMkLst>
        </pc:cxnChg>
        <pc:cxnChg chg="add del mod">
          <ac:chgData name="Senadheera P.V.P.P it21126888" userId="79eb2b28-0118-4251-ace8-15a04e852f90" providerId="ADAL" clId="{E7D7A3C7-8F38-4CA3-A41A-5188AEFE00F4}" dt="2024-09-09T07:16:38.741" v="635" actId="478"/>
          <ac:cxnSpMkLst>
            <pc:docMk/>
            <pc:sldMk cId="3428189666" sldId="490"/>
            <ac:cxnSpMk id="8" creationId="{9401004D-99DF-0C46-614C-C20CB97D2A05}"/>
          </ac:cxnSpMkLst>
        </pc:cxnChg>
        <pc:cxnChg chg="add del mod">
          <ac:chgData name="Senadheera P.V.P.P it21126888" userId="79eb2b28-0118-4251-ace8-15a04e852f90" providerId="ADAL" clId="{E7D7A3C7-8F38-4CA3-A41A-5188AEFE00F4}" dt="2024-09-09T07:16:35.050" v="633" actId="478"/>
          <ac:cxnSpMkLst>
            <pc:docMk/>
            <pc:sldMk cId="3428189666" sldId="490"/>
            <ac:cxnSpMk id="10" creationId="{572DD638-E6A6-1AFC-3B12-5CDBB10408D8}"/>
          </ac:cxnSpMkLst>
        </pc:cxnChg>
        <pc:cxnChg chg="add del mod">
          <ac:chgData name="Senadheera P.V.P.P it21126888" userId="79eb2b28-0118-4251-ace8-15a04e852f90" providerId="ADAL" clId="{E7D7A3C7-8F38-4CA3-A41A-5188AEFE00F4}" dt="2024-09-09T07:16:34.028" v="632" actId="478"/>
          <ac:cxnSpMkLst>
            <pc:docMk/>
            <pc:sldMk cId="3428189666" sldId="490"/>
            <ac:cxnSpMk id="11" creationId="{2B4BCB83-4CB5-AD93-F4B8-FE6269E047C1}"/>
          </ac:cxnSpMkLst>
        </pc:cxnChg>
        <pc:cxnChg chg="add del mod">
          <ac:chgData name="Senadheera P.V.P.P it21126888" userId="79eb2b28-0118-4251-ace8-15a04e852f90" providerId="ADAL" clId="{E7D7A3C7-8F38-4CA3-A41A-5188AEFE00F4}" dt="2024-09-09T07:16:30.465" v="629" actId="478"/>
          <ac:cxnSpMkLst>
            <pc:docMk/>
            <pc:sldMk cId="3428189666" sldId="490"/>
            <ac:cxnSpMk id="12" creationId="{16445CE3-9AE1-E1C0-30CA-FB238F568FC1}"/>
          </ac:cxnSpMkLst>
        </pc:cxnChg>
        <pc:cxnChg chg="add mod">
          <ac:chgData name="Senadheera P.V.P.P it21126888" userId="79eb2b28-0118-4251-ace8-15a04e852f90" providerId="ADAL" clId="{E7D7A3C7-8F38-4CA3-A41A-5188AEFE00F4}" dt="2024-09-09T07:16:59.281" v="642" actId="208"/>
          <ac:cxnSpMkLst>
            <pc:docMk/>
            <pc:sldMk cId="3428189666" sldId="490"/>
            <ac:cxnSpMk id="13" creationId="{7AA7B3E9-4685-9CDA-4755-9FEE8A346367}"/>
          </ac:cxnSpMkLst>
        </pc:cxnChg>
        <pc:cxnChg chg="add mod">
          <ac:chgData name="Senadheera P.V.P.P it21126888" userId="79eb2b28-0118-4251-ace8-15a04e852f90" providerId="ADAL" clId="{E7D7A3C7-8F38-4CA3-A41A-5188AEFE00F4}" dt="2024-09-09T07:16:59.281" v="642" actId="208"/>
          <ac:cxnSpMkLst>
            <pc:docMk/>
            <pc:sldMk cId="3428189666" sldId="490"/>
            <ac:cxnSpMk id="14" creationId="{E50F849A-9BFB-9AC3-DA4B-DA57A40BE1C8}"/>
          </ac:cxnSpMkLst>
        </pc:cxnChg>
        <pc:cxnChg chg="add mod">
          <ac:chgData name="Senadheera P.V.P.P it21126888" userId="79eb2b28-0118-4251-ace8-15a04e852f90" providerId="ADAL" clId="{E7D7A3C7-8F38-4CA3-A41A-5188AEFE00F4}" dt="2024-09-09T07:16:53.152" v="641" actId="208"/>
          <ac:cxnSpMkLst>
            <pc:docMk/>
            <pc:sldMk cId="3428189666" sldId="490"/>
            <ac:cxnSpMk id="15" creationId="{2FCCC74D-F22C-B233-E3F4-B4DA11AE234A}"/>
          </ac:cxnSpMkLst>
        </pc:cxnChg>
        <pc:cxnChg chg="add mod">
          <ac:chgData name="Senadheera P.V.P.P it21126888" userId="79eb2b28-0118-4251-ace8-15a04e852f90" providerId="ADAL" clId="{E7D7A3C7-8F38-4CA3-A41A-5188AEFE00F4}" dt="2024-09-09T07:16:59.281" v="642" actId="208"/>
          <ac:cxnSpMkLst>
            <pc:docMk/>
            <pc:sldMk cId="3428189666" sldId="490"/>
            <ac:cxnSpMk id="16" creationId="{982DC392-BEA0-283B-F1B5-6487CD9A5ED4}"/>
          </ac:cxnSpMkLst>
        </pc:cxnChg>
        <pc:cxnChg chg="add del mod">
          <ac:chgData name="Senadheera P.V.P.P it21126888" userId="79eb2b28-0118-4251-ace8-15a04e852f90" providerId="ADAL" clId="{E7D7A3C7-8F38-4CA3-A41A-5188AEFE00F4}" dt="2024-09-09T07:16:31.814" v="630" actId="478"/>
          <ac:cxnSpMkLst>
            <pc:docMk/>
            <pc:sldMk cId="3428189666" sldId="490"/>
            <ac:cxnSpMk id="17" creationId="{27AEAAD4-C267-D530-1A22-87AC838B74CE}"/>
          </ac:cxnSpMkLst>
        </pc:cxnChg>
        <pc:cxnChg chg="add del mod">
          <ac:chgData name="Senadheera P.V.P.P it21126888" userId="79eb2b28-0118-4251-ace8-15a04e852f90" providerId="ADAL" clId="{E7D7A3C7-8F38-4CA3-A41A-5188AEFE00F4}" dt="2024-09-09T07:16:32.882" v="631" actId="478"/>
          <ac:cxnSpMkLst>
            <pc:docMk/>
            <pc:sldMk cId="3428189666" sldId="490"/>
            <ac:cxnSpMk id="18" creationId="{C724238C-7D1E-A9F3-9422-09D148F746FE}"/>
          </ac:cxnSpMkLst>
        </pc:cxnChg>
        <pc:cxnChg chg="add del mod">
          <ac:chgData name="Senadheera P.V.P.P it21126888" userId="79eb2b28-0118-4251-ace8-15a04e852f90" providerId="ADAL" clId="{E7D7A3C7-8F38-4CA3-A41A-5188AEFE00F4}" dt="2024-09-09T07:16:36.133" v="634" actId="478"/>
          <ac:cxnSpMkLst>
            <pc:docMk/>
            <pc:sldMk cId="3428189666" sldId="490"/>
            <ac:cxnSpMk id="19" creationId="{B55EFA19-878B-C1A4-8C95-90F5A035B8B9}"/>
          </ac:cxnSpMkLst>
        </pc:cxnChg>
        <pc:cxnChg chg="add del mod">
          <ac:chgData name="Senadheera P.V.P.P it21126888" userId="79eb2b28-0118-4251-ace8-15a04e852f90" providerId="ADAL" clId="{E7D7A3C7-8F38-4CA3-A41A-5188AEFE00F4}" dt="2024-09-09T07:16:43.290" v="640" actId="478"/>
          <ac:cxnSpMkLst>
            <pc:docMk/>
            <pc:sldMk cId="3428189666" sldId="490"/>
            <ac:cxnSpMk id="20" creationId="{132BFA12-1B56-7DF1-FBAD-F5CF015BB58C}"/>
          </ac:cxnSpMkLst>
        </pc:cxnChg>
        <pc:cxnChg chg="add del mod">
          <ac:chgData name="Senadheera P.V.P.P it21126888" userId="79eb2b28-0118-4251-ace8-15a04e852f90" providerId="ADAL" clId="{E7D7A3C7-8F38-4CA3-A41A-5188AEFE00F4}" dt="2024-09-09T07:16:42.412" v="639" actId="478"/>
          <ac:cxnSpMkLst>
            <pc:docMk/>
            <pc:sldMk cId="3428189666" sldId="490"/>
            <ac:cxnSpMk id="21" creationId="{09227757-32BF-8673-0BA8-2E686EBF7CFA}"/>
          </ac:cxnSpMkLst>
        </pc:cxnChg>
        <pc:cxnChg chg="add del mod">
          <ac:chgData name="Senadheera P.V.P.P it21126888" userId="79eb2b28-0118-4251-ace8-15a04e852f90" providerId="ADAL" clId="{E7D7A3C7-8F38-4CA3-A41A-5188AEFE00F4}" dt="2024-09-09T07:16:41.533" v="638" actId="478"/>
          <ac:cxnSpMkLst>
            <pc:docMk/>
            <pc:sldMk cId="3428189666" sldId="490"/>
            <ac:cxnSpMk id="22" creationId="{A48A64AE-9084-5F51-3D7E-D0525C2BEBE9}"/>
          </ac:cxnSpMkLst>
        </pc:cxnChg>
      </pc:sldChg>
      <pc:sldChg chg="addSp modSp add mod">
        <pc:chgData name="Senadheera P.V.P.P it21126888" userId="79eb2b28-0118-4251-ace8-15a04e852f90" providerId="ADAL" clId="{E7D7A3C7-8F38-4CA3-A41A-5188AEFE00F4}" dt="2024-09-09T14:05:53.793" v="1397" actId="1035"/>
        <pc:sldMkLst>
          <pc:docMk/>
          <pc:sldMk cId="1272467000" sldId="494"/>
        </pc:sldMkLst>
        <pc:spChg chg="mod">
          <ac:chgData name="Senadheera P.V.P.P it21126888" userId="79eb2b28-0118-4251-ace8-15a04e852f90" providerId="ADAL" clId="{E7D7A3C7-8F38-4CA3-A41A-5188AEFE00F4}" dt="2024-09-09T07:39:42.011" v="910" actId="20577"/>
          <ac:spMkLst>
            <pc:docMk/>
            <pc:sldMk cId="1272467000" sldId="494"/>
            <ac:spMk id="2" creationId="{33EFE1F2-6FE7-89CA-876F-D4FBD0C70A5F}"/>
          </ac:spMkLst>
        </pc:spChg>
        <pc:spChg chg="mod">
          <ac:chgData name="Senadheera P.V.P.P it21126888" userId="79eb2b28-0118-4251-ace8-15a04e852f90" providerId="ADAL" clId="{E7D7A3C7-8F38-4CA3-A41A-5188AEFE00F4}" dt="2024-09-09T14:05:39.959" v="1335" actId="2710"/>
          <ac:spMkLst>
            <pc:docMk/>
            <pc:sldMk cId="1272467000" sldId="494"/>
            <ac:spMk id="3" creationId="{948634A8-DE7E-5840-EFFB-D9CFEEC8B761}"/>
          </ac:spMkLst>
        </pc:spChg>
        <pc:spChg chg="mod">
          <ac:chgData name="Senadheera P.V.P.P it21126888" userId="79eb2b28-0118-4251-ace8-15a04e852f90" providerId="ADAL" clId="{E7D7A3C7-8F38-4CA3-A41A-5188AEFE00F4}" dt="2024-09-09T07:19:29.981" v="678" actId="20577"/>
          <ac:spMkLst>
            <pc:docMk/>
            <pc:sldMk cId="1272467000" sldId="494"/>
            <ac:spMk id="4" creationId="{FBD80D98-0636-2902-1116-2378FC36830B}"/>
          </ac:spMkLst>
        </pc:spChg>
        <pc:spChg chg="add mod">
          <ac:chgData name="Senadheera P.V.P.P it21126888" userId="79eb2b28-0118-4251-ace8-15a04e852f90" providerId="ADAL" clId="{E7D7A3C7-8F38-4CA3-A41A-5188AEFE00F4}" dt="2024-09-09T14:05:46.033" v="1359" actId="1035"/>
          <ac:spMkLst>
            <pc:docMk/>
            <pc:sldMk cId="1272467000" sldId="494"/>
            <ac:spMk id="8" creationId="{7E2926A9-6FAD-235F-86EF-375A09C9AA29}"/>
          </ac:spMkLst>
        </pc:spChg>
        <pc:spChg chg="add mod">
          <ac:chgData name="Senadheera P.V.P.P it21126888" userId="79eb2b28-0118-4251-ace8-15a04e852f90" providerId="ADAL" clId="{E7D7A3C7-8F38-4CA3-A41A-5188AEFE00F4}" dt="2024-09-09T14:05:53.793" v="1397" actId="1035"/>
          <ac:spMkLst>
            <pc:docMk/>
            <pc:sldMk cId="1272467000" sldId="494"/>
            <ac:spMk id="10" creationId="{135A37F8-4F7A-2617-CEBD-CADE19A7D541}"/>
          </ac:spMkLst>
        </pc:spChg>
        <pc:picChg chg="mod">
          <ac:chgData name="Senadheera P.V.P.P it21126888" userId="79eb2b28-0118-4251-ace8-15a04e852f90" providerId="ADAL" clId="{E7D7A3C7-8F38-4CA3-A41A-5188AEFE00F4}" dt="2024-09-09T07:19:57.330" v="679" actId="14826"/>
          <ac:picMkLst>
            <pc:docMk/>
            <pc:sldMk cId="1272467000" sldId="494"/>
            <ac:picMk id="9" creationId="{9CA031C5-1773-6563-D08C-3C8673230E4B}"/>
          </ac:picMkLst>
        </pc:picChg>
        <pc:cxnChg chg="mod">
          <ac:chgData name="Senadheera P.V.P.P it21126888" userId="79eb2b28-0118-4251-ace8-15a04e852f90" providerId="ADAL" clId="{E7D7A3C7-8F38-4CA3-A41A-5188AEFE00F4}" dt="2024-09-09T07:20:47.130" v="704" actId="14100"/>
          <ac:cxnSpMkLst>
            <pc:docMk/>
            <pc:sldMk cId="1272467000" sldId="494"/>
            <ac:cxnSpMk id="13" creationId="{7AA7B3E9-4685-9CDA-4755-9FEE8A346367}"/>
          </ac:cxnSpMkLst>
        </pc:cxnChg>
        <pc:cxnChg chg="mod">
          <ac:chgData name="Senadheera P.V.P.P it21126888" userId="79eb2b28-0118-4251-ace8-15a04e852f90" providerId="ADAL" clId="{E7D7A3C7-8F38-4CA3-A41A-5188AEFE00F4}" dt="2024-09-09T07:20:36.953" v="703" actId="1037"/>
          <ac:cxnSpMkLst>
            <pc:docMk/>
            <pc:sldMk cId="1272467000" sldId="494"/>
            <ac:cxnSpMk id="14" creationId="{E50F849A-9BFB-9AC3-DA4B-DA57A40BE1C8}"/>
          </ac:cxnSpMkLst>
        </pc:cxnChg>
        <pc:cxnChg chg="mod">
          <ac:chgData name="Senadheera P.V.P.P it21126888" userId="79eb2b28-0118-4251-ace8-15a04e852f90" providerId="ADAL" clId="{E7D7A3C7-8F38-4CA3-A41A-5188AEFE00F4}" dt="2024-09-09T07:20:50.867" v="705" actId="14100"/>
          <ac:cxnSpMkLst>
            <pc:docMk/>
            <pc:sldMk cId="1272467000" sldId="494"/>
            <ac:cxnSpMk id="15" creationId="{2FCCC74D-F22C-B233-E3F4-B4DA11AE234A}"/>
          </ac:cxnSpMkLst>
        </pc:cxnChg>
        <pc:cxnChg chg="mod">
          <ac:chgData name="Senadheera P.V.P.P it21126888" userId="79eb2b28-0118-4251-ace8-15a04e852f90" providerId="ADAL" clId="{E7D7A3C7-8F38-4CA3-A41A-5188AEFE00F4}" dt="2024-09-09T07:20:26.685" v="680" actId="1076"/>
          <ac:cxnSpMkLst>
            <pc:docMk/>
            <pc:sldMk cId="1272467000" sldId="494"/>
            <ac:cxnSpMk id="16" creationId="{982DC392-BEA0-283B-F1B5-6487CD9A5ED4}"/>
          </ac:cxnSpMkLst>
        </pc:cxnChg>
      </pc:sldChg>
      <pc:sldChg chg="addSp modSp add mod">
        <pc:chgData name="Senadheera P.V.P.P it21126888" userId="79eb2b28-0118-4251-ace8-15a04e852f90" providerId="ADAL" clId="{E7D7A3C7-8F38-4CA3-A41A-5188AEFE00F4}" dt="2024-09-09T14:05:22.972" v="1334" actId="1038"/>
        <pc:sldMkLst>
          <pc:docMk/>
          <pc:sldMk cId="3201890654" sldId="495"/>
        </pc:sldMkLst>
        <pc:spChg chg="mod">
          <ac:chgData name="Senadheera P.V.P.P it21126888" userId="79eb2b28-0118-4251-ace8-15a04e852f90" providerId="ADAL" clId="{E7D7A3C7-8F38-4CA3-A41A-5188AEFE00F4}" dt="2024-09-09T07:39:51.504" v="912"/>
          <ac:spMkLst>
            <pc:docMk/>
            <pc:sldMk cId="3201890654" sldId="495"/>
            <ac:spMk id="2" creationId="{33EFE1F2-6FE7-89CA-876F-D4FBD0C70A5F}"/>
          </ac:spMkLst>
        </pc:spChg>
        <pc:spChg chg="mod">
          <ac:chgData name="Senadheera P.V.P.P it21126888" userId="79eb2b28-0118-4251-ace8-15a04e852f90" providerId="ADAL" clId="{E7D7A3C7-8F38-4CA3-A41A-5188AEFE00F4}" dt="2024-09-09T14:05:08.345" v="1270" actId="2710"/>
          <ac:spMkLst>
            <pc:docMk/>
            <pc:sldMk cId="3201890654" sldId="495"/>
            <ac:spMk id="3" creationId="{948634A8-DE7E-5840-EFFB-D9CFEEC8B761}"/>
          </ac:spMkLst>
        </pc:spChg>
        <pc:spChg chg="mod">
          <ac:chgData name="Senadheera P.V.P.P it21126888" userId="79eb2b28-0118-4251-ace8-15a04e852f90" providerId="ADAL" clId="{E7D7A3C7-8F38-4CA3-A41A-5188AEFE00F4}" dt="2024-09-09T07:24:37.772" v="734" actId="20577"/>
          <ac:spMkLst>
            <pc:docMk/>
            <pc:sldMk cId="3201890654" sldId="495"/>
            <ac:spMk id="4" creationId="{FBD80D98-0636-2902-1116-2378FC36830B}"/>
          </ac:spMkLst>
        </pc:spChg>
        <pc:spChg chg="add mod">
          <ac:chgData name="Senadheera P.V.P.P it21126888" userId="79eb2b28-0118-4251-ace8-15a04e852f90" providerId="ADAL" clId="{E7D7A3C7-8F38-4CA3-A41A-5188AEFE00F4}" dt="2024-09-09T14:05:14.493" v="1294" actId="1035"/>
          <ac:spMkLst>
            <pc:docMk/>
            <pc:sldMk cId="3201890654" sldId="495"/>
            <ac:spMk id="8" creationId="{68A60217-81AD-3073-BE53-1E84ED63C6AE}"/>
          </ac:spMkLst>
        </pc:spChg>
        <pc:spChg chg="add mod">
          <ac:chgData name="Senadheera P.V.P.P it21126888" userId="79eb2b28-0118-4251-ace8-15a04e852f90" providerId="ADAL" clId="{E7D7A3C7-8F38-4CA3-A41A-5188AEFE00F4}" dt="2024-09-09T14:05:22.972" v="1334" actId="1038"/>
          <ac:spMkLst>
            <pc:docMk/>
            <pc:sldMk cId="3201890654" sldId="495"/>
            <ac:spMk id="10" creationId="{001295B9-FA3D-2048-6BAA-5F775ACA02E7}"/>
          </ac:spMkLst>
        </pc:spChg>
        <pc:picChg chg="mod">
          <ac:chgData name="Senadheera P.V.P.P it21126888" userId="79eb2b28-0118-4251-ace8-15a04e852f90" providerId="ADAL" clId="{E7D7A3C7-8F38-4CA3-A41A-5188AEFE00F4}" dt="2024-09-09T07:26:34.035" v="735" actId="14826"/>
          <ac:picMkLst>
            <pc:docMk/>
            <pc:sldMk cId="3201890654" sldId="495"/>
            <ac:picMk id="9" creationId="{9CA031C5-1773-6563-D08C-3C8673230E4B}"/>
          </ac:picMkLst>
        </pc:picChg>
        <pc:cxnChg chg="mod">
          <ac:chgData name="Senadheera P.V.P.P it21126888" userId="79eb2b28-0118-4251-ace8-15a04e852f90" providerId="ADAL" clId="{E7D7A3C7-8F38-4CA3-A41A-5188AEFE00F4}" dt="2024-09-09T07:27:10.070" v="816" actId="1037"/>
          <ac:cxnSpMkLst>
            <pc:docMk/>
            <pc:sldMk cId="3201890654" sldId="495"/>
            <ac:cxnSpMk id="13" creationId="{7AA7B3E9-4685-9CDA-4755-9FEE8A346367}"/>
          </ac:cxnSpMkLst>
        </pc:cxnChg>
        <pc:cxnChg chg="mod">
          <ac:chgData name="Senadheera P.V.P.P it21126888" userId="79eb2b28-0118-4251-ace8-15a04e852f90" providerId="ADAL" clId="{E7D7A3C7-8F38-4CA3-A41A-5188AEFE00F4}" dt="2024-09-09T07:27:30.161" v="841" actId="14100"/>
          <ac:cxnSpMkLst>
            <pc:docMk/>
            <pc:sldMk cId="3201890654" sldId="495"/>
            <ac:cxnSpMk id="14" creationId="{E50F849A-9BFB-9AC3-DA4B-DA57A40BE1C8}"/>
          </ac:cxnSpMkLst>
        </pc:cxnChg>
        <pc:cxnChg chg="mod">
          <ac:chgData name="Senadheera P.V.P.P it21126888" userId="79eb2b28-0118-4251-ace8-15a04e852f90" providerId="ADAL" clId="{E7D7A3C7-8F38-4CA3-A41A-5188AEFE00F4}" dt="2024-09-09T07:27:20.020" v="839" actId="1036"/>
          <ac:cxnSpMkLst>
            <pc:docMk/>
            <pc:sldMk cId="3201890654" sldId="495"/>
            <ac:cxnSpMk id="15" creationId="{2FCCC74D-F22C-B233-E3F4-B4DA11AE234A}"/>
          </ac:cxnSpMkLst>
        </pc:cxnChg>
        <pc:cxnChg chg="mod">
          <ac:chgData name="Senadheera P.V.P.P it21126888" userId="79eb2b28-0118-4251-ace8-15a04e852f90" providerId="ADAL" clId="{E7D7A3C7-8F38-4CA3-A41A-5188AEFE00F4}" dt="2024-09-09T07:27:24.935" v="840" actId="14100"/>
          <ac:cxnSpMkLst>
            <pc:docMk/>
            <pc:sldMk cId="3201890654" sldId="495"/>
            <ac:cxnSpMk id="16" creationId="{982DC392-BEA0-283B-F1B5-6487CD9A5ED4}"/>
          </ac:cxnSpMkLst>
        </pc:cxnChg>
      </pc:sldChg>
      <pc:sldChg chg="addSp modSp add mod ord">
        <pc:chgData name="Senadheera P.V.P.P it21126888" userId="79eb2b28-0118-4251-ace8-15a04e852f90" providerId="ADAL" clId="{E7D7A3C7-8F38-4CA3-A41A-5188AEFE00F4}" dt="2024-09-09T14:04:58.047" v="1269" actId="1035"/>
        <pc:sldMkLst>
          <pc:docMk/>
          <pc:sldMk cId="3919941364" sldId="496"/>
        </pc:sldMkLst>
        <pc:spChg chg="mod">
          <ac:chgData name="Senadheera P.V.P.P it21126888" userId="79eb2b28-0118-4251-ace8-15a04e852f90" providerId="ADAL" clId="{E7D7A3C7-8F38-4CA3-A41A-5188AEFE00F4}" dt="2024-09-09T07:39:55.753" v="914"/>
          <ac:spMkLst>
            <pc:docMk/>
            <pc:sldMk cId="3919941364" sldId="496"/>
            <ac:spMk id="2" creationId="{33EFE1F2-6FE7-89CA-876F-D4FBD0C70A5F}"/>
          </ac:spMkLst>
        </pc:spChg>
        <pc:spChg chg="mod">
          <ac:chgData name="Senadheera P.V.P.P it21126888" userId="79eb2b28-0118-4251-ace8-15a04e852f90" providerId="ADAL" clId="{E7D7A3C7-8F38-4CA3-A41A-5188AEFE00F4}" dt="2024-09-09T14:04:40.681" v="1208" actId="2710"/>
          <ac:spMkLst>
            <pc:docMk/>
            <pc:sldMk cId="3919941364" sldId="496"/>
            <ac:spMk id="3" creationId="{948634A8-DE7E-5840-EFFB-D9CFEEC8B761}"/>
          </ac:spMkLst>
        </pc:spChg>
        <pc:spChg chg="mod">
          <ac:chgData name="Senadheera P.V.P.P it21126888" userId="79eb2b28-0118-4251-ace8-15a04e852f90" providerId="ADAL" clId="{E7D7A3C7-8F38-4CA3-A41A-5188AEFE00F4}" dt="2024-09-09T07:30:55.106" v="874" actId="20577"/>
          <ac:spMkLst>
            <pc:docMk/>
            <pc:sldMk cId="3919941364" sldId="496"/>
            <ac:spMk id="4" creationId="{FBD80D98-0636-2902-1116-2378FC36830B}"/>
          </ac:spMkLst>
        </pc:spChg>
        <pc:spChg chg="add mod">
          <ac:chgData name="Senadheera P.V.P.P it21126888" userId="79eb2b28-0118-4251-ace8-15a04e852f90" providerId="ADAL" clId="{E7D7A3C7-8F38-4CA3-A41A-5188AEFE00F4}" dt="2024-09-09T14:04:52.109" v="1236" actId="1035"/>
          <ac:spMkLst>
            <pc:docMk/>
            <pc:sldMk cId="3919941364" sldId="496"/>
            <ac:spMk id="5" creationId="{952FD74D-2520-4C2B-4DA2-E1EB04A95668}"/>
          </ac:spMkLst>
        </pc:spChg>
        <pc:spChg chg="add mod">
          <ac:chgData name="Senadheera P.V.P.P it21126888" userId="79eb2b28-0118-4251-ace8-15a04e852f90" providerId="ADAL" clId="{E7D7A3C7-8F38-4CA3-A41A-5188AEFE00F4}" dt="2024-09-09T14:04:58.047" v="1269" actId="1035"/>
          <ac:spMkLst>
            <pc:docMk/>
            <pc:sldMk cId="3919941364" sldId="496"/>
            <ac:spMk id="6" creationId="{B8907903-9E1C-5F23-96D7-EF7AD2EBD751}"/>
          </ac:spMkLst>
        </pc:spChg>
      </pc:sldChg>
      <pc:sldChg chg="add del ord">
        <pc:chgData name="Senadheera P.V.P.P it21126888" userId="79eb2b28-0118-4251-ace8-15a04e852f90" providerId="ADAL" clId="{E7D7A3C7-8F38-4CA3-A41A-5188AEFE00F4}" dt="2024-09-09T09:36:13.643" v="953" actId="2696"/>
        <pc:sldMkLst>
          <pc:docMk/>
          <pc:sldMk cId="2332984354" sldId="501"/>
        </pc:sldMkLst>
      </pc:sldChg>
      <pc:sldChg chg="addSp delSp modSp add mod">
        <pc:chgData name="Senadheera P.V.P.P it21126888" userId="79eb2b28-0118-4251-ace8-15a04e852f90" providerId="ADAL" clId="{E7D7A3C7-8F38-4CA3-A41A-5188AEFE00F4}" dt="2024-09-09T13:20:26.669" v="1014" actId="1076"/>
        <pc:sldMkLst>
          <pc:docMk/>
          <pc:sldMk cId="3350154622" sldId="502"/>
        </pc:sldMkLst>
        <pc:spChg chg="mod">
          <ac:chgData name="Senadheera P.V.P.P it21126888" userId="79eb2b28-0118-4251-ace8-15a04e852f90" providerId="ADAL" clId="{E7D7A3C7-8F38-4CA3-A41A-5188AEFE00F4}" dt="2024-09-09T11:04:45.869" v="973" actId="1076"/>
          <ac:spMkLst>
            <pc:docMk/>
            <pc:sldMk cId="3350154622" sldId="502"/>
            <ac:spMk id="2" creationId="{33EFE1F2-6FE7-89CA-876F-D4FBD0C70A5F}"/>
          </ac:spMkLst>
        </pc:spChg>
        <pc:spChg chg="del">
          <ac:chgData name="Senadheera P.V.P.P it21126888" userId="79eb2b28-0118-4251-ace8-15a04e852f90" providerId="ADAL" clId="{E7D7A3C7-8F38-4CA3-A41A-5188AEFE00F4}" dt="2024-09-09T09:34:18.778" v="941" actId="478"/>
          <ac:spMkLst>
            <pc:docMk/>
            <pc:sldMk cId="3350154622" sldId="502"/>
            <ac:spMk id="3" creationId="{948634A8-DE7E-5840-EFFB-D9CFEEC8B761}"/>
          </ac:spMkLst>
        </pc:spChg>
        <pc:spChg chg="del">
          <ac:chgData name="Senadheera P.V.P.P it21126888" userId="79eb2b28-0118-4251-ace8-15a04e852f90" providerId="ADAL" clId="{E7D7A3C7-8F38-4CA3-A41A-5188AEFE00F4}" dt="2024-09-09T09:34:18.778" v="941" actId="478"/>
          <ac:spMkLst>
            <pc:docMk/>
            <pc:sldMk cId="3350154622" sldId="502"/>
            <ac:spMk id="4" creationId="{FBD80D98-0636-2902-1116-2378FC36830B}"/>
          </ac:spMkLst>
        </pc:spChg>
        <pc:spChg chg="del">
          <ac:chgData name="Senadheera P.V.P.P it21126888" userId="79eb2b28-0118-4251-ace8-15a04e852f90" providerId="ADAL" clId="{E7D7A3C7-8F38-4CA3-A41A-5188AEFE00F4}" dt="2024-09-09T09:34:18.778" v="941" actId="478"/>
          <ac:spMkLst>
            <pc:docMk/>
            <pc:sldMk cId="3350154622" sldId="502"/>
            <ac:spMk id="5" creationId="{952FD74D-2520-4C2B-4DA2-E1EB04A95668}"/>
          </ac:spMkLst>
        </pc:spChg>
        <pc:spChg chg="del">
          <ac:chgData name="Senadheera P.V.P.P it21126888" userId="79eb2b28-0118-4251-ace8-15a04e852f90" providerId="ADAL" clId="{E7D7A3C7-8F38-4CA3-A41A-5188AEFE00F4}" dt="2024-09-09T09:34:18.778" v="941" actId="478"/>
          <ac:spMkLst>
            <pc:docMk/>
            <pc:sldMk cId="3350154622" sldId="502"/>
            <ac:spMk id="6" creationId="{B8907903-9E1C-5F23-96D7-EF7AD2EBD751}"/>
          </ac:spMkLst>
        </pc:spChg>
        <pc:spChg chg="add del mod">
          <ac:chgData name="Senadheera P.V.P.P it21126888" userId="79eb2b28-0118-4251-ace8-15a04e852f90" providerId="ADAL" clId="{E7D7A3C7-8F38-4CA3-A41A-5188AEFE00F4}" dt="2024-09-09T09:34:39.575" v="943" actId="478"/>
          <ac:spMkLst>
            <pc:docMk/>
            <pc:sldMk cId="3350154622" sldId="502"/>
            <ac:spMk id="8" creationId="{3FF2B791-AB70-49C0-62DD-FBA691922116}"/>
          </ac:spMkLst>
        </pc:spChg>
        <pc:spChg chg="add del mod">
          <ac:chgData name="Senadheera P.V.P.P it21126888" userId="79eb2b28-0118-4251-ace8-15a04e852f90" providerId="ADAL" clId="{E7D7A3C7-8F38-4CA3-A41A-5188AEFE00F4}" dt="2024-09-09T09:34:41.788" v="944" actId="478"/>
          <ac:spMkLst>
            <pc:docMk/>
            <pc:sldMk cId="3350154622" sldId="502"/>
            <ac:spMk id="17" creationId="{D0D3057A-787C-0FA7-85B3-DAF4F615BAF9}"/>
          </ac:spMkLst>
        </pc:spChg>
        <pc:picChg chg="add mod">
          <ac:chgData name="Senadheera P.V.P.P it21126888" userId="79eb2b28-0118-4251-ace8-15a04e852f90" providerId="ADAL" clId="{E7D7A3C7-8F38-4CA3-A41A-5188AEFE00F4}" dt="2024-09-09T13:20:17.893" v="1010" actId="1076"/>
          <ac:picMkLst>
            <pc:docMk/>
            <pc:sldMk cId="3350154622" sldId="502"/>
            <ac:picMk id="4" creationId="{9E76C1F4-FB43-1504-2C52-33EC15EB3785}"/>
          </ac:picMkLst>
        </pc:picChg>
        <pc:picChg chg="add mod">
          <ac:chgData name="Senadheera P.V.P.P it21126888" userId="79eb2b28-0118-4251-ace8-15a04e852f90" providerId="ADAL" clId="{E7D7A3C7-8F38-4CA3-A41A-5188AEFE00F4}" dt="2024-09-09T13:20:26.669" v="1014" actId="1076"/>
          <ac:picMkLst>
            <pc:docMk/>
            <pc:sldMk cId="3350154622" sldId="502"/>
            <ac:picMk id="6" creationId="{FE672CC0-DCFA-025B-4EB3-77C4314E3E4D}"/>
          </ac:picMkLst>
        </pc:picChg>
        <pc:picChg chg="del">
          <ac:chgData name="Senadheera P.V.P.P it21126888" userId="79eb2b28-0118-4251-ace8-15a04e852f90" providerId="ADAL" clId="{E7D7A3C7-8F38-4CA3-A41A-5188AEFE00F4}" dt="2024-09-09T09:34:15.481" v="940" actId="478"/>
          <ac:picMkLst>
            <pc:docMk/>
            <pc:sldMk cId="3350154622" sldId="502"/>
            <ac:picMk id="9" creationId="{9CA031C5-1773-6563-D08C-3C8673230E4B}"/>
          </ac:picMkLst>
        </pc:picChg>
        <pc:picChg chg="add del mod">
          <ac:chgData name="Senadheera P.V.P.P it21126888" userId="79eb2b28-0118-4251-ace8-15a04e852f90" providerId="ADAL" clId="{E7D7A3C7-8F38-4CA3-A41A-5188AEFE00F4}" dt="2024-09-09T13:18:41.203" v="992" actId="478"/>
          <ac:picMkLst>
            <pc:docMk/>
            <pc:sldMk cId="3350154622" sldId="502"/>
            <ac:picMk id="10" creationId="{8106B7C1-E3A1-8682-C44B-3564ECEC3097}"/>
          </ac:picMkLst>
        </pc:picChg>
        <pc:picChg chg="add del mod modCrop">
          <ac:chgData name="Senadheera P.V.P.P it21126888" userId="79eb2b28-0118-4251-ace8-15a04e852f90" providerId="ADAL" clId="{E7D7A3C7-8F38-4CA3-A41A-5188AEFE00F4}" dt="2024-09-09T13:18:41.203" v="992" actId="478"/>
          <ac:picMkLst>
            <pc:docMk/>
            <pc:sldMk cId="3350154622" sldId="502"/>
            <ac:picMk id="11" creationId="{64FAA40E-8BC8-092F-420F-79447F8685A4}"/>
          </ac:picMkLst>
        </pc:picChg>
        <pc:picChg chg="add del mod">
          <ac:chgData name="Senadheera P.V.P.P it21126888" userId="79eb2b28-0118-4251-ace8-15a04e852f90" providerId="ADAL" clId="{E7D7A3C7-8F38-4CA3-A41A-5188AEFE00F4}" dt="2024-09-09T13:18:41.203" v="992" actId="478"/>
          <ac:picMkLst>
            <pc:docMk/>
            <pc:sldMk cId="3350154622" sldId="502"/>
            <ac:picMk id="12" creationId="{DA7BAAB3-A232-34EC-E2A7-44C51CCA60C1}"/>
          </ac:picMkLst>
        </pc:picChg>
        <pc:picChg chg="add del mod modCrop">
          <ac:chgData name="Senadheera P.V.P.P it21126888" userId="79eb2b28-0118-4251-ace8-15a04e852f90" providerId="ADAL" clId="{E7D7A3C7-8F38-4CA3-A41A-5188AEFE00F4}" dt="2024-09-09T13:18:41.203" v="992" actId="478"/>
          <ac:picMkLst>
            <pc:docMk/>
            <pc:sldMk cId="3350154622" sldId="502"/>
            <ac:picMk id="18" creationId="{2D095EB4-D825-4312-9FFB-DF34CAEDDF0D}"/>
          </ac:picMkLst>
        </pc:picChg>
        <pc:picChg chg="add del mod">
          <ac:chgData name="Senadheera P.V.P.P it21126888" userId="79eb2b28-0118-4251-ace8-15a04e852f90" providerId="ADAL" clId="{E7D7A3C7-8F38-4CA3-A41A-5188AEFE00F4}" dt="2024-09-09T13:18:41.203" v="992" actId="478"/>
          <ac:picMkLst>
            <pc:docMk/>
            <pc:sldMk cId="3350154622" sldId="502"/>
            <ac:picMk id="19" creationId="{C4A45A81-4F61-09D2-C05C-A0E7A573A524}"/>
          </ac:picMkLst>
        </pc:picChg>
        <pc:cxnChg chg="del">
          <ac:chgData name="Senadheera P.V.P.P it21126888" userId="79eb2b28-0118-4251-ace8-15a04e852f90" providerId="ADAL" clId="{E7D7A3C7-8F38-4CA3-A41A-5188AEFE00F4}" dt="2024-09-09T09:34:18.778" v="941" actId="478"/>
          <ac:cxnSpMkLst>
            <pc:docMk/>
            <pc:sldMk cId="3350154622" sldId="502"/>
            <ac:cxnSpMk id="13" creationId="{7AA7B3E9-4685-9CDA-4755-9FEE8A346367}"/>
          </ac:cxnSpMkLst>
        </pc:cxnChg>
        <pc:cxnChg chg="del">
          <ac:chgData name="Senadheera P.V.P.P it21126888" userId="79eb2b28-0118-4251-ace8-15a04e852f90" providerId="ADAL" clId="{E7D7A3C7-8F38-4CA3-A41A-5188AEFE00F4}" dt="2024-09-09T09:34:18.778" v="941" actId="478"/>
          <ac:cxnSpMkLst>
            <pc:docMk/>
            <pc:sldMk cId="3350154622" sldId="502"/>
            <ac:cxnSpMk id="14" creationId="{E50F849A-9BFB-9AC3-DA4B-DA57A40BE1C8}"/>
          </ac:cxnSpMkLst>
        </pc:cxnChg>
        <pc:cxnChg chg="del">
          <ac:chgData name="Senadheera P.V.P.P it21126888" userId="79eb2b28-0118-4251-ace8-15a04e852f90" providerId="ADAL" clId="{E7D7A3C7-8F38-4CA3-A41A-5188AEFE00F4}" dt="2024-09-09T09:34:18.778" v="941" actId="478"/>
          <ac:cxnSpMkLst>
            <pc:docMk/>
            <pc:sldMk cId="3350154622" sldId="502"/>
            <ac:cxnSpMk id="15" creationId="{2FCCC74D-F22C-B233-E3F4-B4DA11AE234A}"/>
          </ac:cxnSpMkLst>
        </pc:cxnChg>
        <pc:cxnChg chg="del">
          <ac:chgData name="Senadheera P.V.P.P it21126888" userId="79eb2b28-0118-4251-ace8-15a04e852f90" providerId="ADAL" clId="{E7D7A3C7-8F38-4CA3-A41A-5188AEFE00F4}" dt="2024-09-09T09:34:18.778" v="941" actId="478"/>
          <ac:cxnSpMkLst>
            <pc:docMk/>
            <pc:sldMk cId="3350154622" sldId="502"/>
            <ac:cxnSpMk id="16" creationId="{982DC392-BEA0-283B-F1B5-6487CD9A5ED4}"/>
          </ac:cxnSpMkLst>
        </pc:cxnChg>
      </pc:sldChg>
      <pc:sldChg chg="modSp add mod">
        <pc:chgData name="Senadheera P.V.P.P it21126888" userId="79eb2b28-0118-4251-ace8-15a04e852f90" providerId="ADAL" clId="{E7D7A3C7-8F38-4CA3-A41A-5188AEFE00F4}" dt="2024-09-09T13:18:16.753" v="991" actId="20577"/>
        <pc:sldMkLst>
          <pc:docMk/>
          <pc:sldMk cId="3316653286" sldId="503"/>
        </pc:sldMkLst>
        <pc:spChg chg="mod">
          <ac:chgData name="Senadheera P.V.P.P it21126888" userId="79eb2b28-0118-4251-ace8-15a04e852f90" providerId="ADAL" clId="{E7D7A3C7-8F38-4CA3-A41A-5188AEFE00F4}" dt="2024-09-09T13:18:16.753" v="991" actId="20577"/>
          <ac:spMkLst>
            <pc:docMk/>
            <pc:sldMk cId="3316653286" sldId="503"/>
            <ac:spMk id="2" creationId="{33EFE1F2-6FE7-89CA-876F-D4FBD0C70A5F}"/>
          </ac:spMkLst>
        </pc:spChg>
      </pc:sldChg>
      <pc:sldChg chg="modSp add mod">
        <pc:chgData name="Senadheera P.V.P.P it21126888" userId="79eb2b28-0118-4251-ace8-15a04e852f90" providerId="ADAL" clId="{E7D7A3C7-8F38-4CA3-A41A-5188AEFE00F4}" dt="2024-09-09T13:22:22.086" v="1025" actId="14826"/>
        <pc:sldMkLst>
          <pc:docMk/>
          <pc:sldMk cId="3725448798" sldId="504"/>
        </pc:sldMkLst>
        <pc:spChg chg="mod">
          <ac:chgData name="Senadheera P.V.P.P it21126888" userId="79eb2b28-0118-4251-ace8-15a04e852f90" providerId="ADAL" clId="{E7D7A3C7-8F38-4CA3-A41A-5188AEFE00F4}" dt="2024-09-09T13:21:54.443" v="1021" actId="20577"/>
          <ac:spMkLst>
            <pc:docMk/>
            <pc:sldMk cId="3725448798" sldId="504"/>
            <ac:spMk id="2" creationId="{33EFE1F2-6FE7-89CA-876F-D4FBD0C70A5F}"/>
          </ac:spMkLst>
        </pc:spChg>
        <pc:picChg chg="mod">
          <ac:chgData name="Senadheera P.V.P.P it21126888" userId="79eb2b28-0118-4251-ace8-15a04e852f90" providerId="ADAL" clId="{E7D7A3C7-8F38-4CA3-A41A-5188AEFE00F4}" dt="2024-09-09T13:22:14.804" v="1024" actId="14100"/>
          <ac:picMkLst>
            <pc:docMk/>
            <pc:sldMk cId="3725448798" sldId="504"/>
            <ac:picMk id="4" creationId="{9E76C1F4-FB43-1504-2C52-33EC15EB3785}"/>
          </ac:picMkLst>
        </pc:picChg>
        <pc:picChg chg="mod">
          <ac:chgData name="Senadheera P.V.P.P it21126888" userId="79eb2b28-0118-4251-ace8-15a04e852f90" providerId="ADAL" clId="{E7D7A3C7-8F38-4CA3-A41A-5188AEFE00F4}" dt="2024-09-09T13:22:22.086" v="1025" actId="14826"/>
          <ac:picMkLst>
            <pc:docMk/>
            <pc:sldMk cId="3725448798" sldId="504"/>
            <ac:picMk id="6" creationId="{FE672CC0-DCFA-025B-4EB3-77C4314E3E4D}"/>
          </ac:picMkLst>
        </pc:picChg>
      </pc:sldChg>
      <pc:sldChg chg="add del ord">
        <pc:chgData name="Senadheera P.V.P.P it21126888" userId="79eb2b28-0118-4251-ace8-15a04e852f90" providerId="ADAL" clId="{E7D7A3C7-8F38-4CA3-A41A-5188AEFE00F4}" dt="2024-09-09T14:03:09.165" v="1204" actId="2696"/>
        <pc:sldMkLst>
          <pc:docMk/>
          <pc:sldMk cId="1623523283" sldId="505"/>
        </pc:sldMkLst>
      </pc:sldChg>
      <pc:sldChg chg="addSp delSp modSp add mod">
        <pc:chgData name="Senadheera P.V.P.P it21126888" userId="79eb2b28-0118-4251-ace8-15a04e852f90" providerId="ADAL" clId="{E7D7A3C7-8F38-4CA3-A41A-5188AEFE00F4}" dt="2024-09-09T14:01:26.677" v="1203" actId="1076"/>
        <pc:sldMkLst>
          <pc:docMk/>
          <pc:sldMk cId="1590207630" sldId="506"/>
        </pc:sldMkLst>
        <pc:spChg chg="mod">
          <ac:chgData name="Senadheera P.V.P.P it21126888" userId="79eb2b28-0118-4251-ace8-15a04e852f90" providerId="ADAL" clId="{E7D7A3C7-8F38-4CA3-A41A-5188AEFE00F4}" dt="2024-09-09T13:37:47.089" v="1058" actId="20577"/>
          <ac:spMkLst>
            <pc:docMk/>
            <pc:sldMk cId="1590207630" sldId="506"/>
            <ac:spMk id="2" creationId="{33EFE1F2-6FE7-89CA-876F-D4FBD0C70A5F}"/>
          </ac:spMkLst>
        </pc:spChg>
        <pc:spChg chg="add mod">
          <ac:chgData name="Senadheera P.V.P.P it21126888" userId="79eb2b28-0118-4251-ace8-15a04e852f90" providerId="ADAL" clId="{E7D7A3C7-8F38-4CA3-A41A-5188AEFE00F4}" dt="2024-09-09T14:01:23.158" v="1202" actId="1076"/>
          <ac:spMkLst>
            <pc:docMk/>
            <pc:sldMk cId="1590207630" sldId="506"/>
            <ac:spMk id="3" creationId="{6D55FB1C-28B5-E478-24F0-28DC95F13B03}"/>
          </ac:spMkLst>
        </pc:spChg>
        <pc:spChg chg="add mod">
          <ac:chgData name="Senadheera P.V.P.P it21126888" userId="79eb2b28-0118-4251-ace8-15a04e852f90" providerId="ADAL" clId="{E7D7A3C7-8F38-4CA3-A41A-5188AEFE00F4}" dt="2024-09-09T14:01:07.189" v="1200" actId="1076"/>
          <ac:spMkLst>
            <pc:docMk/>
            <pc:sldMk cId="1590207630" sldId="506"/>
            <ac:spMk id="4" creationId="{8090A5BF-04EE-715D-8CF3-2006AD8F70BD}"/>
          </ac:spMkLst>
        </pc:spChg>
        <pc:spChg chg="add mod">
          <ac:chgData name="Senadheera P.V.P.P it21126888" userId="79eb2b28-0118-4251-ace8-15a04e852f90" providerId="ADAL" clId="{E7D7A3C7-8F38-4CA3-A41A-5188AEFE00F4}" dt="2024-09-09T14:01:26.677" v="1203" actId="1076"/>
          <ac:spMkLst>
            <pc:docMk/>
            <pc:sldMk cId="1590207630" sldId="506"/>
            <ac:spMk id="5" creationId="{5D6DC1C9-FE75-92CD-EAAE-6449FF697523}"/>
          </ac:spMkLst>
        </pc:spChg>
        <pc:spChg chg="add mod">
          <ac:chgData name="Senadheera P.V.P.P it21126888" userId="79eb2b28-0118-4251-ace8-15a04e852f90" providerId="ADAL" clId="{E7D7A3C7-8F38-4CA3-A41A-5188AEFE00F4}" dt="2024-09-09T14:00:12.380" v="1136" actId="1076"/>
          <ac:spMkLst>
            <pc:docMk/>
            <pc:sldMk cId="1590207630" sldId="506"/>
            <ac:spMk id="6" creationId="{0D8A2E75-416D-E350-E3B8-ED43B67B3B45}"/>
          </ac:spMkLst>
        </pc:spChg>
        <pc:spChg chg="add mod">
          <ac:chgData name="Senadheera P.V.P.P it21126888" userId="79eb2b28-0118-4251-ace8-15a04e852f90" providerId="ADAL" clId="{E7D7A3C7-8F38-4CA3-A41A-5188AEFE00F4}" dt="2024-09-09T14:00:56.943" v="1198" actId="1035"/>
          <ac:spMkLst>
            <pc:docMk/>
            <pc:sldMk cId="1590207630" sldId="506"/>
            <ac:spMk id="8" creationId="{5578B95C-5FB8-3A5F-6F44-54469AEA3AE6}"/>
          </ac:spMkLst>
        </pc:spChg>
        <pc:spChg chg="add mod">
          <ac:chgData name="Senadheera P.V.P.P it21126888" userId="79eb2b28-0118-4251-ace8-15a04e852f90" providerId="ADAL" clId="{E7D7A3C7-8F38-4CA3-A41A-5188AEFE00F4}" dt="2024-09-09T14:00:49.481" v="1175" actId="1036"/>
          <ac:spMkLst>
            <pc:docMk/>
            <pc:sldMk cId="1590207630" sldId="506"/>
            <ac:spMk id="9" creationId="{AE1C513A-62E0-99EF-C3C7-CAD660DD62E8}"/>
          </ac:spMkLst>
        </pc:spChg>
        <pc:picChg chg="del">
          <ac:chgData name="Senadheera P.V.P.P it21126888" userId="79eb2b28-0118-4251-ace8-15a04e852f90" providerId="ADAL" clId="{E7D7A3C7-8F38-4CA3-A41A-5188AEFE00F4}" dt="2024-09-09T13:37:49.213" v="1059" actId="478"/>
          <ac:picMkLst>
            <pc:docMk/>
            <pc:sldMk cId="1590207630" sldId="506"/>
            <ac:picMk id="10" creationId="{8106B7C1-E3A1-8682-C44B-3564ECEC3097}"/>
          </ac:picMkLst>
        </pc:picChg>
        <pc:picChg chg="del">
          <ac:chgData name="Senadheera P.V.P.P it21126888" userId="79eb2b28-0118-4251-ace8-15a04e852f90" providerId="ADAL" clId="{E7D7A3C7-8F38-4CA3-A41A-5188AEFE00F4}" dt="2024-09-09T13:37:51.913" v="1060" actId="478"/>
          <ac:picMkLst>
            <pc:docMk/>
            <pc:sldMk cId="1590207630" sldId="506"/>
            <ac:picMk id="11" creationId="{64FAA40E-8BC8-092F-420F-79447F8685A4}"/>
          </ac:picMkLst>
        </pc:picChg>
        <pc:picChg chg="del">
          <ac:chgData name="Senadheera P.V.P.P it21126888" userId="79eb2b28-0118-4251-ace8-15a04e852f90" providerId="ADAL" clId="{E7D7A3C7-8F38-4CA3-A41A-5188AEFE00F4}" dt="2024-09-09T13:37:51.913" v="1060" actId="478"/>
          <ac:picMkLst>
            <pc:docMk/>
            <pc:sldMk cId="1590207630" sldId="506"/>
            <ac:picMk id="12" creationId="{DA7BAAB3-A232-34EC-E2A7-44C51CCA60C1}"/>
          </ac:picMkLst>
        </pc:picChg>
        <pc:picChg chg="del">
          <ac:chgData name="Senadheera P.V.P.P it21126888" userId="79eb2b28-0118-4251-ace8-15a04e852f90" providerId="ADAL" clId="{E7D7A3C7-8F38-4CA3-A41A-5188AEFE00F4}" dt="2024-09-09T13:37:51.913" v="1060" actId="478"/>
          <ac:picMkLst>
            <pc:docMk/>
            <pc:sldMk cId="1590207630" sldId="506"/>
            <ac:picMk id="18" creationId="{2D095EB4-D825-4312-9FFB-DF34CAEDDF0D}"/>
          </ac:picMkLst>
        </pc:picChg>
        <pc:picChg chg="del">
          <ac:chgData name="Senadheera P.V.P.P it21126888" userId="79eb2b28-0118-4251-ace8-15a04e852f90" providerId="ADAL" clId="{E7D7A3C7-8F38-4CA3-A41A-5188AEFE00F4}" dt="2024-09-09T13:37:51.913" v="1060" actId="478"/>
          <ac:picMkLst>
            <pc:docMk/>
            <pc:sldMk cId="1590207630" sldId="506"/>
            <ac:picMk id="19" creationId="{C4A45A81-4F61-09D2-C05C-A0E7A573A524}"/>
          </ac:picMkLst>
        </pc:picChg>
      </pc:sldChg>
    </pc:docChg>
  </pc:docChgLst>
  <pc:docChgLst>
    <pc:chgData name="Christy H M it21127946" userId="S::it21127946@my.sliit.lk::0c28b57a-5422-48ba-bc51-ab4e3c7f524d" providerId="AD" clId="Web-{E24E03D7-D22A-41ED-A090-2717D0C39A65}"/>
    <pc:docChg chg="addSld modSld">
      <pc:chgData name="Christy H M it21127946" userId="S::it21127946@my.sliit.lk::0c28b57a-5422-48ba-bc51-ab4e3c7f524d" providerId="AD" clId="Web-{E24E03D7-D22A-41ED-A090-2717D0C39A65}" dt="2024-05-07T15:03:25.524" v="15" actId="20577"/>
      <pc:docMkLst>
        <pc:docMk/>
      </pc:docMkLst>
      <pc:sldChg chg="modSp add mod replId modShow">
        <pc:chgData name="Christy H M it21127946" userId="S::it21127946@my.sliit.lk::0c28b57a-5422-48ba-bc51-ab4e3c7f524d" providerId="AD" clId="Web-{E24E03D7-D22A-41ED-A090-2717D0C39A65}" dt="2024-05-07T15:03:25.524" v="15" actId="20577"/>
        <pc:sldMkLst>
          <pc:docMk/>
          <pc:sldMk cId="838333592" sldId="460"/>
        </pc:sldMkLst>
        <pc:spChg chg="mod">
          <ac:chgData name="Christy H M it21127946" userId="S::it21127946@my.sliit.lk::0c28b57a-5422-48ba-bc51-ab4e3c7f524d" providerId="AD" clId="Web-{E24E03D7-D22A-41ED-A090-2717D0C39A65}" dt="2024-05-07T15:03:25.524" v="15" actId="20577"/>
          <ac:spMkLst>
            <pc:docMk/>
            <pc:sldMk cId="838333592" sldId="460"/>
            <ac:spMk id="25" creationId="{00000000-0000-0000-0000-000000000000}"/>
          </ac:spMkLst>
        </pc:spChg>
      </pc:sldChg>
    </pc:docChg>
  </pc:docChgLst>
  <pc:docChgLst>
    <pc:chgData name="Christy H M it21127946" userId="S::it21127946@my.sliit.lk::0c28b57a-5422-48ba-bc51-ab4e3c7f524d" providerId="AD" clId="Web-{D50EDBCB-4417-48D0-9308-8F9E11E1855E}"/>
    <pc:docChg chg="modSld">
      <pc:chgData name="Christy H M it21127946" userId="S::it21127946@my.sliit.lk::0c28b57a-5422-48ba-bc51-ab4e3c7f524d" providerId="AD" clId="Web-{D50EDBCB-4417-48D0-9308-8F9E11E1855E}" dt="2024-05-06T19:04:34.766" v="21" actId="1076"/>
      <pc:docMkLst>
        <pc:docMk/>
      </pc:docMkLst>
      <pc:sldChg chg="modSp">
        <pc:chgData name="Christy H M it21127946" userId="S::it21127946@my.sliit.lk::0c28b57a-5422-48ba-bc51-ab4e3c7f524d" providerId="AD" clId="Web-{D50EDBCB-4417-48D0-9308-8F9E11E1855E}" dt="2024-05-06T19:04:34.766" v="21" actId="1076"/>
        <pc:sldMkLst>
          <pc:docMk/>
          <pc:sldMk cId="0" sldId="268"/>
        </pc:sldMkLst>
        <pc:picChg chg="mod">
          <ac:chgData name="Christy H M it21127946" userId="S::it21127946@my.sliit.lk::0c28b57a-5422-48ba-bc51-ab4e3c7f524d" providerId="AD" clId="Web-{D50EDBCB-4417-48D0-9308-8F9E11E1855E}" dt="2024-05-06T19:04:34.766" v="21" actId="1076"/>
          <ac:picMkLst>
            <pc:docMk/>
            <pc:sldMk cId="0" sldId="268"/>
            <ac:picMk id="15" creationId="{3C448050-320F-0184-3012-0F5FA3905823}"/>
          </ac:picMkLst>
        </pc:picChg>
      </pc:sldChg>
    </pc:docChg>
  </pc:docChgLst>
  <pc:docChgLst>
    <pc:chgData name="Vihansa S.A.S it21134180" userId="c1683f9f-850b-4a7c-8080-f1b972546ffa" providerId="ADAL" clId="{FD23B31F-B40B-4CF5-B72B-74E9BA449903}"/>
    <pc:docChg chg="undo custSel addSld delSld modSld sldOrd">
      <pc:chgData name="Vihansa S.A.S it21134180" userId="c1683f9f-850b-4a7c-8080-f1b972546ffa" providerId="ADAL" clId="{FD23B31F-B40B-4CF5-B72B-74E9BA449903}" dt="2024-05-08T02:31:20.819" v="636" actId="20577"/>
      <pc:docMkLst>
        <pc:docMk/>
      </pc:docMkLst>
      <pc:sldChg chg="modSp add mod">
        <pc:chgData name="Vihansa S.A.S it21134180" userId="c1683f9f-850b-4a7c-8080-f1b972546ffa" providerId="ADAL" clId="{FD23B31F-B40B-4CF5-B72B-74E9BA449903}" dt="2024-05-08T01:35:24.327" v="124" actId="2711"/>
        <pc:sldMkLst>
          <pc:docMk/>
          <pc:sldMk cId="1248104917" sldId="257"/>
        </pc:sldMkLst>
        <pc:spChg chg="mod">
          <ac:chgData name="Vihansa S.A.S it21134180" userId="c1683f9f-850b-4a7c-8080-f1b972546ffa" providerId="ADAL" clId="{FD23B31F-B40B-4CF5-B72B-74E9BA449903}" dt="2024-05-08T01:32:34.328" v="48" actId="113"/>
          <ac:spMkLst>
            <pc:docMk/>
            <pc:sldMk cId="1248104917" sldId="257"/>
            <ac:spMk id="62" creationId="{00000000-0000-0000-0000-000000000000}"/>
          </ac:spMkLst>
        </pc:spChg>
        <pc:spChg chg="mod">
          <ac:chgData name="Vihansa S.A.S it21134180" userId="c1683f9f-850b-4a7c-8080-f1b972546ffa" providerId="ADAL" clId="{FD23B31F-B40B-4CF5-B72B-74E9BA449903}" dt="2024-05-08T01:35:24.327" v="124" actId="2711"/>
          <ac:spMkLst>
            <pc:docMk/>
            <pc:sldMk cId="1248104917" sldId="257"/>
            <ac:spMk id="63" creationId="{00000000-0000-0000-0000-000000000000}"/>
          </ac:spMkLst>
        </pc:spChg>
      </pc:sldChg>
      <pc:sldChg chg="modSp add mod">
        <pc:chgData name="Vihansa S.A.S it21134180" userId="c1683f9f-850b-4a7c-8080-f1b972546ffa" providerId="ADAL" clId="{FD23B31F-B40B-4CF5-B72B-74E9BA449903}" dt="2024-05-08T01:35:11.559" v="123" actId="2711"/>
        <pc:sldMkLst>
          <pc:docMk/>
          <pc:sldMk cId="3332406018" sldId="258"/>
        </pc:sldMkLst>
        <pc:spChg chg="mod">
          <ac:chgData name="Vihansa S.A.S it21134180" userId="c1683f9f-850b-4a7c-8080-f1b972546ffa" providerId="ADAL" clId="{FD23B31F-B40B-4CF5-B72B-74E9BA449903}" dt="2024-05-08T01:34:23.175" v="88" actId="113"/>
          <ac:spMkLst>
            <pc:docMk/>
            <pc:sldMk cId="3332406018" sldId="258"/>
            <ac:spMk id="70" creationId="{00000000-0000-0000-0000-000000000000}"/>
          </ac:spMkLst>
        </pc:spChg>
        <pc:spChg chg="mod">
          <ac:chgData name="Vihansa S.A.S it21134180" userId="c1683f9f-850b-4a7c-8080-f1b972546ffa" providerId="ADAL" clId="{FD23B31F-B40B-4CF5-B72B-74E9BA449903}" dt="2024-05-08T01:35:11.559" v="123" actId="2711"/>
          <ac:spMkLst>
            <pc:docMk/>
            <pc:sldMk cId="3332406018" sldId="258"/>
            <ac:spMk id="71" creationId="{00000000-0000-0000-0000-000000000000}"/>
          </ac:spMkLst>
        </pc:spChg>
      </pc:sldChg>
      <pc:sldChg chg="del">
        <pc:chgData name="Vihansa S.A.S it21134180" userId="c1683f9f-850b-4a7c-8080-f1b972546ffa" providerId="ADAL" clId="{FD23B31F-B40B-4CF5-B72B-74E9BA449903}" dt="2024-05-08T01:23:49.670" v="0" actId="47"/>
        <pc:sldMkLst>
          <pc:docMk/>
          <pc:sldMk cId="607947565" sldId="328"/>
        </pc:sldMkLst>
      </pc:sldChg>
      <pc:sldChg chg="addSp delSp modSp mod">
        <pc:chgData name="Vihansa S.A.S it21134180" userId="c1683f9f-850b-4a7c-8080-f1b972546ffa" providerId="ADAL" clId="{FD23B31F-B40B-4CF5-B72B-74E9BA449903}" dt="2024-05-08T02:10:08.364" v="618" actId="207"/>
        <pc:sldMkLst>
          <pc:docMk/>
          <pc:sldMk cId="3927797761" sldId="415"/>
        </pc:sldMkLst>
        <pc:spChg chg="add mod">
          <ac:chgData name="Vihansa S.A.S it21134180" userId="c1683f9f-850b-4a7c-8080-f1b972546ffa" providerId="ADAL" clId="{FD23B31F-B40B-4CF5-B72B-74E9BA449903}" dt="2024-05-08T02:10:08.364" v="618" actId="207"/>
          <ac:spMkLst>
            <pc:docMk/>
            <pc:sldMk cId="3927797761" sldId="415"/>
            <ac:spMk id="29" creationId="{646A8F7E-3998-FC59-A738-155C91BAAD3D}"/>
          </ac:spMkLst>
        </pc:spChg>
        <pc:picChg chg="del">
          <ac:chgData name="Vihansa S.A.S it21134180" userId="c1683f9f-850b-4a7c-8080-f1b972546ffa" providerId="ADAL" clId="{FD23B31F-B40B-4CF5-B72B-74E9BA449903}" dt="2024-05-08T02:07:49.755" v="515" actId="478"/>
          <ac:picMkLst>
            <pc:docMk/>
            <pc:sldMk cId="3927797761" sldId="415"/>
            <ac:picMk id="1026" creationId="{FDCEA529-1610-576A-9465-46BF5111FD27}"/>
          </ac:picMkLst>
        </pc:picChg>
      </pc:sldChg>
      <pc:sldChg chg="addSp delSp modSp add del mod modAnim">
        <pc:chgData name="Vihansa S.A.S it21134180" userId="c1683f9f-850b-4a7c-8080-f1b972546ffa" providerId="ADAL" clId="{FD23B31F-B40B-4CF5-B72B-74E9BA449903}" dt="2024-05-08T02:02:14.041" v="514" actId="47"/>
        <pc:sldMkLst>
          <pc:docMk/>
          <pc:sldMk cId="3789128980" sldId="418"/>
        </pc:sldMkLst>
        <pc:spChg chg="mod">
          <ac:chgData name="Vihansa S.A.S it21134180" userId="c1683f9f-850b-4a7c-8080-f1b972546ffa" providerId="ADAL" clId="{FD23B31F-B40B-4CF5-B72B-74E9BA449903}" dt="2024-05-08T01:40:42.559" v="184" actId="14100"/>
          <ac:spMkLst>
            <pc:docMk/>
            <pc:sldMk cId="3789128980" sldId="418"/>
            <ac:spMk id="27" creationId="{3A827A65-4332-00C6-1D56-F0245A2F415B}"/>
          </ac:spMkLst>
        </pc:spChg>
        <pc:spChg chg="mod">
          <ac:chgData name="Vihansa S.A.S it21134180" userId="c1683f9f-850b-4a7c-8080-f1b972546ffa" providerId="ADAL" clId="{FD23B31F-B40B-4CF5-B72B-74E9BA449903}" dt="2024-05-08T01:36:22.376" v="125" actId="20577"/>
          <ac:spMkLst>
            <pc:docMk/>
            <pc:sldMk cId="3789128980" sldId="418"/>
            <ac:spMk id="28" creationId="{7AE557ED-6E9D-F729-5713-608165DBF08A}"/>
          </ac:spMkLst>
        </pc:spChg>
        <pc:spChg chg="mod">
          <ac:chgData name="Vihansa S.A.S it21134180" userId="c1683f9f-850b-4a7c-8080-f1b972546ffa" providerId="ADAL" clId="{FD23B31F-B40B-4CF5-B72B-74E9BA449903}" dt="2024-05-08T01:40:07.822" v="139" actId="1076"/>
          <ac:spMkLst>
            <pc:docMk/>
            <pc:sldMk cId="3789128980" sldId="418"/>
            <ac:spMk id="41" creationId="{B75D5BB8-589B-2AC5-B52D-811D20694C04}"/>
          </ac:spMkLst>
        </pc:spChg>
        <pc:spChg chg="mod">
          <ac:chgData name="Vihansa S.A.S it21134180" userId="c1683f9f-850b-4a7c-8080-f1b972546ffa" providerId="ADAL" clId="{FD23B31F-B40B-4CF5-B72B-74E9BA449903}" dt="2024-05-08T01:40:33.415" v="183" actId="1076"/>
          <ac:spMkLst>
            <pc:docMk/>
            <pc:sldMk cId="3789128980" sldId="418"/>
            <ac:spMk id="42" creationId="{5B733884-ADB9-BA4E-5A7E-368FF0955FD2}"/>
          </ac:spMkLst>
        </pc:spChg>
        <pc:picChg chg="mod">
          <ac:chgData name="Vihansa S.A.S it21134180" userId="c1683f9f-850b-4a7c-8080-f1b972546ffa" providerId="ADAL" clId="{FD23B31F-B40B-4CF5-B72B-74E9BA449903}" dt="2024-05-08T01:40:22.441" v="182" actId="1035"/>
          <ac:picMkLst>
            <pc:docMk/>
            <pc:sldMk cId="3789128980" sldId="418"/>
            <ac:picMk id="2054" creationId="{F1123443-31FF-6EF3-BFB7-831409395237}"/>
          </ac:picMkLst>
        </pc:picChg>
        <pc:picChg chg="mod">
          <ac:chgData name="Vihansa S.A.S it21134180" userId="c1683f9f-850b-4a7c-8080-f1b972546ffa" providerId="ADAL" clId="{FD23B31F-B40B-4CF5-B72B-74E9BA449903}" dt="2024-05-08T01:40:22.441" v="182" actId="1035"/>
          <ac:picMkLst>
            <pc:docMk/>
            <pc:sldMk cId="3789128980" sldId="418"/>
            <ac:picMk id="2056" creationId="{8D357F27-B5CE-2307-8DAC-6E5517E583F4}"/>
          </ac:picMkLst>
        </pc:picChg>
        <pc:picChg chg="mod">
          <ac:chgData name="Vihansa S.A.S it21134180" userId="c1683f9f-850b-4a7c-8080-f1b972546ffa" providerId="ADAL" clId="{FD23B31F-B40B-4CF5-B72B-74E9BA449903}" dt="2024-05-08T01:40:22.441" v="182" actId="1035"/>
          <ac:picMkLst>
            <pc:docMk/>
            <pc:sldMk cId="3789128980" sldId="418"/>
            <ac:picMk id="2058" creationId="{71BF182F-55D2-F1C6-B01F-75D98EC6E794}"/>
          </ac:picMkLst>
        </pc:picChg>
        <pc:cxnChg chg="add">
          <ac:chgData name="Vihansa S.A.S it21134180" userId="c1683f9f-850b-4a7c-8080-f1b972546ffa" providerId="ADAL" clId="{FD23B31F-B40B-4CF5-B72B-74E9BA449903}" dt="2024-05-08T01:37:16.971" v="131" actId="11529"/>
          <ac:cxnSpMkLst>
            <pc:docMk/>
            <pc:sldMk cId="3789128980" sldId="418"/>
            <ac:cxnSpMk id="3" creationId="{1BE87E3E-094C-C79C-F4F9-78B93CAF0941}"/>
          </ac:cxnSpMkLst>
        </pc:cxnChg>
        <pc:cxnChg chg="mod">
          <ac:chgData name="Vihansa S.A.S it21134180" userId="c1683f9f-850b-4a7c-8080-f1b972546ffa" providerId="ADAL" clId="{FD23B31F-B40B-4CF5-B72B-74E9BA449903}" dt="2024-05-08T01:40:22.441" v="182" actId="1035"/>
          <ac:cxnSpMkLst>
            <pc:docMk/>
            <pc:sldMk cId="3789128980" sldId="418"/>
            <ac:cxnSpMk id="34" creationId="{BF9D8D65-49AD-BBAE-E127-9743F3D13EBE}"/>
          </ac:cxnSpMkLst>
        </pc:cxnChg>
        <pc:cxnChg chg="mod">
          <ac:chgData name="Vihansa S.A.S it21134180" userId="c1683f9f-850b-4a7c-8080-f1b972546ffa" providerId="ADAL" clId="{FD23B31F-B40B-4CF5-B72B-74E9BA449903}" dt="2024-05-08T01:40:22.441" v="182" actId="1035"/>
          <ac:cxnSpMkLst>
            <pc:docMk/>
            <pc:sldMk cId="3789128980" sldId="418"/>
            <ac:cxnSpMk id="35" creationId="{EEF1C6D4-2ECD-8AA2-1840-36CD7B5A869C}"/>
          </ac:cxnSpMkLst>
        </pc:cxnChg>
        <pc:cxnChg chg="del mod">
          <ac:chgData name="Vihansa S.A.S it21134180" userId="c1683f9f-850b-4a7c-8080-f1b972546ffa" providerId="ADAL" clId="{FD23B31F-B40B-4CF5-B72B-74E9BA449903}" dt="2024-05-08T01:36:43.746" v="127" actId="478"/>
          <ac:cxnSpMkLst>
            <pc:docMk/>
            <pc:sldMk cId="3789128980" sldId="418"/>
            <ac:cxnSpMk id="47" creationId="{9B7099E8-1BAB-F2B5-CF27-B77AD9096793}"/>
          </ac:cxnSpMkLst>
        </pc:cxnChg>
        <pc:cxnChg chg="del mod">
          <ac:chgData name="Vihansa S.A.S it21134180" userId="c1683f9f-850b-4a7c-8080-f1b972546ffa" providerId="ADAL" clId="{FD23B31F-B40B-4CF5-B72B-74E9BA449903}" dt="2024-05-08T01:36:28.375" v="126" actId="478"/>
          <ac:cxnSpMkLst>
            <pc:docMk/>
            <pc:sldMk cId="3789128980" sldId="418"/>
            <ac:cxnSpMk id="57" creationId="{B2DB8370-EC5C-86BD-6DC5-DB041BE6F482}"/>
          </ac:cxnSpMkLst>
        </pc:cxnChg>
        <pc:cxnChg chg="del mod">
          <ac:chgData name="Vihansa S.A.S it21134180" userId="c1683f9f-850b-4a7c-8080-f1b972546ffa" providerId="ADAL" clId="{FD23B31F-B40B-4CF5-B72B-74E9BA449903}" dt="2024-05-08T01:37:04.795" v="130" actId="478"/>
          <ac:cxnSpMkLst>
            <pc:docMk/>
            <pc:sldMk cId="3789128980" sldId="418"/>
            <ac:cxnSpMk id="2048" creationId="{23D0D9AB-97A7-9DE6-366B-5A5B10457E2E}"/>
          </ac:cxnSpMkLst>
        </pc:cxnChg>
        <pc:cxnChg chg="mod">
          <ac:chgData name="Vihansa S.A.S it21134180" userId="c1683f9f-850b-4a7c-8080-f1b972546ffa" providerId="ADAL" clId="{FD23B31F-B40B-4CF5-B72B-74E9BA449903}" dt="2024-05-08T01:40:07.822" v="139" actId="1076"/>
          <ac:cxnSpMkLst>
            <pc:docMk/>
            <pc:sldMk cId="3789128980" sldId="418"/>
            <ac:cxnSpMk id="2069" creationId="{490220D6-5280-2494-1A9E-6C78F04D808E}"/>
          </ac:cxnSpMkLst>
        </pc:cxnChg>
        <pc:cxnChg chg="add del mod">
          <ac:chgData name="Vihansa S.A.S it21134180" userId="c1683f9f-850b-4a7c-8080-f1b972546ffa" providerId="ADAL" clId="{FD23B31F-B40B-4CF5-B72B-74E9BA449903}" dt="2024-05-08T01:36:53.852" v="129" actId="478"/>
          <ac:cxnSpMkLst>
            <pc:docMk/>
            <pc:sldMk cId="3789128980" sldId="418"/>
            <ac:cxnSpMk id="2086" creationId="{8F8EC86E-EA13-D8A2-D009-B1068E5BF0A5}"/>
          </ac:cxnSpMkLst>
        </pc:cxnChg>
      </pc:sldChg>
      <pc:sldChg chg="addSp modSp mod modShow">
        <pc:chgData name="Vihansa S.A.S it21134180" userId="c1683f9f-850b-4a7c-8080-f1b972546ffa" providerId="ADAL" clId="{FD23B31F-B40B-4CF5-B72B-74E9BA449903}" dt="2024-05-08T02:01:40.239" v="511" actId="14100"/>
        <pc:sldMkLst>
          <pc:docMk/>
          <pc:sldMk cId="2030957847" sldId="420"/>
        </pc:sldMkLst>
        <pc:spChg chg="mod">
          <ac:chgData name="Vihansa S.A.S it21134180" userId="c1683f9f-850b-4a7c-8080-f1b972546ffa" providerId="ADAL" clId="{FD23B31F-B40B-4CF5-B72B-74E9BA449903}" dt="2024-05-08T01:56:09.890" v="494" actId="20577"/>
          <ac:spMkLst>
            <pc:docMk/>
            <pc:sldMk cId="2030957847" sldId="420"/>
            <ac:spMk id="25" creationId="{00000000-0000-0000-0000-000000000000}"/>
          </ac:spMkLst>
        </pc:spChg>
        <pc:spChg chg="add mod">
          <ac:chgData name="Vihansa S.A.S it21134180" userId="c1683f9f-850b-4a7c-8080-f1b972546ffa" providerId="ADAL" clId="{FD23B31F-B40B-4CF5-B72B-74E9BA449903}" dt="2024-05-08T01:46:34.873" v="221"/>
          <ac:spMkLst>
            <pc:docMk/>
            <pc:sldMk cId="2030957847" sldId="420"/>
            <ac:spMk id="26" creationId="{D6FAE917-B897-9854-91B8-7BD118677DE3}"/>
          </ac:spMkLst>
        </pc:spChg>
        <pc:picChg chg="add mod">
          <ac:chgData name="Vihansa S.A.S it21134180" userId="c1683f9f-850b-4a7c-8080-f1b972546ffa" providerId="ADAL" clId="{FD23B31F-B40B-4CF5-B72B-74E9BA449903}" dt="2024-05-08T02:01:40.239" v="511" actId="14100"/>
          <ac:picMkLst>
            <pc:docMk/>
            <pc:sldMk cId="2030957847" sldId="420"/>
            <ac:picMk id="28" creationId="{09D80FF6-4C7C-BED4-1902-DF43D261874B}"/>
          </ac:picMkLst>
        </pc:picChg>
        <pc:picChg chg="add mod">
          <ac:chgData name="Vihansa S.A.S it21134180" userId="c1683f9f-850b-4a7c-8080-f1b972546ffa" providerId="ADAL" clId="{FD23B31F-B40B-4CF5-B72B-74E9BA449903}" dt="2024-05-08T01:58:17.283" v="505" actId="1076"/>
          <ac:picMkLst>
            <pc:docMk/>
            <pc:sldMk cId="2030957847" sldId="420"/>
            <ac:picMk id="1026" creationId="{966A104B-A6DD-9E7D-1A1B-CD64A53A67B2}"/>
          </ac:picMkLst>
        </pc:picChg>
      </pc:sldChg>
      <pc:sldChg chg="del">
        <pc:chgData name="Vihansa S.A.S it21134180" userId="c1683f9f-850b-4a7c-8080-f1b972546ffa" providerId="ADAL" clId="{FD23B31F-B40B-4CF5-B72B-74E9BA449903}" dt="2024-05-08T02:02:05.689" v="512" actId="47"/>
        <pc:sldMkLst>
          <pc:docMk/>
          <pc:sldMk cId="3025411793" sldId="422"/>
        </pc:sldMkLst>
      </pc:sldChg>
      <pc:sldChg chg="addSp delSp modSp mod modAnim modCm">
        <pc:chgData name="Vihansa S.A.S it21134180" userId="c1683f9f-850b-4a7c-8080-f1b972546ffa" providerId="ADAL" clId="{FD23B31F-B40B-4CF5-B72B-74E9BA449903}" dt="2024-05-08T01:46:07.363" v="220"/>
        <pc:sldMkLst>
          <pc:docMk/>
          <pc:sldMk cId="420840896" sldId="449"/>
        </pc:sldMkLst>
        <pc:spChg chg="add mod">
          <ac:chgData name="Vihansa S.A.S it21134180" userId="c1683f9f-850b-4a7c-8080-f1b972546ffa" providerId="ADAL" clId="{FD23B31F-B40B-4CF5-B72B-74E9BA449903}" dt="2024-05-08T01:44:17.685" v="200" actId="1076"/>
          <ac:spMkLst>
            <pc:docMk/>
            <pc:sldMk cId="420840896" sldId="449"/>
            <ac:spMk id="30" creationId="{F12B841E-B48A-947C-5646-45043CEDEDA4}"/>
          </ac:spMkLst>
        </pc:spChg>
        <pc:spChg chg="add mod">
          <ac:chgData name="Vihansa S.A.S it21134180" userId="c1683f9f-850b-4a7c-8080-f1b972546ffa" providerId="ADAL" clId="{FD23B31F-B40B-4CF5-B72B-74E9BA449903}" dt="2024-05-08T01:44:02.899" v="197" actId="1076"/>
          <ac:spMkLst>
            <pc:docMk/>
            <pc:sldMk cId="420840896" sldId="449"/>
            <ac:spMk id="31" creationId="{E0964DCF-5642-B247-ED87-9E915B14523D}"/>
          </ac:spMkLst>
        </pc:spChg>
        <pc:spChg chg="add mod">
          <ac:chgData name="Vihansa S.A.S it21134180" userId="c1683f9f-850b-4a7c-8080-f1b972546ffa" providerId="ADAL" clId="{FD23B31F-B40B-4CF5-B72B-74E9BA449903}" dt="2024-05-08T01:44:26.287" v="202" actId="1076"/>
          <ac:spMkLst>
            <pc:docMk/>
            <pc:sldMk cId="420840896" sldId="449"/>
            <ac:spMk id="32" creationId="{1FE64523-E04F-03D4-6907-FD20382267F5}"/>
          </ac:spMkLst>
        </pc:spChg>
        <pc:spChg chg="add mod">
          <ac:chgData name="Vihansa S.A.S it21134180" userId="c1683f9f-850b-4a7c-8080-f1b972546ffa" providerId="ADAL" clId="{FD23B31F-B40B-4CF5-B72B-74E9BA449903}" dt="2024-05-08T01:44:34.330" v="204" actId="1076"/>
          <ac:spMkLst>
            <pc:docMk/>
            <pc:sldMk cId="420840896" sldId="449"/>
            <ac:spMk id="33" creationId="{D6893C19-7E71-2CB7-0BED-8445FF82C050}"/>
          </ac:spMkLst>
        </pc:spChg>
        <pc:spChg chg="add mod">
          <ac:chgData name="Vihansa S.A.S it21134180" userId="c1683f9f-850b-4a7c-8080-f1b972546ffa" providerId="ADAL" clId="{FD23B31F-B40B-4CF5-B72B-74E9BA449903}" dt="2024-05-08T01:44:41.168" v="206" actId="1076"/>
          <ac:spMkLst>
            <pc:docMk/>
            <pc:sldMk cId="420840896" sldId="449"/>
            <ac:spMk id="34" creationId="{A02121E2-EB88-A71C-A7EA-FFC4BCF0EB28}"/>
          </ac:spMkLst>
        </pc:spChg>
        <pc:spChg chg="add mod">
          <ac:chgData name="Vihansa S.A.S it21134180" userId="c1683f9f-850b-4a7c-8080-f1b972546ffa" providerId="ADAL" clId="{FD23B31F-B40B-4CF5-B72B-74E9BA449903}" dt="2024-05-08T01:45:00.424" v="211" actId="1076"/>
          <ac:spMkLst>
            <pc:docMk/>
            <pc:sldMk cId="420840896" sldId="449"/>
            <ac:spMk id="35" creationId="{43ADA533-A85D-E618-3657-7029C4A72253}"/>
          </ac:spMkLst>
        </pc:spChg>
        <pc:picChg chg="del">
          <ac:chgData name="Vihansa S.A.S it21134180" userId="c1683f9f-850b-4a7c-8080-f1b972546ffa" providerId="ADAL" clId="{FD23B31F-B40B-4CF5-B72B-74E9BA449903}" dt="2024-05-08T01:39:14.643" v="132" actId="478"/>
          <ac:picMkLst>
            <pc:docMk/>
            <pc:sldMk cId="420840896" sldId="449"/>
            <ac:picMk id="28" creationId="{F50EC8BB-D37E-FE5E-318A-FE66B57832DE}"/>
          </ac:picMkLst>
        </pc:picChg>
        <pc:picChg chg="add mod">
          <ac:chgData name="Vihansa S.A.S it21134180" userId="c1683f9f-850b-4a7c-8080-f1b972546ffa" providerId="ADAL" clId="{FD23B31F-B40B-4CF5-B72B-74E9BA449903}" dt="2024-05-08T01:45:58.676" v="219" actId="1076"/>
          <ac:picMkLst>
            <pc:docMk/>
            <pc:sldMk cId="420840896" sldId="449"/>
            <ac:picMk id="29" creationId="{D5C2252A-4714-6282-5C35-4169F3C7A1ED}"/>
          </ac:picMkLst>
        </pc:picChg>
        <pc:extLst>
          <p:ext xmlns:p="http://schemas.openxmlformats.org/presentationml/2006/main" uri="{D6D511B9-2390-475A-947B-AFAB55BFBCF1}">
            <pc226:cmChg xmlns:pc226="http://schemas.microsoft.com/office/powerpoint/2022/06/main/command" chg="mod">
              <pc226:chgData name="Vihansa S.A.S it21134180" userId="c1683f9f-850b-4a7c-8080-f1b972546ffa" providerId="ADAL" clId="{FD23B31F-B40B-4CF5-B72B-74E9BA449903}" dt="2024-05-08T01:39:14.643" v="133" actId="2056"/>
              <pc2:cmMkLst xmlns:pc2="http://schemas.microsoft.com/office/powerpoint/2019/9/main/command">
                <pc:docMk/>
                <pc:sldMk cId="420840896" sldId="449"/>
                <pc2:cmMk id="{D0388F98-E89B-4057-8149-4CAA291BCD31}"/>
              </pc2:cmMkLst>
            </pc226:cmChg>
          </p:ext>
        </pc:extLst>
      </pc:sldChg>
      <pc:sldChg chg="addSp delSp modSp mod">
        <pc:chgData name="Vihansa S.A.S it21134180" userId="c1683f9f-850b-4a7c-8080-f1b972546ffa" providerId="ADAL" clId="{FD23B31F-B40B-4CF5-B72B-74E9BA449903}" dt="2024-05-08T01:58:07.898" v="504"/>
        <pc:sldMkLst>
          <pc:docMk/>
          <pc:sldMk cId="3668034569" sldId="453"/>
        </pc:sldMkLst>
        <pc:spChg chg="add mod">
          <ac:chgData name="Vihansa S.A.S it21134180" userId="c1683f9f-850b-4a7c-8080-f1b972546ffa" providerId="ADAL" clId="{FD23B31F-B40B-4CF5-B72B-74E9BA449903}" dt="2024-05-08T01:58:06.418" v="502" actId="1076"/>
          <ac:spMkLst>
            <pc:docMk/>
            <pc:sldMk cId="3668034569" sldId="453"/>
            <ac:spMk id="17" creationId="{044AEB4F-3578-88A2-28BC-5528F4056F13}"/>
          </ac:spMkLst>
        </pc:spChg>
        <pc:spChg chg="del mod">
          <ac:chgData name="Vihansa S.A.S it21134180" userId="c1683f9f-850b-4a7c-8080-f1b972546ffa" providerId="ADAL" clId="{FD23B31F-B40B-4CF5-B72B-74E9BA449903}" dt="2024-05-08T01:58:07.898" v="504"/>
          <ac:spMkLst>
            <pc:docMk/>
            <pc:sldMk cId="3668034569" sldId="453"/>
            <ac:spMk id="41" creationId="{00000000-0000-0000-0000-000000000000}"/>
          </ac:spMkLst>
        </pc:spChg>
      </pc:sldChg>
      <pc:sldChg chg="addSp modSp add mod">
        <pc:chgData name="Vihansa S.A.S it21134180" userId="c1683f9f-850b-4a7c-8080-f1b972546ffa" providerId="ADAL" clId="{FD23B31F-B40B-4CF5-B72B-74E9BA449903}" dt="2024-05-08T02:31:20.819" v="636" actId="20577"/>
        <pc:sldMkLst>
          <pc:docMk/>
          <pc:sldMk cId="1458048845" sldId="461"/>
        </pc:sldMkLst>
        <pc:spChg chg="add mod">
          <ac:chgData name="Vihansa S.A.S it21134180" userId="c1683f9f-850b-4a7c-8080-f1b972546ffa" providerId="ADAL" clId="{FD23B31F-B40B-4CF5-B72B-74E9BA449903}" dt="2024-05-08T01:30:13.537" v="40" actId="1076"/>
          <ac:spMkLst>
            <pc:docMk/>
            <pc:sldMk cId="1458048845" sldId="461"/>
            <ac:spMk id="2" creationId="{C1ECD7CD-1909-1B02-1D9D-5029346A8023}"/>
          </ac:spMkLst>
        </pc:spChg>
        <pc:spChg chg="mod">
          <ac:chgData name="Vihansa S.A.S it21134180" userId="c1683f9f-850b-4a7c-8080-f1b972546ffa" providerId="ADAL" clId="{FD23B31F-B40B-4CF5-B72B-74E9BA449903}" dt="2024-05-08T01:30:58.242" v="43"/>
          <ac:spMkLst>
            <pc:docMk/>
            <pc:sldMk cId="1458048845" sldId="461"/>
            <ac:spMk id="4" creationId="{7E45A39E-4C0D-E620-F3BD-A2F5388D54B8}"/>
          </ac:spMkLst>
        </pc:spChg>
        <pc:spChg chg="mod">
          <ac:chgData name="Vihansa S.A.S it21134180" userId="c1683f9f-850b-4a7c-8080-f1b972546ffa" providerId="ADAL" clId="{FD23B31F-B40B-4CF5-B72B-74E9BA449903}" dt="2024-05-08T01:30:58.242" v="43"/>
          <ac:spMkLst>
            <pc:docMk/>
            <pc:sldMk cId="1458048845" sldId="461"/>
            <ac:spMk id="6" creationId="{D317E704-EA21-629F-6F3B-087684653E8E}"/>
          </ac:spMkLst>
        </pc:spChg>
        <pc:spChg chg="mod">
          <ac:chgData name="Vihansa S.A.S it21134180" userId="c1683f9f-850b-4a7c-8080-f1b972546ffa" providerId="ADAL" clId="{FD23B31F-B40B-4CF5-B72B-74E9BA449903}" dt="2024-05-08T01:30:58.242" v="43"/>
          <ac:spMkLst>
            <pc:docMk/>
            <pc:sldMk cId="1458048845" sldId="461"/>
            <ac:spMk id="8" creationId="{563736A1-6958-2B7F-0DC9-704D7517D513}"/>
          </ac:spMkLst>
        </pc:spChg>
        <pc:spChg chg="mod">
          <ac:chgData name="Vihansa S.A.S it21134180" userId="c1683f9f-850b-4a7c-8080-f1b972546ffa" providerId="ADAL" clId="{FD23B31F-B40B-4CF5-B72B-74E9BA449903}" dt="2024-05-08T01:30:58.242" v="43"/>
          <ac:spMkLst>
            <pc:docMk/>
            <pc:sldMk cId="1458048845" sldId="461"/>
            <ac:spMk id="10" creationId="{2368BE57-0E13-4B1B-5EBC-30FA195503A0}"/>
          </ac:spMkLst>
        </pc:spChg>
        <pc:spChg chg="mod">
          <ac:chgData name="Vihansa S.A.S it21134180" userId="c1683f9f-850b-4a7c-8080-f1b972546ffa" providerId="ADAL" clId="{FD23B31F-B40B-4CF5-B72B-74E9BA449903}" dt="2024-05-08T01:30:58.242" v="43"/>
          <ac:spMkLst>
            <pc:docMk/>
            <pc:sldMk cId="1458048845" sldId="461"/>
            <ac:spMk id="12" creationId="{4A73F49F-BBF7-A366-CBAC-F4F94FB32A49}"/>
          </ac:spMkLst>
        </pc:spChg>
        <pc:spChg chg="mod">
          <ac:chgData name="Vihansa S.A.S it21134180" userId="c1683f9f-850b-4a7c-8080-f1b972546ffa" providerId="ADAL" clId="{FD23B31F-B40B-4CF5-B72B-74E9BA449903}" dt="2024-05-08T01:29:36.672" v="36" actId="113"/>
          <ac:spMkLst>
            <pc:docMk/>
            <pc:sldMk cId="1458048845" sldId="461"/>
            <ac:spMk id="56" creationId="{00000000-0000-0000-0000-000000000000}"/>
          </ac:spMkLst>
        </pc:spChg>
        <pc:spChg chg="mod">
          <ac:chgData name="Vihansa S.A.S it21134180" userId="c1683f9f-850b-4a7c-8080-f1b972546ffa" providerId="ADAL" clId="{FD23B31F-B40B-4CF5-B72B-74E9BA449903}" dt="2024-05-08T02:31:20.819" v="636" actId="20577"/>
          <ac:spMkLst>
            <pc:docMk/>
            <pc:sldMk cId="1458048845" sldId="461"/>
            <ac:spMk id="57" creationId="{00000000-0000-0000-0000-000000000000}"/>
          </ac:spMkLst>
        </pc:spChg>
        <pc:grpChg chg="add mod">
          <ac:chgData name="Vihansa S.A.S it21134180" userId="c1683f9f-850b-4a7c-8080-f1b972546ffa" providerId="ADAL" clId="{FD23B31F-B40B-4CF5-B72B-74E9BA449903}" dt="2024-05-08T01:31:02.937" v="44" actId="1076"/>
          <ac:grpSpMkLst>
            <pc:docMk/>
            <pc:sldMk cId="1458048845" sldId="461"/>
            <ac:grpSpMk id="3" creationId="{ACC8A965-CBC3-749D-6195-B87607387C34}"/>
          </ac:grpSpMkLst>
        </pc:grpChg>
        <pc:grpChg chg="add mod">
          <ac:chgData name="Vihansa S.A.S it21134180" userId="c1683f9f-850b-4a7c-8080-f1b972546ffa" providerId="ADAL" clId="{FD23B31F-B40B-4CF5-B72B-74E9BA449903}" dt="2024-05-08T01:31:02.937" v="44" actId="1076"/>
          <ac:grpSpMkLst>
            <pc:docMk/>
            <pc:sldMk cId="1458048845" sldId="461"/>
            <ac:grpSpMk id="5" creationId="{75CA6EDB-C114-552E-89FE-8244F5E9516D}"/>
          </ac:grpSpMkLst>
        </pc:grpChg>
        <pc:grpChg chg="add mod">
          <ac:chgData name="Vihansa S.A.S it21134180" userId="c1683f9f-850b-4a7c-8080-f1b972546ffa" providerId="ADAL" clId="{FD23B31F-B40B-4CF5-B72B-74E9BA449903}" dt="2024-05-08T01:31:02.937" v="44" actId="1076"/>
          <ac:grpSpMkLst>
            <pc:docMk/>
            <pc:sldMk cId="1458048845" sldId="461"/>
            <ac:grpSpMk id="7" creationId="{61317071-9644-FA63-653B-F0DC41A36188}"/>
          </ac:grpSpMkLst>
        </pc:grpChg>
        <pc:grpChg chg="add mod">
          <ac:chgData name="Vihansa S.A.S it21134180" userId="c1683f9f-850b-4a7c-8080-f1b972546ffa" providerId="ADAL" clId="{FD23B31F-B40B-4CF5-B72B-74E9BA449903}" dt="2024-05-08T01:31:02.937" v="44" actId="1076"/>
          <ac:grpSpMkLst>
            <pc:docMk/>
            <pc:sldMk cId="1458048845" sldId="461"/>
            <ac:grpSpMk id="9" creationId="{9DBBBBFC-39CF-FDA0-4041-75E186FD75F2}"/>
          </ac:grpSpMkLst>
        </pc:grpChg>
        <pc:grpChg chg="add mod">
          <ac:chgData name="Vihansa S.A.S it21134180" userId="c1683f9f-850b-4a7c-8080-f1b972546ffa" providerId="ADAL" clId="{FD23B31F-B40B-4CF5-B72B-74E9BA449903}" dt="2024-05-08T01:31:02.937" v="44" actId="1076"/>
          <ac:grpSpMkLst>
            <pc:docMk/>
            <pc:sldMk cId="1458048845" sldId="461"/>
            <ac:grpSpMk id="11" creationId="{6C9E67D0-A522-E006-F918-A8C6320C9969}"/>
          </ac:grpSpMkLst>
        </pc:grpChg>
        <pc:picChg chg="mod">
          <ac:chgData name="Vihansa S.A.S it21134180" userId="c1683f9f-850b-4a7c-8080-f1b972546ffa" providerId="ADAL" clId="{FD23B31F-B40B-4CF5-B72B-74E9BA449903}" dt="2024-05-08T01:29:48.812" v="37" actId="14100"/>
          <ac:picMkLst>
            <pc:docMk/>
            <pc:sldMk cId="1458048845" sldId="461"/>
            <ac:picMk id="54" creationId="{00000000-0000-0000-0000-000000000000}"/>
          </ac:picMkLst>
        </pc:picChg>
        <pc:picChg chg="mod">
          <ac:chgData name="Vihansa S.A.S it21134180" userId="c1683f9f-850b-4a7c-8080-f1b972546ffa" providerId="ADAL" clId="{FD23B31F-B40B-4CF5-B72B-74E9BA449903}" dt="2024-05-08T01:30:34.793" v="42" actId="1076"/>
          <ac:picMkLst>
            <pc:docMk/>
            <pc:sldMk cId="1458048845" sldId="461"/>
            <ac:picMk id="55" creationId="{00000000-0000-0000-0000-000000000000}"/>
          </ac:picMkLst>
        </pc:picChg>
      </pc:sldChg>
      <pc:sldChg chg="modSp add mod ord">
        <pc:chgData name="Vihansa S.A.S it21134180" userId="c1683f9f-850b-4a7c-8080-f1b972546ffa" providerId="ADAL" clId="{FD23B31F-B40B-4CF5-B72B-74E9BA449903}" dt="2024-05-08T01:53:47.626" v="486" actId="20577"/>
        <pc:sldMkLst>
          <pc:docMk/>
          <pc:sldMk cId="1826863875" sldId="463"/>
        </pc:sldMkLst>
        <pc:spChg chg="mod">
          <ac:chgData name="Vihansa S.A.S it21134180" userId="c1683f9f-850b-4a7c-8080-f1b972546ffa" providerId="ADAL" clId="{FD23B31F-B40B-4CF5-B72B-74E9BA449903}" dt="2024-05-08T01:53:47.626" v="486" actId="20577"/>
          <ac:spMkLst>
            <pc:docMk/>
            <pc:sldMk cId="1826863875" sldId="463"/>
            <ac:spMk id="8" creationId="{25D49F8C-25D2-BF50-29D3-A9D9DC9110C6}"/>
          </ac:spMkLst>
        </pc:spChg>
        <pc:spChg chg="mod">
          <ac:chgData name="Vihansa S.A.S it21134180" userId="c1683f9f-850b-4a7c-8080-f1b972546ffa" providerId="ADAL" clId="{FD23B31F-B40B-4CF5-B72B-74E9BA449903}" dt="2024-05-08T01:52:59.889" v="438" actId="20577"/>
          <ac:spMkLst>
            <pc:docMk/>
            <pc:sldMk cId="1826863875" sldId="463"/>
            <ac:spMk id="43" creationId="{00000000-0000-0000-0000-000000000000}"/>
          </ac:spMkLst>
        </pc:spChg>
      </pc:sldChg>
    </pc:docChg>
  </pc:docChgLst>
  <pc:docChgLst>
    <pc:chgData name="Christy H M it21127946" userId="S::it21127946@my.sliit.lk::0c28b57a-5422-48ba-bc51-ab4e3c7f524d" providerId="AD" clId="Web-{916A0CE1-B10A-47D5-A71D-3924FAB6034E}"/>
    <pc:docChg chg="addSld modSld sldOrd">
      <pc:chgData name="Christy H M it21127946" userId="S::it21127946@my.sliit.lk::0c28b57a-5422-48ba-bc51-ab4e3c7f524d" providerId="AD" clId="Web-{916A0CE1-B10A-47D5-A71D-3924FAB6034E}" dt="2024-05-05T13:02:34.429" v="535"/>
      <pc:docMkLst>
        <pc:docMk/>
      </pc:docMkLst>
      <pc:sldChg chg="addSp delSp">
        <pc:chgData name="Christy H M it21127946" userId="S::it21127946@my.sliit.lk::0c28b57a-5422-48ba-bc51-ab4e3c7f524d" providerId="AD" clId="Web-{916A0CE1-B10A-47D5-A71D-3924FAB6034E}" dt="2024-05-05T11:39:22.125" v="478"/>
        <pc:sldMkLst>
          <pc:docMk/>
          <pc:sldMk cId="0" sldId="266"/>
        </pc:sldMkLst>
        <pc:spChg chg="add">
          <ac:chgData name="Christy H M it21127946" userId="S::it21127946@my.sliit.lk::0c28b57a-5422-48ba-bc51-ab4e3c7f524d" providerId="AD" clId="Web-{916A0CE1-B10A-47D5-A71D-3924FAB6034E}" dt="2024-05-05T11:39:15.062" v="477"/>
          <ac:spMkLst>
            <pc:docMk/>
            <pc:sldMk cId="0" sldId="266"/>
            <ac:spMk id="4" creationId="{C53CC356-03BF-C49C-5C6B-BDFAF56C6144}"/>
          </ac:spMkLst>
        </pc:spChg>
        <pc:spChg chg="del">
          <ac:chgData name="Christy H M it21127946" userId="S::it21127946@my.sliit.lk::0c28b57a-5422-48ba-bc51-ab4e3c7f524d" providerId="AD" clId="Web-{916A0CE1-B10A-47D5-A71D-3924FAB6034E}" dt="2024-05-05T11:39:22.125" v="478"/>
          <ac:spMkLst>
            <pc:docMk/>
            <pc:sldMk cId="0" sldId="266"/>
            <ac:spMk id="952" creationId="{00000000-0000-0000-0000-000000000000}"/>
          </ac:spMkLst>
        </pc:spChg>
      </pc:sldChg>
      <pc:sldChg chg="addSp delSp modSp ord">
        <pc:chgData name="Christy H M it21127946" userId="S::it21127946@my.sliit.lk::0c28b57a-5422-48ba-bc51-ab4e3c7f524d" providerId="AD" clId="Web-{916A0CE1-B10A-47D5-A71D-3924FAB6034E}" dt="2024-05-05T10:15:55.094" v="136" actId="20577"/>
        <pc:sldMkLst>
          <pc:docMk/>
          <pc:sldMk cId="0" sldId="269"/>
        </pc:sldMkLst>
        <pc:spChg chg="add mod">
          <ac:chgData name="Christy H M it21127946" userId="S::it21127946@my.sliit.lk::0c28b57a-5422-48ba-bc51-ab4e3c7f524d" providerId="AD" clId="Web-{916A0CE1-B10A-47D5-A71D-3924FAB6034E}" dt="2024-05-05T10:14:26.717" v="105" actId="1076"/>
          <ac:spMkLst>
            <pc:docMk/>
            <pc:sldMk cId="0" sldId="269"/>
            <ac:spMk id="3" creationId="{FDC5380A-48ED-3B10-0728-D0C9E9FF9AF5}"/>
          </ac:spMkLst>
        </pc:spChg>
        <pc:spChg chg="add del mod">
          <ac:chgData name="Christy H M it21127946" userId="S::it21127946@my.sliit.lk::0c28b57a-5422-48ba-bc51-ab4e3c7f524d" providerId="AD" clId="Web-{916A0CE1-B10A-47D5-A71D-3924FAB6034E}" dt="2024-05-05T09:54:38.301" v="95"/>
          <ac:spMkLst>
            <pc:docMk/>
            <pc:sldMk cId="0" sldId="269"/>
            <ac:spMk id="5" creationId="{F68E492D-5253-0358-C021-BD3795E31905}"/>
          </ac:spMkLst>
        </pc:spChg>
        <pc:spChg chg="add del mod">
          <ac:chgData name="Christy H M it21127946" userId="S::it21127946@my.sliit.lk::0c28b57a-5422-48ba-bc51-ab4e3c7f524d" providerId="AD" clId="Web-{916A0CE1-B10A-47D5-A71D-3924FAB6034E}" dt="2024-05-05T09:54:30.457" v="93"/>
          <ac:spMkLst>
            <pc:docMk/>
            <pc:sldMk cId="0" sldId="269"/>
            <ac:spMk id="7" creationId="{9C652B15-AD1E-1B77-FD39-F117AA1F28A0}"/>
          </ac:spMkLst>
        </pc:spChg>
        <pc:spChg chg="add mod">
          <ac:chgData name="Christy H M it21127946" userId="S::it21127946@my.sliit.lk::0c28b57a-5422-48ba-bc51-ab4e3c7f524d" providerId="AD" clId="Web-{916A0CE1-B10A-47D5-A71D-3924FAB6034E}" dt="2024-05-05T10:15:35.422" v="124" actId="20577"/>
          <ac:spMkLst>
            <pc:docMk/>
            <pc:sldMk cId="0" sldId="269"/>
            <ac:spMk id="12" creationId="{7224A9D4-3B9F-3394-7CEF-84D317CC0FCC}"/>
          </ac:spMkLst>
        </pc:spChg>
        <pc:spChg chg="add mod">
          <ac:chgData name="Christy H M it21127946" userId="S::it21127946@my.sliit.lk::0c28b57a-5422-48ba-bc51-ab4e3c7f524d" providerId="AD" clId="Web-{916A0CE1-B10A-47D5-A71D-3924FAB6034E}" dt="2024-05-05T10:15:55.094" v="136" actId="20577"/>
          <ac:spMkLst>
            <pc:docMk/>
            <pc:sldMk cId="0" sldId="269"/>
            <ac:spMk id="13" creationId="{90538BE9-F30A-50DA-C9AA-72342FC8E6ED}"/>
          </ac:spMkLst>
        </pc:spChg>
        <pc:spChg chg="del">
          <ac:chgData name="Christy H M it21127946" userId="S::it21127946@my.sliit.lk::0c28b57a-5422-48ba-bc51-ab4e3c7f524d" providerId="AD" clId="Web-{916A0CE1-B10A-47D5-A71D-3924FAB6034E}" dt="2024-05-05T09:54:01.144" v="90"/>
          <ac:spMkLst>
            <pc:docMk/>
            <pc:sldMk cId="0" sldId="269"/>
            <ac:spMk id="983" creationId="{00000000-0000-0000-0000-000000000000}"/>
          </ac:spMkLst>
        </pc:spChg>
        <pc:spChg chg="del">
          <ac:chgData name="Christy H M it21127946" userId="S::it21127946@my.sliit.lk::0c28b57a-5422-48ba-bc51-ab4e3c7f524d" providerId="AD" clId="Web-{916A0CE1-B10A-47D5-A71D-3924FAB6034E}" dt="2024-05-05T09:53:58.613" v="89"/>
          <ac:spMkLst>
            <pc:docMk/>
            <pc:sldMk cId="0" sldId="269"/>
            <ac:spMk id="984" creationId="{00000000-0000-0000-0000-000000000000}"/>
          </ac:spMkLst>
        </pc:spChg>
        <pc:picChg chg="add mod">
          <ac:chgData name="Christy H M it21127946" userId="S::it21127946@my.sliit.lk::0c28b57a-5422-48ba-bc51-ab4e3c7f524d" providerId="AD" clId="Web-{916A0CE1-B10A-47D5-A71D-3924FAB6034E}" dt="2024-05-05T09:54:17.988" v="92" actId="1076"/>
          <ac:picMkLst>
            <pc:docMk/>
            <pc:sldMk cId="0" sldId="269"/>
            <ac:picMk id="8" creationId="{EEFED9D1-E972-5572-E195-38873697689E}"/>
          </ac:picMkLst>
        </pc:picChg>
        <pc:picChg chg="add mod modCrop">
          <ac:chgData name="Christy H M it21127946" userId="S::it21127946@my.sliit.lk::0c28b57a-5422-48ba-bc51-ab4e3c7f524d" providerId="AD" clId="Web-{916A0CE1-B10A-47D5-A71D-3924FAB6034E}" dt="2024-05-05T09:58:18.400" v="101"/>
          <ac:picMkLst>
            <pc:docMk/>
            <pc:sldMk cId="0" sldId="269"/>
            <ac:picMk id="9" creationId="{176D86F5-BDD0-5DF1-7D87-38B229227256}"/>
          </ac:picMkLst>
        </pc:picChg>
        <pc:picChg chg="add mod modCrop">
          <ac:chgData name="Christy H M it21127946" userId="S::it21127946@my.sliit.lk::0c28b57a-5422-48ba-bc51-ab4e3c7f524d" providerId="AD" clId="Web-{916A0CE1-B10A-47D5-A71D-3924FAB6034E}" dt="2024-05-05T10:15:03.921" v="108"/>
          <ac:picMkLst>
            <pc:docMk/>
            <pc:sldMk cId="0" sldId="269"/>
            <ac:picMk id="10" creationId="{AB9CE856-0602-C855-B23D-27F5499134B9}"/>
          </ac:picMkLst>
        </pc:picChg>
        <pc:picChg chg="add mod modCrop">
          <ac:chgData name="Christy H M it21127946" userId="S::it21127946@my.sliit.lk::0c28b57a-5422-48ba-bc51-ab4e3c7f524d" providerId="AD" clId="Web-{916A0CE1-B10A-47D5-A71D-3924FAB6034E}" dt="2024-05-05T10:15:12.609" v="110"/>
          <ac:picMkLst>
            <pc:docMk/>
            <pc:sldMk cId="0" sldId="269"/>
            <ac:picMk id="11" creationId="{0992CCD9-5F59-27C1-0363-E2AC4D45412E}"/>
          </ac:picMkLst>
        </pc:picChg>
      </pc:sldChg>
      <pc:sldChg chg="modSp ord">
        <pc:chgData name="Christy H M it21127946" userId="S::it21127946@my.sliit.lk::0c28b57a-5422-48ba-bc51-ab4e3c7f524d" providerId="AD" clId="Web-{916A0CE1-B10A-47D5-A71D-3924FAB6034E}" dt="2024-05-05T09:50:23.264" v="6"/>
        <pc:sldMkLst>
          <pc:docMk/>
          <pc:sldMk cId="0" sldId="270"/>
        </pc:sldMkLst>
        <pc:spChg chg="mod">
          <ac:chgData name="Christy H M it21127946" userId="S::it21127946@my.sliit.lk::0c28b57a-5422-48ba-bc51-ab4e3c7f524d" providerId="AD" clId="Web-{916A0CE1-B10A-47D5-A71D-3924FAB6034E}" dt="2024-05-05T09:35:41.026" v="2" actId="1076"/>
          <ac:spMkLst>
            <pc:docMk/>
            <pc:sldMk cId="0" sldId="270"/>
            <ac:spMk id="989" creationId="{00000000-0000-0000-0000-000000000000}"/>
          </ac:spMkLst>
        </pc:spChg>
        <pc:picChg chg="mod">
          <ac:chgData name="Christy H M it21127946" userId="S::it21127946@my.sliit.lk::0c28b57a-5422-48ba-bc51-ab4e3c7f524d" providerId="AD" clId="Web-{916A0CE1-B10A-47D5-A71D-3924FAB6034E}" dt="2024-05-05T09:37:52.467" v="5"/>
          <ac:picMkLst>
            <pc:docMk/>
            <pc:sldMk cId="0" sldId="270"/>
            <ac:picMk id="26" creationId="{68429B07-FE63-CA0F-67C9-A5FA015DA013}"/>
          </ac:picMkLst>
        </pc:picChg>
      </pc:sldChg>
      <pc:sldChg chg="addSp delSp modSp ord">
        <pc:chgData name="Christy H M it21127946" userId="S::it21127946@my.sliit.lk::0c28b57a-5422-48ba-bc51-ab4e3c7f524d" providerId="AD" clId="Web-{916A0CE1-B10A-47D5-A71D-3924FAB6034E}" dt="2024-05-05T09:52:02.016" v="48" actId="1076"/>
        <pc:sldMkLst>
          <pc:docMk/>
          <pc:sldMk cId="0" sldId="271"/>
        </pc:sldMkLst>
        <pc:spChg chg="del">
          <ac:chgData name="Christy H M it21127946" userId="S::it21127946@my.sliit.lk::0c28b57a-5422-48ba-bc51-ab4e3c7f524d" providerId="AD" clId="Web-{916A0CE1-B10A-47D5-A71D-3924FAB6034E}" dt="2024-05-05T09:50:44.530" v="24"/>
          <ac:spMkLst>
            <pc:docMk/>
            <pc:sldMk cId="0" sldId="271"/>
            <ac:spMk id="1056" creationId="{00000000-0000-0000-0000-000000000000}"/>
          </ac:spMkLst>
        </pc:spChg>
        <pc:spChg chg="del">
          <ac:chgData name="Christy H M it21127946" userId="S::it21127946@my.sliit.lk::0c28b57a-5422-48ba-bc51-ab4e3c7f524d" providerId="AD" clId="Web-{916A0CE1-B10A-47D5-A71D-3924FAB6034E}" dt="2024-05-05T09:50:44.515" v="23"/>
          <ac:spMkLst>
            <pc:docMk/>
            <pc:sldMk cId="0" sldId="271"/>
            <ac:spMk id="1057" creationId="{00000000-0000-0000-0000-000000000000}"/>
          </ac:spMkLst>
        </pc:spChg>
        <pc:spChg chg="del">
          <ac:chgData name="Christy H M it21127946" userId="S::it21127946@my.sliit.lk::0c28b57a-5422-48ba-bc51-ab4e3c7f524d" providerId="AD" clId="Web-{916A0CE1-B10A-47D5-A71D-3924FAB6034E}" dt="2024-05-05T09:50:44.499" v="22"/>
          <ac:spMkLst>
            <pc:docMk/>
            <pc:sldMk cId="0" sldId="271"/>
            <ac:spMk id="1059" creationId="{00000000-0000-0000-0000-000000000000}"/>
          </ac:spMkLst>
        </pc:spChg>
        <pc:spChg chg="del">
          <ac:chgData name="Christy H M it21127946" userId="S::it21127946@my.sliit.lk::0c28b57a-5422-48ba-bc51-ab4e3c7f524d" providerId="AD" clId="Web-{916A0CE1-B10A-47D5-A71D-3924FAB6034E}" dt="2024-05-05T09:50:44.468" v="21"/>
          <ac:spMkLst>
            <pc:docMk/>
            <pc:sldMk cId="0" sldId="271"/>
            <ac:spMk id="1061" creationId="{00000000-0000-0000-0000-000000000000}"/>
          </ac:spMkLst>
        </pc:spChg>
        <pc:spChg chg="mod">
          <ac:chgData name="Christy H M it21127946" userId="S::it21127946@my.sliit.lk::0c28b57a-5422-48ba-bc51-ab4e3c7f524d" providerId="AD" clId="Web-{916A0CE1-B10A-47D5-A71D-3924FAB6034E}" dt="2024-05-05T09:51:56.329" v="47" actId="1076"/>
          <ac:spMkLst>
            <pc:docMk/>
            <pc:sldMk cId="0" sldId="271"/>
            <ac:spMk id="1062" creationId="{00000000-0000-0000-0000-000000000000}"/>
          </ac:spMkLst>
        </pc:spChg>
        <pc:spChg chg="del">
          <ac:chgData name="Christy H M it21127946" userId="S::it21127946@my.sliit.lk::0c28b57a-5422-48ba-bc51-ab4e3c7f524d" providerId="AD" clId="Web-{916A0CE1-B10A-47D5-A71D-3924FAB6034E}" dt="2024-05-05T09:50:44.546" v="36"/>
          <ac:spMkLst>
            <pc:docMk/>
            <pc:sldMk cId="0" sldId="271"/>
            <ac:spMk id="1063" creationId="{00000000-0000-0000-0000-000000000000}"/>
          </ac:spMkLst>
        </pc:spChg>
        <pc:spChg chg="del">
          <ac:chgData name="Christy H M it21127946" userId="S::it21127946@my.sliit.lk::0c28b57a-5422-48ba-bc51-ab4e3c7f524d" providerId="AD" clId="Web-{916A0CE1-B10A-47D5-A71D-3924FAB6034E}" dt="2024-05-05T09:50:44.546" v="35"/>
          <ac:spMkLst>
            <pc:docMk/>
            <pc:sldMk cId="0" sldId="271"/>
            <ac:spMk id="1064" creationId="{00000000-0000-0000-0000-000000000000}"/>
          </ac:spMkLst>
        </pc:spChg>
        <pc:spChg chg="del">
          <ac:chgData name="Christy H M it21127946" userId="S::it21127946@my.sliit.lk::0c28b57a-5422-48ba-bc51-ab4e3c7f524d" providerId="AD" clId="Web-{916A0CE1-B10A-47D5-A71D-3924FAB6034E}" dt="2024-05-05T09:50:44.546" v="34"/>
          <ac:spMkLst>
            <pc:docMk/>
            <pc:sldMk cId="0" sldId="271"/>
            <ac:spMk id="1065" creationId="{00000000-0000-0000-0000-000000000000}"/>
          </ac:spMkLst>
        </pc:spChg>
        <pc:spChg chg="del">
          <ac:chgData name="Christy H M it21127946" userId="S::it21127946@my.sliit.lk::0c28b57a-5422-48ba-bc51-ab4e3c7f524d" providerId="AD" clId="Web-{916A0CE1-B10A-47D5-A71D-3924FAB6034E}" dt="2024-05-05T09:50:44.546" v="33"/>
          <ac:spMkLst>
            <pc:docMk/>
            <pc:sldMk cId="0" sldId="271"/>
            <ac:spMk id="1066" creationId="{00000000-0000-0000-0000-000000000000}"/>
          </ac:spMkLst>
        </pc:spChg>
        <pc:spChg chg="del">
          <ac:chgData name="Christy H M it21127946" userId="S::it21127946@my.sliit.lk::0c28b57a-5422-48ba-bc51-ab4e3c7f524d" providerId="AD" clId="Web-{916A0CE1-B10A-47D5-A71D-3924FAB6034E}" dt="2024-05-05T09:50:44.546" v="32"/>
          <ac:spMkLst>
            <pc:docMk/>
            <pc:sldMk cId="0" sldId="271"/>
            <ac:spMk id="1067" creationId="{00000000-0000-0000-0000-000000000000}"/>
          </ac:spMkLst>
        </pc:spChg>
        <pc:spChg chg="del">
          <ac:chgData name="Christy H M it21127946" userId="S::it21127946@my.sliit.lk::0c28b57a-5422-48ba-bc51-ab4e3c7f524d" providerId="AD" clId="Web-{916A0CE1-B10A-47D5-A71D-3924FAB6034E}" dt="2024-05-05T09:50:44.546" v="31"/>
          <ac:spMkLst>
            <pc:docMk/>
            <pc:sldMk cId="0" sldId="271"/>
            <ac:spMk id="1068" creationId="{00000000-0000-0000-0000-000000000000}"/>
          </ac:spMkLst>
        </pc:spChg>
        <pc:spChg chg="del">
          <ac:chgData name="Christy H M it21127946" userId="S::it21127946@my.sliit.lk::0c28b57a-5422-48ba-bc51-ab4e3c7f524d" providerId="AD" clId="Web-{916A0CE1-B10A-47D5-A71D-3924FAB6034E}" dt="2024-05-05T09:50:44.546" v="30"/>
          <ac:spMkLst>
            <pc:docMk/>
            <pc:sldMk cId="0" sldId="271"/>
            <ac:spMk id="1069" creationId="{00000000-0000-0000-0000-000000000000}"/>
          </ac:spMkLst>
        </pc:spChg>
        <pc:spChg chg="del">
          <ac:chgData name="Christy H M it21127946" userId="S::it21127946@my.sliit.lk::0c28b57a-5422-48ba-bc51-ab4e3c7f524d" providerId="AD" clId="Web-{916A0CE1-B10A-47D5-A71D-3924FAB6034E}" dt="2024-05-05T09:50:44.546" v="29"/>
          <ac:spMkLst>
            <pc:docMk/>
            <pc:sldMk cId="0" sldId="271"/>
            <ac:spMk id="1070" creationId="{00000000-0000-0000-0000-000000000000}"/>
          </ac:spMkLst>
        </pc:spChg>
        <pc:grpChg chg="del">
          <ac:chgData name="Christy H M it21127946" userId="S::it21127946@my.sliit.lk::0c28b57a-5422-48ba-bc51-ab4e3c7f524d" providerId="AD" clId="Web-{916A0CE1-B10A-47D5-A71D-3924FAB6034E}" dt="2024-05-05T09:50:44.437" v="20"/>
          <ac:grpSpMkLst>
            <pc:docMk/>
            <pc:sldMk cId="0" sldId="271"/>
            <ac:grpSpMk id="1075" creationId="{00000000-0000-0000-0000-000000000000}"/>
          </ac:grpSpMkLst>
        </pc:grpChg>
        <pc:grpChg chg="del">
          <ac:chgData name="Christy H M it21127946" userId="S::it21127946@my.sliit.lk::0c28b57a-5422-48ba-bc51-ab4e3c7f524d" providerId="AD" clId="Web-{916A0CE1-B10A-47D5-A71D-3924FAB6034E}" dt="2024-05-05T09:50:44.437" v="19"/>
          <ac:grpSpMkLst>
            <pc:docMk/>
            <pc:sldMk cId="0" sldId="271"/>
            <ac:grpSpMk id="1082" creationId="{00000000-0000-0000-0000-000000000000}"/>
          </ac:grpSpMkLst>
        </pc:grpChg>
        <pc:grpChg chg="del">
          <ac:chgData name="Christy H M it21127946" userId="S::it21127946@my.sliit.lk::0c28b57a-5422-48ba-bc51-ab4e3c7f524d" providerId="AD" clId="Web-{916A0CE1-B10A-47D5-A71D-3924FAB6034E}" dt="2024-05-05T09:50:44.437" v="18"/>
          <ac:grpSpMkLst>
            <pc:docMk/>
            <pc:sldMk cId="0" sldId="271"/>
            <ac:grpSpMk id="1087" creationId="{00000000-0000-0000-0000-000000000000}"/>
          </ac:grpSpMkLst>
        </pc:grpChg>
        <pc:grpChg chg="del">
          <ac:chgData name="Christy H M it21127946" userId="S::it21127946@my.sliit.lk::0c28b57a-5422-48ba-bc51-ab4e3c7f524d" providerId="AD" clId="Web-{916A0CE1-B10A-47D5-A71D-3924FAB6034E}" dt="2024-05-05T09:50:44.437" v="17"/>
          <ac:grpSpMkLst>
            <pc:docMk/>
            <pc:sldMk cId="0" sldId="271"/>
            <ac:grpSpMk id="1091" creationId="{00000000-0000-0000-0000-000000000000}"/>
          </ac:grpSpMkLst>
        </pc:grpChg>
        <pc:picChg chg="add mod">
          <ac:chgData name="Christy H M it21127946" userId="S::it21127946@my.sliit.lk::0c28b57a-5422-48ba-bc51-ab4e3c7f524d" providerId="AD" clId="Web-{916A0CE1-B10A-47D5-A71D-3924FAB6034E}" dt="2024-05-05T09:52:02.016" v="48" actId="1076"/>
          <ac:picMkLst>
            <pc:docMk/>
            <pc:sldMk cId="0" sldId="271"/>
            <ac:picMk id="2" creationId="{24B3F016-7F70-651A-ADBC-CFC88A879958}"/>
          </ac:picMkLst>
        </pc:picChg>
        <pc:cxnChg chg="del mod">
          <ac:chgData name="Christy H M it21127946" userId="S::it21127946@my.sliit.lk::0c28b57a-5422-48ba-bc51-ab4e3c7f524d" providerId="AD" clId="Web-{916A0CE1-B10A-47D5-A71D-3924FAB6034E}" dt="2024-05-05T09:50:44.546" v="39"/>
          <ac:cxnSpMkLst>
            <pc:docMk/>
            <pc:sldMk cId="0" sldId="271"/>
            <ac:cxnSpMk id="1055" creationId="{00000000-0000-0000-0000-000000000000}"/>
          </ac:cxnSpMkLst>
        </pc:cxnChg>
        <pc:cxnChg chg="del mod">
          <ac:chgData name="Christy H M it21127946" userId="S::it21127946@my.sliit.lk::0c28b57a-5422-48ba-bc51-ab4e3c7f524d" providerId="AD" clId="Web-{916A0CE1-B10A-47D5-A71D-3924FAB6034E}" dt="2024-05-05T09:50:44.546" v="38"/>
          <ac:cxnSpMkLst>
            <pc:docMk/>
            <pc:sldMk cId="0" sldId="271"/>
            <ac:cxnSpMk id="1058" creationId="{00000000-0000-0000-0000-000000000000}"/>
          </ac:cxnSpMkLst>
        </pc:cxnChg>
        <pc:cxnChg chg="del mod">
          <ac:chgData name="Christy H M it21127946" userId="S::it21127946@my.sliit.lk::0c28b57a-5422-48ba-bc51-ab4e3c7f524d" providerId="AD" clId="Web-{916A0CE1-B10A-47D5-A71D-3924FAB6034E}" dt="2024-05-05T09:50:44.546" v="37"/>
          <ac:cxnSpMkLst>
            <pc:docMk/>
            <pc:sldMk cId="0" sldId="271"/>
            <ac:cxnSpMk id="1060" creationId="{00000000-0000-0000-0000-000000000000}"/>
          </ac:cxnSpMkLst>
        </pc:cxnChg>
        <pc:cxnChg chg="del mod">
          <ac:chgData name="Christy H M it21127946" userId="S::it21127946@my.sliit.lk::0c28b57a-5422-48ba-bc51-ab4e3c7f524d" providerId="AD" clId="Web-{916A0CE1-B10A-47D5-A71D-3924FAB6034E}" dt="2024-05-05T09:50:44.546" v="28"/>
          <ac:cxnSpMkLst>
            <pc:docMk/>
            <pc:sldMk cId="0" sldId="271"/>
            <ac:cxnSpMk id="1071" creationId="{00000000-0000-0000-0000-000000000000}"/>
          </ac:cxnSpMkLst>
        </pc:cxnChg>
        <pc:cxnChg chg="del mod">
          <ac:chgData name="Christy H M it21127946" userId="S::it21127946@my.sliit.lk::0c28b57a-5422-48ba-bc51-ab4e3c7f524d" providerId="AD" clId="Web-{916A0CE1-B10A-47D5-A71D-3924FAB6034E}" dt="2024-05-05T09:50:44.546" v="27"/>
          <ac:cxnSpMkLst>
            <pc:docMk/>
            <pc:sldMk cId="0" sldId="271"/>
            <ac:cxnSpMk id="1072" creationId="{00000000-0000-0000-0000-000000000000}"/>
          </ac:cxnSpMkLst>
        </pc:cxnChg>
        <pc:cxnChg chg="del mod">
          <ac:chgData name="Christy H M it21127946" userId="S::it21127946@my.sliit.lk::0c28b57a-5422-48ba-bc51-ab4e3c7f524d" providerId="AD" clId="Web-{916A0CE1-B10A-47D5-A71D-3924FAB6034E}" dt="2024-05-05T09:50:44.546" v="26"/>
          <ac:cxnSpMkLst>
            <pc:docMk/>
            <pc:sldMk cId="0" sldId="271"/>
            <ac:cxnSpMk id="1073" creationId="{00000000-0000-0000-0000-000000000000}"/>
          </ac:cxnSpMkLst>
        </pc:cxnChg>
        <pc:cxnChg chg="del mod">
          <ac:chgData name="Christy H M it21127946" userId="S::it21127946@my.sliit.lk::0c28b57a-5422-48ba-bc51-ab4e3c7f524d" providerId="AD" clId="Web-{916A0CE1-B10A-47D5-A71D-3924FAB6034E}" dt="2024-05-05T09:50:44.546" v="25"/>
          <ac:cxnSpMkLst>
            <pc:docMk/>
            <pc:sldMk cId="0" sldId="271"/>
            <ac:cxnSpMk id="1074" creationId="{00000000-0000-0000-0000-000000000000}"/>
          </ac:cxnSpMkLst>
        </pc:cxnChg>
      </pc:sldChg>
      <pc:sldChg chg="modSp">
        <pc:chgData name="Christy H M it21127946" userId="S::it21127946@my.sliit.lk::0c28b57a-5422-48ba-bc51-ab4e3c7f524d" providerId="AD" clId="Web-{916A0CE1-B10A-47D5-A71D-3924FAB6034E}" dt="2024-05-05T11:38:55.077" v="476" actId="20577"/>
        <pc:sldMkLst>
          <pc:docMk/>
          <pc:sldMk cId="3039489800" sldId="319"/>
        </pc:sldMkLst>
        <pc:spChg chg="mod">
          <ac:chgData name="Christy H M it21127946" userId="S::it21127946@my.sliit.lk::0c28b57a-5422-48ba-bc51-ab4e3c7f524d" providerId="AD" clId="Web-{916A0CE1-B10A-47D5-A71D-3924FAB6034E}" dt="2024-05-05T11:38:26.279" v="470" actId="1076"/>
          <ac:spMkLst>
            <pc:docMk/>
            <pc:sldMk cId="3039489800" sldId="319"/>
            <ac:spMk id="943" creationId="{00000000-0000-0000-0000-000000000000}"/>
          </ac:spMkLst>
        </pc:spChg>
        <pc:spChg chg="mod ord">
          <ac:chgData name="Christy H M it21127946" userId="S::it21127946@my.sliit.lk::0c28b57a-5422-48ba-bc51-ab4e3c7f524d" providerId="AD" clId="Web-{916A0CE1-B10A-47D5-A71D-3924FAB6034E}" dt="2024-05-05T11:38:55.077" v="476" actId="20577"/>
          <ac:spMkLst>
            <pc:docMk/>
            <pc:sldMk cId="3039489800" sldId="319"/>
            <ac:spMk id="952" creationId="{00000000-0000-0000-0000-000000000000}"/>
          </ac:spMkLst>
        </pc:spChg>
      </pc:sldChg>
      <pc:sldChg chg="addSp delSp modSp add ord">
        <pc:chgData name="Christy H M it21127946" userId="S::it21127946@my.sliit.lk::0c28b57a-5422-48ba-bc51-ab4e3c7f524d" providerId="AD" clId="Web-{916A0CE1-B10A-47D5-A71D-3924FAB6034E}" dt="2024-05-05T12:22:02.348" v="531"/>
        <pc:sldMkLst>
          <pc:docMk/>
          <pc:sldMk cId="2926043153" sldId="425"/>
        </pc:sldMkLst>
        <pc:spChg chg="add del mod">
          <ac:chgData name="Christy H M it21127946" userId="S::it21127946@my.sliit.lk::0c28b57a-5422-48ba-bc51-ab4e3c7f524d" providerId="AD" clId="Web-{916A0CE1-B10A-47D5-A71D-3924FAB6034E}" dt="2024-05-05T12:21:45.957" v="524"/>
          <ac:spMkLst>
            <pc:docMk/>
            <pc:sldMk cId="2926043153" sldId="425"/>
            <ac:spMk id="2" creationId="{4B43E707-FD39-9ABB-C548-1E7044F97D7B}"/>
          </ac:spMkLst>
        </pc:spChg>
        <pc:spChg chg="add del mod">
          <ac:chgData name="Christy H M it21127946" userId="S::it21127946@my.sliit.lk::0c28b57a-5422-48ba-bc51-ab4e3c7f524d" providerId="AD" clId="Web-{916A0CE1-B10A-47D5-A71D-3924FAB6034E}" dt="2024-05-05T10:18:48.817" v="181"/>
          <ac:spMkLst>
            <pc:docMk/>
            <pc:sldMk cId="2926043153" sldId="425"/>
            <ac:spMk id="3" creationId="{10691E54-6392-7E7C-DF43-57FF6FA9495E}"/>
          </ac:spMkLst>
        </pc:spChg>
        <pc:spChg chg="add del mod">
          <ac:chgData name="Christy H M it21127946" userId="S::it21127946@my.sliit.lk::0c28b57a-5422-48ba-bc51-ab4e3c7f524d" providerId="AD" clId="Web-{916A0CE1-B10A-47D5-A71D-3924FAB6034E}" dt="2024-05-05T12:21:57.645" v="529"/>
          <ac:spMkLst>
            <pc:docMk/>
            <pc:sldMk cId="2926043153" sldId="425"/>
            <ac:spMk id="3" creationId="{88742A0D-A7C9-07FC-C512-395DD6DB8019}"/>
          </ac:spMkLst>
        </pc:spChg>
        <pc:spChg chg="add del mod">
          <ac:chgData name="Christy H M it21127946" userId="S::it21127946@my.sliit.lk::0c28b57a-5422-48ba-bc51-ab4e3c7f524d" providerId="AD" clId="Web-{916A0CE1-B10A-47D5-A71D-3924FAB6034E}" dt="2024-05-05T12:21:55.114" v="527"/>
          <ac:spMkLst>
            <pc:docMk/>
            <pc:sldMk cId="2926043153" sldId="425"/>
            <ac:spMk id="4" creationId="{186FEF2A-DC97-F56D-A37C-D84080686BA0}"/>
          </ac:spMkLst>
        </pc:spChg>
        <pc:spChg chg="add del mod">
          <ac:chgData name="Christy H M it21127946" userId="S::it21127946@my.sliit.lk::0c28b57a-5422-48ba-bc51-ab4e3c7f524d" providerId="AD" clId="Web-{916A0CE1-B10A-47D5-A71D-3924FAB6034E}" dt="2024-05-05T12:22:02.348" v="531"/>
          <ac:spMkLst>
            <pc:docMk/>
            <pc:sldMk cId="2926043153" sldId="425"/>
            <ac:spMk id="5" creationId="{372AB8B0-4F05-0423-CFBC-C211EBA7DD31}"/>
          </ac:spMkLst>
        </pc:spChg>
        <pc:spChg chg="add del mod">
          <ac:chgData name="Christy H M it21127946" userId="S::it21127946@my.sliit.lk::0c28b57a-5422-48ba-bc51-ab4e3c7f524d" providerId="AD" clId="Web-{916A0CE1-B10A-47D5-A71D-3924FAB6034E}" dt="2024-05-05T10:19:04.380" v="184"/>
          <ac:spMkLst>
            <pc:docMk/>
            <pc:sldMk cId="2926043153" sldId="425"/>
            <ac:spMk id="5" creationId="{A060BEB6-489C-14C3-45A6-57DD59361615}"/>
          </ac:spMkLst>
        </pc:spChg>
        <pc:spChg chg="add del mod">
          <ac:chgData name="Christy H M it21127946" userId="S::it21127946@my.sliit.lk::0c28b57a-5422-48ba-bc51-ab4e3c7f524d" providerId="AD" clId="Web-{916A0CE1-B10A-47D5-A71D-3924FAB6034E}" dt="2024-05-05T10:19:07.270" v="185"/>
          <ac:spMkLst>
            <pc:docMk/>
            <pc:sldMk cId="2926043153" sldId="425"/>
            <ac:spMk id="7" creationId="{A5988173-72AA-1492-49D0-AE9339D15438}"/>
          </ac:spMkLst>
        </pc:spChg>
        <pc:spChg chg="add del mod">
          <ac:chgData name="Christy H M it21127946" userId="S::it21127946@my.sliit.lk::0c28b57a-5422-48ba-bc51-ab4e3c7f524d" providerId="AD" clId="Web-{916A0CE1-B10A-47D5-A71D-3924FAB6034E}" dt="2024-05-05T10:26:59.374" v="296"/>
          <ac:spMkLst>
            <pc:docMk/>
            <pc:sldMk cId="2926043153" sldId="425"/>
            <ac:spMk id="9" creationId="{6D011B25-02E4-1ABB-B186-57D0F4187297}"/>
          </ac:spMkLst>
        </pc:spChg>
        <pc:spChg chg="add del mod">
          <ac:chgData name="Christy H M it21127946" userId="S::it21127946@my.sliit.lk::0c28b57a-5422-48ba-bc51-ab4e3c7f524d" providerId="AD" clId="Web-{916A0CE1-B10A-47D5-A71D-3924FAB6034E}" dt="2024-05-05T10:26:59.374" v="295"/>
          <ac:spMkLst>
            <pc:docMk/>
            <pc:sldMk cId="2926043153" sldId="425"/>
            <ac:spMk id="10" creationId="{E3FB7E40-2A16-C746-8A79-C95DDF388326}"/>
          </ac:spMkLst>
        </pc:spChg>
        <pc:spChg chg="add del mod">
          <ac:chgData name="Christy H M it21127946" userId="S::it21127946@my.sliit.lk::0c28b57a-5422-48ba-bc51-ab4e3c7f524d" providerId="AD" clId="Web-{916A0CE1-B10A-47D5-A71D-3924FAB6034E}" dt="2024-05-05T10:26:59.374" v="294"/>
          <ac:spMkLst>
            <pc:docMk/>
            <pc:sldMk cId="2926043153" sldId="425"/>
            <ac:spMk id="11" creationId="{3F2810BB-0B3C-A89C-35E7-21AAA6B0EAEC}"/>
          </ac:spMkLst>
        </pc:spChg>
        <pc:spChg chg="add del mod">
          <ac:chgData name="Christy H M it21127946" userId="S::it21127946@my.sliit.lk::0c28b57a-5422-48ba-bc51-ab4e3c7f524d" providerId="AD" clId="Web-{916A0CE1-B10A-47D5-A71D-3924FAB6034E}" dt="2024-05-05T10:24:16.074" v="245"/>
          <ac:spMkLst>
            <pc:docMk/>
            <pc:sldMk cId="2926043153" sldId="425"/>
            <ac:spMk id="13" creationId="{FCD93A83-6B3C-48C9-D24C-1F212009C8BA}"/>
          </ac:spMkLst>
        </pc:spChg>
        <pc:spChg chg="add del">
          <ac:chgData name="Christy H M it21127946" userId="S::it21127946@my.sliit.lk::0c28b57a-5422-48ba-bc51-ab4e3c7f524d" providerId="AD" clId="Web-{916A0CE1-B10A-47D5-A71D-3924FAB6034E}" dt="2024-05-05T10:24:01.167" v="238"/>
          <ac:spMkLst>
            <pc:docMk/>
            <pc:sldMk cId="2926043153" sldId="425"/>
            <ac:spMk id="14" creationId="{8BF9200A-768D-DDDB-9E1A-170461B2E430}"/>
          </ac:spMkLst>
        </pc:spChg>
        <pc:spChg chg="add del">
          <ac:chgData name="Christy H M it21127946" userId="S::it21127946@my.sliit.lk::0c28b57a-5422-48ba-bc51-ab4e3c7f524d" providerId="AD" clId="Web-{916A0CE1-B10A-47D5-A71D-3924FAB6034E}" dt="2024-05-05T10:24:01.167" v="237"/>
          <ac:spMkLst>
            <pc:docMk/>
            <pc:sldMk cId="2926043153" sldId="425"/>
            <ac:spMk id="15" creationId="{DC95A1F7-1DBF-A079-6222-DE42B34F6F85}"/>
          </ac:spMkLst>
        </pc:spChg>
        <pc:spChg chg="add del">
          <ac:chgData name="Christy H M it21127946" userId="S::it21127946@my.sliit.lk::0c28b57a-5422-48ba-bc51-ab4e3c7f524d" providerId="AD" clId="Web-{916A0CE1-B10A-47D5-A71D-3924FAB6034E}" dt="2024-05-05T10:24:01.167" v="236"/>
          <ac:spMkLst>
            <pc:docMk/>
            <pc:sldMk cId="2926043153" sldId="425"/>
            <ac:spMk id="16" creationId="{2AC7A835-4A86-1FE7-318E-68CC63A624FA}"/>
          </ac:spMkLst>
        </pc:spChg>
        <pc:spChg chg="add del mod">
          <ac:chgData name="Christy H M it21127946" userId="S::it21127946@my.sliit.lk::0c28b57a-5422-48ba-bc51-ab4e3c7f524d" providerId="AD" clId="Web-{916A0CE1-B10A-47D5-A71D-3924FAB6034E}" dt="2024-05-05T10:26:59.374" v="293"/>
          <ac:spMkLst>
            <pc:docMk/>
            <pc:sldMk cId="2926043153" sldId="425"/>
            <ac:spMk id="17" creationId="{9ED83FB3-D7EF-9760-DD32-CC25E40CB7FA}"/>
          </ac:spMkLst>
        </pc:spChg>
        <pc:spChg chg="add del mod">
          <ac:chgData name="Christy H M it21127946" userId="S::it21127946@my.sliit.lk::0c28b57a-5422-48ba-bc51-ab4e3c7f524d" providerId="AD" clId="Web-{916A0CE1-B10A-47D5-A71D-3924FAB6034E}" dt="2024-05-05T10:26:59.374" v="292"/>
          <ac:spMkLst>
            <pc:docMk/>
            <pc:sldMk cId="2926043153" sldId="425"/>
            <ac:spMk id="18" creationId="{64502043-581D-7596-E245-F642F6307FE6}"/>
          </ac:spMkLst>
        </pc:spChg>
        <pc:spChg chg="add del mod">
          <ac:chgData name="Christy H M it21127946" userId="S::it21127946@my.sliit.lk::0c28b57a-5422-48ba-bc51-ab4e3c7f524d" providerId="AD" clId="Web-{916A0CE1-B10A-47D5-A71D-3924FAB6034E}" dt="2024-05-05T10:26:59.374" v="291"/>
          <ac:spMkLst>
            <pc:docMk/>
            <pc:sldMk cId="2926043153" sldId="425"/>
            <ac:spMk id="19" creationId="{8F2DAA67-ADAF-9457-432C-507730EB5AAA}"/>
          </ac:spMkLst>
        </pc:spChg>
        <pc:spChg chg="mod">
          <ac:chgData name="Christy H M it21127946" userId="S::it21127946@my.sliit.lk::0c28b57a-5422-48ba-bc51-ab4e3c7f524d" providerId="AD" clId="Web-{916A0CE1-B10A-47D5-A71D-3924FAB6034E}" dt="2024-05-05T10:17:05.299" v="146" actId="1076"/>
          <ac:spMkLst>
            <pc:docMk/>
            <pc:sldMk cId="2926043153" sldId="425"/>
            <ac:spMk id="903" creationId="{00000000-0000-0000-0000-000000000000}"/>
          </ac:spMkLst>
        </pc:spChg>
        <pc:spChg chg="mod">
          <ac:chgData name="Christy H M it21127946" userId="S::it21127946@my.sliit.lk::0c28b57a-5422-48ba-bc51-ab4e3c7f524d" providerId="AD" clId="Web-{916A0CE1-B10A-47D5-A71D-3924FAB6034E}" dt="2024-05-05T10:28:42.799" v="317" actId="20577"/>
          <ac:spMkLst>
            <pc:docMk/>
            <pc:sldMk cId="2926043153" sldId="425"/>
            <ac:spMk id="904" creationId="{00000000-0000-0000-0000-000000000000}"/>
          </ac:spMkLst>
        </pc:spChg>
        <pc:spChg chg="del mod">
          <ac:chgData name="Christy H M it21127946" userId="S::it21127946@my.sliit.lk::0c28b57a-5422-48ba-bc51-ab4e3c7f524d" providerId="AD" clId="Web-{916A0CE1-B10A-47D5-A71D-3924FAB6034E}" dt="2024-05-05T10:18:53.333" v="182"/>
          <ac:spMkLst>
            <pc:docMk/>
            <pc:sldMk cId="2926043153" sldId="425"/>
            <ac:spMk id="905" creationId="{00000000-0000-0000-0000-000000000000}"/>
          </ac:spMkLst>
        </pc:spChg>
        <pc:spChg chg="mod">
          <ac:chgData name="Christy H M it21127946" userId="S::it21127946@my.sliit.lk::0c28b57a-5422-48ba-bc51-ab4e3c7f524d" providerId="AD" clId="Web-{916A0CE1-B10A-47D5-A71D-3924FAB6034E}" dt="2024-05-05T10:30:29.035" v="333" actId="1076"/>
          <ac:spMkLst>
            <pc:docMk/>
            <pc:sldMk cId="2926043153" sldId="425"/>
            <ac:spMk id="906" creationId="{00000000-0000-0000-0000-000000000000}"/>
          </ac:spMkLst>
        </pc:spChg>
        <pc:spChg chg="del mod">
          <ac:chgData name="Christy H M it21127946" userId="S::it21127946@my.sliit.lk::0c28b57a-5422-48ba-bc51-ab4e3c7f524d" providerId="AD" clId="Web-{916A0CE1-B10A-47D5-A71D-3924FAB6034E}" dt="2024-05-05T10:18:35.910" v="178"/>
          <ac:spMkLst>
            <pc:docMk/>
            <pc:sldMk cId="2926043153" sldId="425"/>
            <ac:spMk id="907" creationId="{00000000-0000-0000-0000-000000000000}"/>
          </ac:spMkLst>
        </pc:spChg>
        <pc:spChg chg="mod">
          <ac:chgData name="Christy H M it21127946" userId="S::it21127946@my.sliit.lk::0c28b57a-5422-48ba-bc51-ab4e3c7f524d" providerId="AD" clId="Web-{916A0CE1-B10A-47D5-A71D-3924FAB6034E}" dt="2024-05-05T10:29:22.299" v="321" actId="1076"/>
          <ac:spMkLst>
            <pc:docMk/>
            <pc:sldMk cId="2926043153" sldId="425"/>
            <ac:spMk id="908" creationId="{00000000-0000-0000-0000-000000000000}"/>
          </ac:spMkLst>
        </pc:spChg>
        <pc:spChg chg="del">
          <ac:chgData name="Christy H M it21127946" userId="S::it21127946@my.sliit.lk::0c28b57a-5422-48ba-bc51-ab4e3c7f524d" providerId="AD" clId="Web-{916A0CE1-B10A-47D5-A71D-3924FAB6034E}" dt="2024-05-05T10:18:57.911" v="183"/>
          <ac:spMkLst>
            <pc:docMk/>
            <pc:sldMk cId="2926043153" sldId="425"/>
            <ac:spMk id="909" creationId="{00000000-0000-0000-0000-000000000000}"/>
          </ac:spMkLst>
        </pc:spChg>
        <pc:spChg chg="mod">
          <ac:chgData name="Christy H M it21127946" userId="S::it21127946@my.sliit.lk::0c28b57a-5422-48ba-bc51-ab4e3c7f524d" providerId="AD" clId="Web-{916A0CE1-B10A-47D5-A71D-3924FAB6034E}" dt="2024-05-05T10:27:03.703" v="297" actId="1076"/>
          <ac:spMkLst>
            <pc:docMk/>
            <pc:sldMk cId="2926043153" sldId="425"/>
            <ac:spMk id="910" creationId="{00000000-0000-0000-0000-000000000000}"/>
          </ac:spMkLst>
        </pc:spChg>
        <pc:spChg chg="del mod">
          <ac:chgData name="Christy H M it21127946" userId="S::it21127946@my.sliit.lk::0c28b57a-5422-48ba-bc51-ab4e3c7f524d" providerId="AD" clId="Web-{916A0CE1-B10A-47D5-A71D-3924FAB6034E}" dt="2024-05-05T10:23:49.558" v="230"/>
          <ac:spMkLst>
            <pc:docMk/>
            <pc:sldMk cId="2926043153" sldId="425"/>
            <ac:spMk id="911" creationId="{00000000-0000-0000-0000-000000000000}"/>
          </ac:spMkLst>
        </pc:spChg>
        <pc:spChg chg="mod">
          <ac:chgData name="Christy H M it21127946" userId="S::it21127946@my.sliit.lk::0c28b57a-5422-48ba-bc51-ab4e3c7f524d" providerId="AD" clId="Web-{916A0CE1-B10A-47D5-A71D-3924FAB6034E}" dt="2024-05-05T10:22:46.510" v="212" actId="1076"/>
          <ac:spMkLst>
            <pc:docMk/>
            <pc:sldMk cId="2926043153" sldId="425"/>
            <ac:spMk id="912" creationId="{00000000-0000-0000-0000-000000000000}"/>
          </ac:spMkLst>
        </pc:spChg>
        <pc:spChg chg="mod">
          <ac:chgData name="Christy H M it21127946" userId="S::it21127946@my.sliit.lk::0c28b57a-5422-48ba-bc51-ab4e3c7f524d" providerId="AD" clId="Web-{916A0CE1-B10A-47D5-A71D-3924FAB6034E}" dt="2024-05-05T10:29:22.299" v="322" actId="1076"/>
          <ac:spMkLst>
            <pc:docMk/>
            <pc:sldMk cId="2926043153" sldId="425"/>
            <ac:spMk id="913" creationId="{00000000-0000-0000-0000-000000000000}"/>
          </ac:spMkLst>
        </pc:spChg>
        <pc:spChg chg="mod">
          <ac:chgData name="Christy H M it21127946" userId="S::it21127946@my.sliit.lk::0c28b57a-5422-48ba-bc51-ab4e3c7f524d" providerId="AD" clId="Web-{916A0CE1-B10A-47D5-A71D-3924FAB6034E}" dt="2024-05-05T10:29:36.269" v="325" actId="1076"/>
          <ac:spMkLst>
            <pc:docMk/>
            <pc:sldMk cId="2926043153" sldId="425"/>
            <ac:spMk id="914" creationId="{00000000-0000-0000-0000-000000000000}"/>
          </ac:spMkLst>
        </pc:spChg>
        <pc:spChg chg="mod">
          <ac:chgData name="Christy H M it21127946" userId="S::it21127946@my.sliit.lk::0c28b57a-5422-48ba-bc51-ab4e3c7f524d" providerId="AD" clId="Web-{916A0CE1-B10A-47D5-A71D-3924FAB6034E}" dt="2024-05-05T10:27:13.781" v="298" actId="1076"/>
          <ac:spMkLst>
            <pc:docMk/>
            <pc:sldMk cId="2926043153" sldId="425"/>
            <ac:spMk id="915" creationId="{00000000-0000-0000-0000-000000000000}"/>
          </ac:spMkLst>
        </pc:spChg>
        <pc:spChg chg="mod">
          <ac:chgData name="Christy H M it21127946" userId="S::it21127946@my.sliit.lk::0c28b57a-5422-48ba-bc51-ab4e3c7f524d" providerId="AD" clId="Web-{916A0CE1-B10A-47D5-A71D-3924FAB6034E}" dt="2024-05-05T10:22:46.525" v="213" actId="1076"/>
          <ac:spMkLst>
            <pc:docMk/>
            <pc:sldMk cId="2926043153" sldId="425"/>
            <ac:spMk id="916" creationId="{00000000-0000-0000-0000-000000000000}"/>
          </ac:spMkLst>
        </pc:spChg>
        <pc:spChg chg="mod">
          <ac:chgData name="Christy H M it21127946" userId="S::it21127946@my.sliit.lk::0c28b57a-5422-48ba-bc51-ab4e3c7f524d" providerId="AD" clId="Web-{916A0CE1-B10A-47D5-A71D-3924FAB6034E}" dt="2024-05-05T10:29:22.315" v="323" actId="1076"/>
          <ac:spMkLst>
            <pc:docMk/>
            <pc:sldMk cId="2926043153" sldId="425"/>
            <ac:spMk id="917" creationId="{00000000-0000-0000-0000-000000000000}"/>
          </ac:spMkLst>
        </pc:spChg>
        <pc:spChg chg="mod">
          <ac:chgData name="Christy H M it21127946" userId="S::it21127946@my.sliit.lk::0c28b57a-5422-48ba-bc51-ab4e3c7f524d" providerId="AD" clId="Web-{916A0CE1-B10A-47D5-A71D-3924FAB6034E}" dt="2024-05-05T10:29:36.284" v="326" actId="1076"/>
          <ac:spMkLst>
            <pc:docMk/>
            <pc:sldMk cId="2926043153" sldId="425"/>
            <ac:spMk id="918" creationId="{00000000-0000-0000-0000-000000000000}"/>
          </ac:spMkLst>
        </pc:spChg>
        <pc:spChg chg="mod">
          <ac:chgData name="Christy H M it21127946" userId="S::it21127946@my.sliit.lk::0c28b57a-5422-48ba-bc51-ab4e3c7f524d" providerId="AD" clId="Web-{916A0CE1-B10A-47D5-A71D-3924FAB6034E}" dt="2024-05-05T10:27:13.781" v="299" actId="1076"/>
          <ac:spMkLst>
            <pc:docMk/>
            <pc:sldMk cId="2926043153" sldId="425"/>
            <ac:spMk id="919" creationId="{00000000-0000-0000-0000-000000000000}"/>
          </ac:spMkLst>
        </pc:spChg>
      </pc:sldChg>
      <pc:sldChg chg="addSp delSp modSp add ord replId">
        <pc:chgData name="Christy H M it21127946" userId="S::it21127946@my.sliit.lk::0c28b57a-5422-48ba-bc51-ab4e3c7f524d" providerId="AD" clId="Web-{916A0CE1-B10A-47D5-A71D-3924FAB6034E}" dt="2024-05-05T11:43:06.445" v="480" actId="20577"/>
        <pc:sldMkLst>
          <pc:docMk/>
          <pc:sldMk cId="4145814851" sldId="432"/>
        </pc:sldMkLst>
        <pc:spChg chg="add del mod">
          <ac:chgData name="Christy H M it21127946" userId="S::it21127946@my.sliit.lk::0c28b57a-5422-48ba-bc51-ab4e3c7f524d" providerId="AD" clId="Web-{916A0CE1-B10A-47D5-A71D-3924FAB6034E}" dt="2024-05-05T11:35:41.930" v="459"/>
          <ac:spMkLst>
            <pc:docMk/>
            <pc:sldMk cId="4145814851" sldId="432"/>
            <ac:spMk id="3" creationId="{D95A8E6F-BA69-8DA1-4272-1623DD3681A3}"/>
          </ac:spMkLst>
        </pc:spChg>
        <pc:spChg chg="add del mod">
          <ac:chgData name="Christy H M it21127946" userId="S::it21127946@my.sliit.lk::0c28b57a-5422-48ba-bc51-ab4e3c7f524d" providerId="AD" clId="Web-{916A0CE1-B10A-47D5-A71D-3924FAB6034E}" dt="2024-05-05T11:35:36.774" v="458"/>
          <ac:spMkLst>
            <pc:docMk/>
            <pc:sldMk cId="4145814851" sldId="432"/>
            <ac:spMk id="5" creationId="{7ACF3742-C4CD-F4F5-EE88-CB5CA50B6BD5}"/>
          </ac:spMkLst>
        </pc:spChg>
        <pc:spChg chg="mod">
          <ac:chgData name="Christy H M it21127946" userId="S::it21127946@my.sliit.lk::0c28b57a-5422-48ba-bc51-ab4e3c7f524d" providerId="AD" clId="Web-{916A0CE1-B10A-47D5-A71D-3924FAB6034E}" dt="2024-05-05T10:33:18.680" v="352" actId="20577"/>
          <ac:spMkLst>
            <pc:docMk/>
            <pc:sldMk cId="4145814851" sldId="432"/>
            <ac:spMk id="1157" creationId="{00000000-0000-0000-0000-000000000000}"/>
          </ac:spMkLst>
        </pc:spChg>
        <pc:spChg chg="mod">
          <ac:chgData name="Christy H M it21127946" userId="S::it21127946@my.sliit.lk::0c28b57a-5422-48ba-bc51-ab4e3c7f524d" providerId="AD" clId="Web-{916A0CE1-B10A-47D5-A71D-3924FAB6034E}" dt="2024-05-05T10:33:42.883" v="365" actId="20577"/>
          <ac:spMkLst>
            <pc:docMk/>
            <pc:sldMk cId="4145814851" sldId="432"/>
            <ac:spMk id="1158" creationId="{00000000-0000-0000-0000-000000000000}"/>
          </ac:spMkLst>
        </pc:spChg>
        <pc:spChg chg="mod">
          <ac:chgData name="Christy H M it21127946" userId="S::it21127946@my.sliit.lk::0c28b57a-5422-48ba-bc51-ab4e3c7f524d" providerId="AD" clId="Web-{916A0CE1-B10A-47D5-A71D-3924FAB6034E}" dt="2024-05-05T11:43:06.445" v="480" actId="20577"/>
          <ac:spMkLst>
            <pc:docMk/>
            <pc:sldMk cId="4145814851" sldId="432"/>
            <ac:spMk id="1159" creationId="{00000000-0000-0000-0000-000000000000}"/>
          </ac:spMkLst>
        </pc:spChg>
        <pc:spChg chg="mod">
          <ac:chgData name="Christy H M it21127946" userId="S::it21127946@my.sliit.lk::0c28b57a-5422-48ba-bc51-ab4e3c7f524d" providerId="AD" clId="Web-{916A0CE1-B10A-47D5-A71D-3924FAB6034E}" dt="2024-05-05T10:33:34.742" v="357" actId="20577"/>
          <ac:spMkLst>
            <pc:docMk/>
            <pc:sldMk cId="4145814851" sldId="432"/>
            <ac:spMk id="1160" creationId="{00000000-0000-0000-0000-000000000000}"/>
          </ac:spMkLst>
        </pc:spChg>
        <pc:spChg chg="mod">
          <ac:chgData name="Christy H M it21127946" userId="S::it21127946@my.sliit.lk::0c28b57a-5422-48ba-bc51-ab4e3c7f524d" providerId="AD" clId="Web-{916A0CE1-B10A-47D5-A71D-3924FAB6034E}" dt="2024-05-05T11:30:01.372" v="430" actId="20577"/>
          <ac:spMkLst>
            <pc:docMk/>
            <pc:sldMk cId="4145814851" sldId="432"/>
            <ac:spMk id="1161" creationId="{00000000-0000-0000-0000-000000000000}"/>
          </ac:spMkLst>
        </pc:spChg>
      </pc:sldChg>
      <pc:sldChg chg="addSp delSp modSp add replId">
        <pc:chgData name="Christy H M it21127946" userId="S::it21127946@my.sliit.lk::0c28b57a-5422-48ba-bc51-ab4e3c7f524d" providerId="AD" clId="Web-{916A0CE1-B10A-47D5-A71D-3924FAB6034E}" dt="2024-05-05T11:16:34.081" v="413" actId="14100"/>
        <pc:sldMkLst>
          <pc:docMk/>
          <pc:sldMk cId="2541457938" sldId="434"/>
        </pc:sldMkLst>
        <pc:spChg chg="add del mod">
          <ac:chgData name="Christy H M it21127946" userId="S::it21127946@my.sliit.lk::0c28b57a-5422-48ba-bc51-ab4e3c7f524d" providerId="AD" clId="Web-{916A0CE1-B10A-47D5-A71D-3924FAB6034E}" dt="2024-05-05T10:49:00.528" v="397"/>
          <ac:spMkLst>
            <pc:docMk/>
            <pc:sldMk cId="2541457938" sldId="434"/>
            <ac:spMk id="3" creationId="{EE7D4C7E-6F68-8BFF-4F93-98D08C7E37C4}"/>
          </ac:spMkLst>
        </pc:spChg>
        <pc:spChg chg="add del mod">
          <ac:chgData name="Christy H M it21127946" userId="S::it21127946@my.sliit.lk::0c28b57a-5422-48ba-bc51-ab4e3c7f524d" providerId="AD" clId="Web-{916A0CE1-B10A-47D5-A71D-3924FAB6034E}" dt="2024-05-05T10:49:05.466" v="398"/>
          <ac:spMkLst>
            <pc:docMk/>
            <pc:sldMk cId="2541457938" sldId="434"/>
            <ac:spMk id="5" creationId="{DC992C8F-1DDE-19A2-35C4-CBA7CC89A4BB}"/>
          </ac:spMkLst>
        </pc:spChg>
        <pc:spChg chg="add del mod">
          <ac:chgData name="Christy H M it21127946" userId="S::it21127946@my.sliit.lk::0c28b57a-5422-48ba-bc51-ab4e3c7f524d" providerId="AD" clId="Web-{916A0CE1-B10A-47D5-A71D-3924FAB6034E}" dt="2024-05-05T10:49:51.045" v="405"/>
          <ac:spMkLst>
            <pc:docMk/>
            <pc:sldMk cId="2541457938" sldId="434"/>
            <ac:spMk id="7" creationId="{7581D5AE-5D2F-3DFE-CD37-048B7B34B08C}"/>
          </ac:spMkLst>
        </pc:spChg>
        <pc:spChg chg="add del mod">
          <ac:chgData name="Christy H M it21127946" userId="S::it21127946@my.sliit.lk::0c28b57a-5422-48ba-bc51-ab4e3c7f524d" providerId="AD" clId="Web-{916A0CE1-B10A-47D5-A71D-3924FAB6034E}" dt="2024-05-05T10:49:45.451" v="403"/>
          <ac:spMkLst>
            <pc:docMk/>
            <pc:sldMk cId="2541457938" sldId="434"/>
            <ac:spMk id="9" creationId="{ECD57B61-543F-2029-D1D5-AF98A9FDE0B9}"/>
          </ac:spMkLst>
        </pc:spChg>
        <pc:spChg chg="mod">
          <ac:chgData name="Christy H M it21127946" userId="S::it21127946@my.sliit.lk::0c28b57a-5422-48ba-bc51-ab4e3c7f524d" providerId="AD" clId="Web-{916A0CE1-B10A-47D5-A71D-3924FAB6034E}" dt="2024-05-05T10:51:29.766" v="407" actId="1076"/>
          <ac:spMkLst>
            <pc:docMk/>
            <pc:sldMk cId="2541457938" sldId="434"/>
            <ac:spMk id="1157" creationId="{00000000-0000-0000-0000-000000000000}"/>
          </ac:spMkLst>
        </pc:spChg>
        <pc:spChg chg="del">
          <ac:chgData name="Christy H M it21127946" userId="S::it21127946@my.sliit.lk::0c28b57a-5422-48ba-bc51-ab4e3c7f524d" providerId="AD" clId="Web-{916A0CE1-B10A-47D5-A71D-3924FAB6034E}" dt="2024-05-05T10:48:29.043" v="395"/>
          <ac:spMkLst>
            <pc:docMk/>
            <pc:sldMk cId="2541457938" sldId="434"/>
            <ac:spMk id="1158" creationId="{00000000-0000-0000-0000-000000000000}"/>
          </ac:spMkLst>
        </pc:spChg>
        <pc:spChg chg="del">
          <ac:chgData name="Christy H M it21127946" userId="S::it21127946@my.sliit.lk::0c28b57a-5422-48ba-bc51-ab4e3c7f524d" providerId="AD" clId="Web-{916A0CE1-B10A-47D5-A71D-3924FAB6034E}" dt="2024-05-05T10:48:29.012" v="394"/>
          <ac:spMkLst>
            <pc:docMk/>
            <pc:sldMk cId="2541457938" sldId="434"/>
            <ac:spMk id="1159" creationId="{00000000-0000-0000-0000-000000000000}"/>
          </ac:spMkLst>
        </pc:spChg>
        <pc:spChg chg="del">
          <ac:chgData name="Christy H M it21127946" userId="S::it21127946@my.sliit.lk::0c28b57a-5422-48ba-bc51-ab4e3c7f524d" providerId="AD" clId="Web-{916A0CE1-B10A-47D5-A71D-3924FAB6034E}" dt="2024-05-05T10:48:28.965" v="393"/>
          <ac:spMkLst>
            <pc:docMk/>
            <pc:sldMk cId="2541457938" sldId="434"/>
            <ac:spMk id="1160" creationId="{00000000-0000-0000-0000-000000000000}"/>
          </ac:spMkLst>
        </pc:spChg>
        <pc:spChg chg="del">
          <ac:chgData name="Christy H M it21127946" userId="S::it21127946@my.sliit.lk::0c28b57a-5422-48ba-bc51-ab4e3c7f524d" providerId="AD" clId="Web-{916A0CE1-B10A-47D5-A71D-3924FAB6034E}" dt="2024-05-05T10:48:28.918" v="392"/>
          <ac:spMkLst>
            <pc:docMk/>
            <pc:sldMk cId="2541457938" sldId="434"/>
            <ac:spMk id="1161" creationId="{00000000-0000-0000-0000-000000000000}"/>
          </ac:spMkLst>
        </pc:spChg>
        <pc:grpChg chg="del">
          <ac:chgData name="Christy H M it21127946" userId="S::it21127946@my.sliit.lk::0c28b57a-5422-48ba-bc51-ab4e3c7f524d" providerId="AD" clId="Web-{916A0CE1-B10A-47D5-A71D-3924FAB6034E}" dt="2024-05-05T10:48:28.871" v="391"/>
          <ac:grpSpMkLst>
            <pc:docMk/>
            <pc:sldMk cId="2541457938" sldId="434"/>
            <ac:grpSpMk id="1162" creationId="{00000000-0000-0000-0000-000000000000}"/>
          </ac:grpSpMkLst>
        </pc:grpChg>
        <pc:grpChg chg="del">
          <ac:chgData name="Christy H M it21127946" userId="S::it21127946@my.sliit.lk::0c28b57a-5422-48ba-bc51-ab4e3c7f524d" providerId="AD" clId="Web-{916A0CE1-B10A-47D5-A71D-3924FAB6034E}" dt="2024-05-05T10:48:28.871" v="390"/>
          <ac:grpSpMkLst>
            <pc:docMk/>
            <pc:sldMk cId="2541457938" sldId="434"/>
            <ac:grpSpMk id="1165" creationId="{00000000-0000-0000-0000-000000000000}"/>
          </ac:grpSpMkLst>
        </pc:grpChg>
        <pc:picChg chg="add mod">
          <ac:chgData name="Christy H M it21127946" userId="S::it21127946@my.sliit.lk::0c28b57a-5422-48ba-bc51-ab4e3c7f524d" providerId="AD" clId="Web-{916A0CE1-B10A-47D5-A71D-3924FAB6034E}" dt="2024-05-05T11:16:34.081" v="413" actId="14100"/>
          <ac:picMkLst>
            <pc:docMk/>
            <pc:sldMk cId="2541457938" sldId="434"/>
            <ac:picMk id="2" creationId="{920E4958-1857-6600-8622-FA7B49C60D3B}"/>
          </ac:picMkLst>
        </pc:picChg>
        <pc:picChg chg="add mod modCrop">
          <ac:chgData name="Christy H M it21127946" userId="S::it21127946@my.sliit.lk::0c28b57a-5422-48ba-bc51-ab4e3c7f524d" providerId="AD" clId="Web-{916A0CE1-B10A-47D5-A71D-3924FAB6034E}" dt="2024-05-05T11:12:22.948" v="410" actId="14100"/>
          <ac:picMkLst>
            <pc:docMk/>
            <pc:sldMk cId="2541457938" sldId="434"/>
            <ac:picMk id="10" creationId="{24A51B98-A30A-DCC3-E5C8-5B4E4CF0C025}"/>
          </ac:picMkLst>
        </pc:picChg>
      </pc:sldChg>
      <pc:sldChg chg="addSp delSp modSp add ord replId">
        <pc:chgData name="Christy H M it21127946" userId="S::it21127946@my.sliit.lk::0c28b57a-5422-48ba-bc51-ab4e3c7f524d" providerId="AD" clId="Web-{916A0CE1-B10A-47D5-A71D-3924FAB6034E}" dt="2024-05-05T13:02:34.429" v="535"/>
        <pc:sldMkLst>
          <pc:docMk/>
          <pc:sldMk cId="1220149023" sldId="439"/>
        </pc:sldMkLst>
        <pc:spChg chg="add del mod">
          <ac:chgData name="Christy H M it21127946" userId="S::it21127946@my.sliit.lk::0c28b57a-5422-48ba-bc51-ab4e3c7f524d" providerId="AD" clId="Web-{916A0CE1-B10A-47D5-A71D-3924FAB6034E}" dt="2024-05-05T13:02:34.429" v="535"/>
          <ac:spMkLst>
            <pc:docMk/>
            <pc:sldMk cId="1220149023" sldId="439"/>
            <ac:spMk id="2" creationId="{760C8BE5-D340-E48E-DBE7-E15A8FCEB928}"/>
          </ac:spMkLst>
        </pc:spChg>
        <pc:spChg chg="mod">
          <ac:chgData name="Christy H M it21127946" userId="S::it21127946@my.sliit.lk::0c28b57a-5422-48ba-bc51-ab4e3c7f524d" providerId="AD" clId="Web-{916A0CE1-B10A-47D5-A71D-3924FAB6034E}" dt="2024-05-05T12:01:48.309" v="484" actId="20577"/>
          <ac:spMkLst>
            <pc:docMk/>
            <pc:sldMk cId="1220149023" sldId="439"/>
            <ac:spMk id="1157" creationId="{00000000-0000-0000-0000-000000000000}"/>
          </ac:spMkLst>
        </pc:spChg>
        <pc:spChg chg="mod">
          <ac:chgData name="Christy H M it21127946" userId="S::it21127946@my.sliit.lk::0c28b57a-5422-48ba-bc51-ab4e3c7f524d" providerId="AD" clId="Web-{916A0CE1-B10A-47D5-A71D-3924FAB6034E}" dt="2024-05-05T12:02:07.653" v="487" actId="20577"/>
          <ac:spMkLst>
            <pc:docMk/>
            <pc:sldMk cId="1220149023" sldId="439"/>
            <ac:spMk id="1158" creationId="{00000000-0000-0000-0000-000000000000}"/>
          </ac:spMkLst>
        </pc:spChg>
        <pc:spChg chg="mod">
          <ac:chgData name="Christy H M it21127946" userId="S::it21127946@my.sliit.lk::0c28b57a-5422-48ba-bc51-ab4e3c7f524d" providerId="AD" clId="Web-{916A0CE1-B10A-47D5-A71D-3924FAB6034E}" dt="2024-05-05T12:01:55.356" v="485" actId="20577"/>
          <ac:spMkLst>
            <pc:docMk/>
            <pc:sldMk cId="1220149023" sldId="439"/>
            <ac:spMk id="1160" creationId="{00000000-0000-0000-0000-000000000000}"/>
          </ac:spMkLst>
        </pc:spChg>
      </pc:sldChg>
    </pc:docChg>
  </pc:docChgLst>
  <pc:docChgLst>
    <pc:chgData name="Wijeratne D.M.S.D it21138386" userId="45fd3dc1-0149-44fd-a853-d125b9b9ad8c" providerId="ADAL" clId="{77F6739F-40C5-4532-B6DC-79ED9E45E87B}"/>
    <pc:docChg chg="undo redo custSel addSld delSld modSld sldOrd">
      <pc:chgData name="Wijeratne D.M.S.D it21138386" userId="45fd3dc1-0149-44fd-a853-d125b9b9ad8c" providerId="ADAL" clId="{77F6739F-40C5-4532-B6DC-79ED9E45E87B}" dt="2024-05-08T06:28:47.226" v="1580" actId="2711"/>
      <pc:docMkLst>
        <pc:docMk/>
      </pc:docMkLst>
      <pc:sldChg chg="modSp mod">
        <pc:chgData name="Wijeratne D.M.S.D it21138386" userId="45fd3dc1-0149-44fd-a853-d125b9b9ad8c" providerId="ADAL" clId="{77F6739F-40C5-4532-B6DC-79ED9E45E87B}" dt="2024-05-07T06:05:26.444" v="4" actId="1076"/>
        <pc:sldMkLst>
          <pc:docMk/>
          <pc:sldMk cId="0" sldId="256"/>
        </pc:sldMkLst>
        <pc:spChg chg="mod">
          <ac:chgData name="Wijeratne D.M.S.D it21138386" userId="45fd3dc1-0149-44fd-a853-d125b9b9ad8c" providerId="ADAL" clId="{77F6739F-40C5-4532-B6DC-79ED9E45E87B}" dt="2024-05-07T06:05:24.997" v="3" actId="1076"/>
          <ac:spMkLst>
            <pc:docMk/>
            <pc:sldMk cId="0" sldId="256"/>
            <ac:spMk id="772" creationId="{00000000-0000-0000-0000-000000000000}"/>
          </ac:spMkLst>
        </pc:spChg>
        <pc:picChg chg="mod">
          <ac:chgData name="Wijeratne D.M.S.D it21138386" userId="45fd3dc1-0149-44fd-a853-d125b9b9ad8c" providerId="ADAL" clId="{77F6739F-40C5-4532-B6DC-79ED9E45E87B}" dt="2024-05-07T06:05:26.444" v="4" actId="1076"/>
          <ac:picMkLst>
            <pc:docMk/>
            <pc:sldMk cId="0" sldId="256"/>
            <ac:picMk id="3" creationId="{0C2CC535-419F-00D8-3408-C3AD139DCF6F}"/>
          </ac:picMkLst>
        </pc:picChg>
      </pc:sldChg>
      <pc:sldChg chg="modSp mod">
        <pc:chgData name="Wijeratne D.M.S.D it21138386" userId="45fd3dc1-0149-44fd-a853-d125b9b9ad8c" providerId="ADAL" clId="{77F6739F-40C5-4532-B6DC-79ED9E45E87B}" dt="2024-05-08T06:28:34.319" v="1578" actId="2711"/>
        <pc:sldMkLst>
          <pc:docMk/>
          <pc:sldMk cId="1248104917" sldId="257"/>
        </pc:sldMkLst>
        <pc:spChg chg="mod">
          <ac:chgData name="Wijeratne D.M.S.D it21138386" userId="45fd3dc1-0149-44fd-a853-d125b9b9ad8c" providerId="ADAL" clId="{77F6739F-40C5-4532-B6DC-79ED9E45E87B}" dt="2024-05-08T06:28:28.683" v="1577" actId="2711"/>
          <ac:spMkLst>
            <pc:docMk/>
            <pc:sldMk cId="1248104917" sldId="257"/>
            <ac:spMk id="62" creationId="{00000000-0000-0000-0000-000000000000}"/>
          </ac:spMkLst>
        </pc:spChg>
        <pc:spChg chg="mod">
          <ac:chgData name="Wijeratne D.M.S.D it21138386" userId="45fd3dc1-0149-44fd-a853-d125b9b9ad8c" providerId="ADAL" clId="{77F6739F-40C5-4532-B6DC-79ED9E45E87B}" dt="2024-05-08T06:28:34.319" v="1578" actId="2711"/>
          <ac:spMkLst>
            <pc:docMk/>
            <pc:sldMk cId="1248104917" sldId="257"/>
            <ac:spMk id="63" creationId="{00000000-0000-0000-0000-000000000000}"/>
          </ac:spMkLst>
        </pc:spChg>
      </pc:sldChg>
      <pc:sldChg chg="modSp mod">
        <pc:chgData name="Wijeratne D.M.S.D it21138386" userId="45fd3dc1-0149-44fd-a853-d125b9b9ad8c" providerId="ADAL" clId="{77F6739F-40C5-4532-B6DC-79ED9E45E87B}" dt="2024-05-08T06:28:47.226" v="1580" actId="2711"/>
        <pc:sldMkLst>
          <pc:docMk/>
          <pc:sldMk cId="3332406018" sldId="258"/>
        </pc:sldMkLst>
        <pc:spChg chg="mod">
          <ac:chgData name="Wijeratne D.M.S.D it21138386" userId="45fd3dc1-0149-44fd-a853-d125b9b9ad8c" providerId="ADAL" clId="{77F6739F-40C5-4532-B6DC-79ED9E45E87B}" dt="2024-05-08T06:28:41.490" v="1579" actId="2711"/>
          <ac:spMkLst>
            <pc:docMk/>
            <pc:sldMk cId="3332406018" sldId="258"/>
            <ac:spMk id="70" creationId="{00000000-0000-0000-0000-000000000000}"/>
          </ac:spMkLst>
        </pc:spChg>
        <pc:spChg chg="mod">
          <ac:chgData name="Wijeratne D.M.S.D it21138386" userId="45fd3dc1-0149-44fd-a853-d125b9b9ad8c" providerId="ADAL" clId="{77F6739F-40C5-4532-B6DC-79ED9E45E87B}" dt="2024-05-08T06:28:47.226" v="1580" actId="2711"/>
          <ac:spMkLst>
            <pc:docMk/>
            <pc:sldMk cId="3332406018" sldId="258"/>
            <ac:spMk id="71" creationId="{00000000-0000-0000-0000-000000000000}"/>
          </ac:spMkLst>
        </pc:spChg>
      </pc:sldChg>
      <pc:sldChg chg="addSp delSp modSp mod modNotesTx">
        <pc:chgData name="Wijeratne D.M.S.D it21138386" userId="45fd3dc1-0149-44fd-a853-d125b9b9ad8c" providerId="ADAL" clId="{77F6739F-40C5-4532-B6DC-79ED9E45E87B}" dt="2024-05-08T02:38:43.819" v="1549" actId="20577"/>
        <pc:sldMkLst>
          <pc:docMk/>
          <pc:sldMk cId="0" sldId="261"/>
        </pc:sldMkLst>
        <pc:spChg chg="add del">
          <ac:chgData name="Wijeratne D.M.S.D it21138386" userId="45fd3dc1-0149-44fd-a853-d125b9b9ad8c" providerId="ADAL" clId="{77F6739F-40C5-4532-B6DC-79ED9E45E87B}" dt="2024-05-07T06:09:36.619" v="54" actId="21"/>
          <ac:spMkLst>
            <pc:docMk/>
            <pc:sldMk cId="0" sldId="261"/>
            <ac:spMk id="2" creationId="{1EBD1CC9-4A14-7A52-B363-F7083A96BC93}"/>
          </ac:spMkLst>
        </pc:spChg>
        <pc:spChg chg="add del mod">
          <ac:chgData name="Wijeratne D.M.S.D it21138386" userId="45fd3dc1-0149-44fd-a853-d125b9b9ad8c" providerId="ADAL" clId="{77F6739F-40C5-4532-B6DC-79ED9E45E87B}" dt="2024-05-07T06:09:36.619" v="54" actId="21"/>
          <ac:spMkLst>
            <pc:docMk/>
            <pc:sldMk cId="0" sldId="261"/>
            <ac:spMk id="4" creationId="{2C3BACA3-9BC8-F880-2A36-D884F8980904}"/>
          </ac:spMkLst>
        </pc:spChg>
        <pc:spChg chg="add del mod">
          <ac:chgData name="Wijeratne D.M.S.D it21138386" userId="45fd3dc1-0149-44fd-a853-d125b9b9ad8c" providerId="ADAL" clId="{77F6739F-40C5-4532-B6DC-79ED9E45E87B}" dt="2024-05-07T06:09:36.619" v="54" actId="21"/>
          <ac:spMkLst>
            <pc:docMk/>
            <pc:sldMk cId="0" sldId="261"/>
            <ac:spMk id="6" creationId="{DE6F74F2-ADCB-DBDA-662D-324FC515B44B}"/>
          </ac:spMkLst>
        </pc:spChg>
        <pc:spChg chg="add del mod">
          <ac:chgData name="Wijeratne D.M.S.D it21138386" userId="45fd3dc1-0149-44fd-a853-d125b9b9ad8c" providerId="ADAL" clId="{77F6739F-40C5-4532-B6DC-79ED9E45E87B}" dt="2024-05-07T06:09:36.619" v="54" actId="21"/>
          <ac:spMkLst>
            <pc:docMk/>
            <pc:sldMk cId="0" sldId="261"/>
            <ac:spMk id="8" creationId="{DA8D9DB6-840B-9493-1168-0E4B0E62D8B0}"/>
          </ac:spMkLst>
        </pc:spChg>
        <pc:spChg chg="add del mod">
          <ac:chgData name="Wijeratne D.M.S.D it21138386" userId="45fd3dc1-0149-44fd-a853-d125b9b9ad8c" providerId="ADAL" clId="{77F6739F-40C5-4532-B6DC-79ED9E45E87B}" dt="2024-05-07T06:09:36.619" v="54" actId="21"/>
          <ac:spMkLst>
            <pc:docMk/>
            <pc:sldMk cId="0" sldId="261"/>
            <ac:spMk id="10" creationId="{8804ADB0-DB44-E063-CF48-671058B34884}"/>
          </ac:spMkLst>
        </pc:spChg>
        <pc:spChg chg="add del mod">
          <ac:chgData name="Wijeratne D.M.S.D it21138386" userId="45fd3dc1-0149-44fd-a853-d125b9b9ad8c" providerId="ADAL" clId="{77F6739F-40C5-4532-B6DC-79ED9E45E87B}" dt="2024-05-07T06:09:36.619" v="54" actId="21"/>
          <ac:spMkLst>
            <pc:docMk/>
            <pc:sldMk cId="0" sldId="261"/>
            <ac:spMk id="12" creationId="{88DA8751-D898-63CA-B8EE-D99644F4528E}"/>
          </ac:spMkLst>
        </pc:spChg>
        <pc:spChg chg="add mod">
          <ac:chgData name="Wijeratne D.M.S.D it21138386" userId="45fd3dc1-0149-44fd-a853-d125b9b9ad8c" providerId="ADAL" clId="{77F6739F-40C5-4532-B6DC-79ED9E45E87B}" dt="2024-05-07T06:09:36.236" v="53"/>
          <ac:spMkLst>
            <pc:docMk/>
            <pc:sldMk cId="0" sldId="261"/>
            <ac:spMk id="13" creationId="{00000000-0000-0000-0000-000000000000}"/>
          </ac:spMkLst>
        </pc:spChg>
        <pc:spChg chg="add mod">
          <ac:chgData name="Wijeratne D.M.S.D it21138386" userId="45fd3dc1-0149-44fd-a853-d125b9b9ad8c" providerId="ADAL" clId="{77F6739F-40C5-4532-B6DC-79ED9E45E87B}" dt="2024-05-07T06:09:36.236" v="53"/>
          <ac:spMkLst>
            <pc:docMk/>
            <pc:sldMk cId="0" sldId="261"/>
            <ac:spMk id="14" creationId="{00000000-0000-0000-0000-000000000000}"/>
          </ac:spMkLst>
        </pc:spChg>
        <pc:spChg chg="add mod">
          <ac:chgData name="Wijeratne D.M.S.D it21138386" userId="45fd3dc1-0149-44fd-a853-d125b9b9ad8c" providerId="ADAL" clId="{77F6739F-40C5-4532-B6DC-79ED9E45E87B}" dt="2024-05-07T06:09:36.236" v="53"/>
          <ac:spMkLst>
            <pc:docMk/>
            <pc:sldMk cId="0" sldId="261"/>
            <ac:spMk id="15" creationId="{00000000-0000-0000-0000-000000000000}"/>
          </ac:spMkLst>
        </pc:spChg>
        <pc:spChg chg="add mod">
          <ac:chgData name="Wijeratne D.M.S.D it21138386" userId="45fd3dc1-0149-44fd-a853-d125b9b9ad8c" providerId="ADAL" clId="{77F6739F-40C5-4532-B6DC-79ED9E45E87B}" dt="2024-05-07T06:09:36.236" v="53"/>
          <ac:spMkLst>
            <pc:docMk/>
            <pc:sldMk cId="0" sldId="261"/>
            <ac:spMk id="16" creationId="{00000000-0000-0000-0000-000000000000}"/>
          </ac:spMkLst>
        </pc:spChg>
        <pc:spChg chg="add mod">
          <ac:chgData name="Wijeratne D.M.S.D it21138386" userId="45fd3dc1-0149-44fd-a853-d125b9b9ad8c" providerId="ADAL" clId="{77F6739F-40C5-4532-B6DC-79ED9E45E87B}" dt="2024-05-07T06:09:36.236" v="53"/>
          <ac:spMkLst>
            <pc:docMk/>
            <pc:sldMk cId="0" sldId="261"/>
            <ac:spMk id="17"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19"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20"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21"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23" creationId="{00000000-0000-0000-0000-000000000000}"/>
          </ac:spMkLst>
        </pc:spChg>
        <pc:spChg chg="add del mod">
          <ac:chgData name="Wijeratne D.M.S.D it21138386" userId="45fd3dc1-0149-44fd-a853-d125b9b9ad8c" providerId="ADAL" clId="{77F6739F-40C5-4532-B6DC-79ED9E45E87B}" dt="2024-05-08T02:37:57.542" v="1533" actId="20577"/>
          <ac:spMkLst>
            <pc:docMk/>
            <pc:sldMk cId="0" sldId="261"/>
            <ac:spMk id="27" creationId="{6A36DED6-DB8A-F421-F373-94B2668124A8}"/>
          </ac:spMkLst>
        </pc:spChg>
        <pc:spChg chg="mod">
          <ac:chgData name="Wijeratne D.M.S.D it21138386" userId="45fd3dc1-0149-44fd-a853-d125b9b9ad8c" providerId="ADAL" clId="{77F6739F-40C5-4532-B6DC-79ED9E45E87B}" dt="2024-05-07T06:09:35.114" v="52"/>
          <ac:spMkLst>
            <pc:docMk/>
            <pc:sldMk cId="0" sldId="261"/>
            <ac:spMk id="28"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29"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0"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1"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2"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3"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4"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7" creationId="{D4C294B4-A6BD-A15D-0F81-5D7C6D260DAD}"/>
          </ac:spMkLst>
        </pc:spChg>
        <pc:spChg chg="mod">
          <ac:chgData name="Wijeratne D.M.S.D it21138386" userId="45fd3dc1-0149-44fd-a853-d125b9b9ad8c" providerId="ADAL" clId="{77F6739F-40C5-4532-B6DC-79ED9E45E87B}" dt="2024-05-07T06:09:35.114" v="52"/>
          <ac:spMkLst>
            <pc:docMk/>
            <pc:sldMk cId="0" sldId="261"/>
            <ac:spMk id="38" creationId="{07045929-AF10-910C-09BD-FB4F2283F57A}"/>
          </ac:spMkLst>
        </pc:spChg>
        <pc:spChg chg="add mod">
          <ac:chgData name="Wijeratne D.M.S.D it21138386" userId="45fd3dc1-0149-44fd-a853-d125b9b9ad8c" providerId="ADAL" clId="{77F6739F-40C5-4532-B6DC-79ED9E45E87B}" dt="2024-05-07T06:09:35.114" v="52"/>
          <ac:spMkLst>
            <pc:docMk/>
            <pc:sldMk cId="0" sldId="261"/>
            <ac:spMk id="39" creationId="{6A36DED6-DB8A-F421-F373-94B2668124A8}"/>
          </ac:spMkLst>
        </pc:spChg>
        <pc:spChg chg="add mod">
          <ac:chgData name="Wijeratne D.M.S.D it21138386" userId="45fd3dc1-0149-44fd-a853-d125b9b9ad8c" providerId="ADAL" clId="{77F6739F-40C5-4532-B6DC-79ED9E45E87B}" dt="2024-05-07T06:09:35.114" v="52"/>
          <ac:spMkLst>
            <pc:docMk/>
            <pc:sldMk cId="0" sldId="261"/>
            <ac:spMk id="40" creationId="{1EBD1CC9-4A14-7A52-B363-F7083A96BC93}"/>
          </ac:spMkLst>
        </pc:spChg>
        <pc:spChg chg="add mod">
          <ac:chgData name="Wijeratne D.M.S.D it21138386" userId="45fd3dc1-0149-44fd-a853-d125b9b9ad8c" providerId="ADAL" clId="{77F6739F-40C5-4532-B6DC-79ED9E45E87B}" dt="2024-05-07T06:10:45.075" v="62"/>
          <ac:spMkLst>
            <pc:docMk/>
            <pc:sldMk cId="0" sldId="261"/>
            <ac:spMk id="42" creationId="{78B7CB2C-0C56-4FF0-CE50-06880C3DF863}"/>
          </ac:spMkLst>
        </pc:spChg>
        <pc:spChg chg="add mod">
          <ac:chgData name="Wijeratne D.M.S.D it21138386" userId="45fd3dc1-0149-44fd-a853-d125b9b9ad8c" providerId="ADAL" clId="{77F6739F-40C5-4532-B6DC-79ED9E45E87B}" dt="2024-05-07T06:10:45.075" v="62"/>
          <ac:spMkLst>
            <pc:docMk/>
            <pc:sldMk cId="0" sldId="261"/>
            <ac:spMk id="43" creationId="{AA894CC2-DA86-3344-82FB-2AB12F6168B0}"/>
          </ac:spMkLst>
        </pc:spChg>
        <pc:spChg chg="add del">
          <ac:chgData name="Wijeratne D.M.S.D it21138386" userId="45fd3dc1-0149-44fd-a853-d125b9b9ad8c" providerId="ADAL" clId="{77F6739F-40C5-4532-B6DC-79ED9E45E87B}" dt="2024-05-07T06:09:36.619" v="54" actId="21"/>
          <ac:spMkLst>
            <pc:docMk/>
            <pc:sldMk cId="0" sldId="261"/>
            <ac:spMk id="822" creationId="{00000000-0000-0000-0000-000000000000}"/>
          </ac:spMkLst>
        </pc:spChg>
        <pc:spChg chg="add del mod">
          <ac:chgData name="Wijeratne D.M.S.D it21138386" userId="45fd3dc1-0149-44fd-a853-d125b9b9ad8c" providerId="ADAL" clId="{77F6739F-40C5-4532-B6DC-79ED9E45E87B}" dt="2024-05-07T06:15:59.236" v="157" actId="1035"/>
          <ac:spMkLst>
            <pc:docMk/>
            <pc:sldMk cId="0" sldId="261"/>
            <ac:spMk id="823" creationId="{00000000-0000-0000-0000-000000000000}"/>
          </ac:spMkLst>
        </pc:spChg>
        <pc:spChg chg="add del mod">
          <ac:chgData name="Wijeratne D.M.S.D it21138386" userId="45fd3dc1-0149-44fd-a853-d125b9b9ad8c" providerId="ADAL" clId="{77F6739F-40C5-4532-B6DC-79ED9E45E87B}" dt="2024-05-07T08:25:25.821" v="1121" actId="1076"/>
          <ac:spMkLst>
            <pc:docMk/>
            <pc:sldMk cId="0" sldId="261"/>
            <ac:spMk id="824" creationId="{00000000-0000-0000-0000-000000000000}"/>
          </ac:spMkLst>
        </pc:spChg>
        <pc:spChg chg="add del">
          <ac:chgData name="Wijeratne D.M.S.D it21138386" userId="45fd3dc1-0149-44fd-a853-d125b9b9ad8c" providerId="ADAL" clId="{77F6739F-40C5-4532-B6DC-79ED9E45E87B}" dt="2024-05-07T06:09:36.619" v="54" actId="21"/>
          <ac:spMkLst>
            <pc:docMk/>
            <pc:sldMk cId="0" sldId="261"/>
            <ac:spMk id="825" creationId="{00000000-0000-0000-0000-000000000000}"/>
          </ac:spMkLst>
        </pc:spChg>
        <pc:spChg chg="add del mod">
          <ac:chgData name="Wijeratne D.M.S.D it21138386" userId="45fd3dc1-0149-44fd-a853-d125b9b9ad8c" providerId="ADAL" clId="{77F6739F-40C5-4532-B6DC-79ED9E45E87B}" dt="2024-05-08T02:38:43.819" v="1549" actId="20577"/>
          <ac:spMkLst>
            <pc:docMk/>
            <pc:sldMk cId="0" sldId="261"/>
            <ac:spMk id="826" creationId="{00000000-0000-0000-0000-000000000000}"/>
          </ac:spMkLst>
        </pc:spChg>
        <pc:grpChg chg="add mod">
          <ac:chgData name="Wijeratne D.M.S.D it21138386" userId="45fd3dc1-0149-44fd-a853-d125b9b9ad8c" providerId="ADAL" clId="{77F6739F-40C5-4532-B6DC-79ED9E45E87B}" dt="2024-05-07T06:09:35.114" v="52"/>
          <ac:grpSpMkLst>
            <pc:docMk/>
            <pc:sldMk cId="0" sldId="261"/>
            <ac:grpSpMk id="18" creationId="{00000000-0000-0000-0000-000000000000}"/>
          </ac:grpSpMkLst>
        </pc:grpChg>
        <pc:grpChg chg="add del">
          <ac:chgData name="Wijeratne D.M.S.D it21138386" userId="45fd3dc1-0149-44fd-a853-d125b9b9ad8c" providerId="ADAL" clId="{77F6739F-40C5-4532-B6DC-79ED9E45E87B}" dt="2024-05-07T06:09:36.619" v="54" actId="21"/>
          <ac:grpSpMkLst>
            <pc:docMk/>
            <pc:sldMk cId="0" sldId="261"/>
            <ac:grpSpMk id="24" creationId="{11226185-E83C-03CB-670A-A68666F97BD8}"/>
          </ac:grpSpMkLst>
        </pc:grpChg>
        <pc:grpChg chg="add mod">
          <ac:chgData name="Wijeratne D.M.S.D it21138386" userId="45fd3dc1-0149-44fd-a853-d125b9b9ad8c" providerId="ADAL" clId="{77F6739F-40C5-4532-B6DC-79ED9E45E87B}" dt="2024-05-07T06:09:35.114" v="52"/>
          <ac:grpSpMkLst>
            <pc:docMk/>
            <pc:sldMk cId="0" sldId="261"/>
            <ac:grpSpMk id="36" creationId="{11226185-E83C-03CB-670A-A68666F97BD8}"/>
          </ac:grpSpMkLst>
        </pc:grpChg>
        <pc:grpChg chg="add del mod">
          <ac:chgData name="Wijeratne D.M.S.D it21138386" userId="45fd3dc1-0149-44fd-a853-d125b9b9ad8c" providerId="ADAL" clId="{77F6739F-40C5-4532-B6DC-79ED9E45E87B}" dt="2024-05-07T06:15:59.236" v="157" actId="1035"/>
          <ac:grpSpMkLst>
            <pc:docMk/>
            <pc:sldMk cId="0" sldId="261"/>
            <ac:grpSpMk id="834" creationId="{00000000-0000-0000-0000-000000000000}"/>
          </ac:grpSpMkLst>
        </pc:grpChg>
        <pc:picChg chg="add del mod">
          <ac:chgData name="Wijeratne D.M.S.D it21138386" userId="45fd3dc1-0149-44fd-a853-d125b9b9ad8c" providerId="ADAL" clId="{77F6739F-40C5-4532-B6DC-79ED9E45E87B}" dt="2024-05-07T08:24:53.721" v="1116" actId="14100"/>
          <ac:picMkLst>
            <pc:docMk/>
            <pc:sldMk cId="0" sldId="261"/>
            <ac:picMk id="22" creationId="{0561844A-343C-04A9-C37A-6A3E6B2543D1}"/>
          </ac:picMkLst>
        </pc:picChg>
        <pc:picChg chg="add mod">
          <ac:chgData name="Wijeratne D.M.S.D it21138386" userId="45fd3dc1-0149-44fd-a853-d125b9b9ad8c" providerId="ADAL" clId="{77F6739F-40C5-4532-B6DC-79ED9E45E87B}" dt="2024-05-07T06:09:35.114" v="52"/>
          <ac:picMkLst>
            <pc:docMk/>
            <pc:sldMk cId="0" sldId="261"/>
            <ac:picMk id="35" creationId="{0561844A-343C-04A9-C37A-6A3E6B2543D1}"/>
          </ac:picMkLst>
        </pc:picChg>
        <pc:picChg chg="add mod">
          <ac:chgData name="Wijeratne D.M.S.D it21138386" userId="45fd3dc1-0149-44fd-a853-d125b9b9ad8c" providerId="ADAL" clId="{77F6739F-40C5-4532-B6DC-79ED9E45E87B}" dt="2024-05-07T06:10:45.075" v="62"/>
          <ac:picMkLst>
            <pc:docMk/>
            <pc:sldMk cId="0" sldId="261"/>
            <ac:picMk id="41" creationId="{AA8F1869-3619-4DB6-7B6D-9BD3CC805D04}"/>
          </ac:picMkLst>
        </pc:picChg>
        <pc:picChg chg="add mod">
          <ac:chgData name="Wijeratne D.M.S.D it21138386" userId="45fd3dc1-0149-44fd-a853-d125b9b9ad8c" providerId="ADAL" clId="{77F6739F-40C5-4532-B6DC-79ED9E45E87B}" dt="2024-05-07T06:10:45.075" v="62"/>
          <ac:picMkLst>
            <pc:docMk/>
            <pc:sldMk cId="0" sldId="261"/>
            <ac:picMk id="44" creationId="{4CD1B239-8DE2-F02D-800F-A54F3DA04E74}"/>
          </ac:picMkLst>
        </pc:picChg>
      </pc:sldChg>
      <pc:sldChg chg="addSp modSp mod">
        <pc:chgData name="Wijeratne D.M.S.D it21138386" userId="45fd3dc1-0149-44fd-a853-d125b9b9ad8c" providerId="ADAL" clId="{77F6739F-40C5-4532-B6DC-79ED9E45E87B}" dt="2024-05-08T02:38:11.323" v="1537" actId="20577"/>
        <pc:sldMkLst>
          <pc:docMk/>
          <pc:sldMk cId="0" sldId="262"/>
        </pc:sldMkLst>
        <pc:spChg chg="add mod">
          <ac:chgData name="Wijeratne D.M.S.D it21138386" userId="45fd3dc1-0149-44fd-a853-d125b9b9ad8c" providerId="ADAL" clId="{77F6739F-40C5-4532-B6DC-79ED9E45E87B}" dt="2024-05-07T06:10:49.768" v="63"/>
          <ac:spMkLst>
            <pc:docMk/>
            <pc:sldMk cId="0" sldId="262"/>
            <ac:spMk id="4" creationId="{825615F0-144F-E012-B409-769D356E787C}"/>
          </ac:spMkLst>
        </pc:spChg>
        <pc:spChg chg="add mod">
          <ac:chgData name="Wijeratne D.M.S.D it21138386" userId="45fd3dc1-0149-44fd-a853-d125b9b9ad8c" providerId="ADAL" clId="{77F6739F-40C5-4532-B6DC-79ED9E45E87B}" dt="2024-05-07T06:10:49.768" v="63"/>
          <ac:spMkLst>
            <pc:docMk/>
            <pc:sldMk cId="0" sldId="262"/>
            <ac:spMk id="5" creationId="{FEBF4DB1-64F7-D855-AB0A-ED0D93706E3C}"/>
          </ac:spMkLst>
        </pc:spChg>
        <pc:spChg chg="mod">
          <ac:chgData name="Wijeratne D.M.S.D it21138386" userId="45fd3dc1-0149-44fd-a853-d125b9b9ad8c" providerId="ADAL" clId="{77F6739F-40C5-4532-B6DC-79ED9E45E87B}" dt="2024-05-08T02:38:11.323" v="1537" actId="20577"/>
          <ac:spMkLst>
            <pc:docMk/>
            <pc:sldMk cId="0" sldId="262"/>
            <ac:spMk id="39" creationId="{AC8D05F9-F373-62D1-B8AB-F4EA012448F1}"/>
          </ac:spMkLst>
        </pc:spChg>
        <pc:spChg chg="mod">
          <ac:chgData name="Wijeratne D.M.S.D it21138386" userId="45fd3dc1-0149-44fd-a853-d125b9b9ad8c" providerId="ADAL" clId="{77F6739F-40C5-4532-B6DC-79ED9E45E87B}" dt="2024-05-07T07:06:01.653" v="509" actId="113"/>
          <ac:spMkLst>
            <pc:docMk/>
            <pc:sldMk cId="0" sldId="262"/>
            <ac:spMk id="852" creationId="{00000000-0000-0000-0000-000000000000}"/>
          </ac:spMkLst>
        </pc:spChg>
        <pc:picChg chg="add mod">
          <ac:chgData name="Wijeratne D.M.S.D it21138386" userId="45fd3dc1-0149-44fd-a853-d125b9b9ad8c" providerId="ADAL" clId="{77F6739F-40C5-4532-B6DC-79ED9E45E87B}" dt="2024-05-07T06:10:49.768" v="63"/>
          <ac:picMkLst>
            <pc:docMk/>
            <pc:sldMk cId="0" sldId="262"/>
            <ac:picMk id="3" creationId="{5AB8665C-60E1-5778-6DE3-5F959E04F3CD}"/>
          </ac:picMkLst>
        </pc:picChg>
        <pc:picChg chg="add mod">
          <ac:chgData name="Wijeratne D.M.S.D it21138386" userId="45fd3dc1-0149-44fd-a853-d125b9b9ad8c" providerId="ADAL" clId="{77F6739F-40C5-4532-B6DC-79ED9E45E87B}" dt="2024-05-07T06:10:49.768" v="63"/>
          <ac:picMkLst>
            <pc:docMk/>
            <pc:sldMk cId="0" sldId="262"/>
            <ac:picMk id="6" creationId="{E5A42958-8B98-35F9-06B4-7F273A5E6C75}"/>
          </ac:picMkLst>
        </pc:picChg>
      </pc:sldChg>
      <pc:sldChg chg="addSp modSp mod modNotesTx">
        <pc:chgData name="Wijeratne D.M.S.D it21138386" userId="45fd3dc1-0149-44fd-a853-d125b9b9ad8c" providerId="ADAL" clId="{77F6739F-40C5-4532-B6DC-79ED9E45E87B}" dt="2024-05-08T02:38:16.077" v="1542" actId="20577"/>
        <pc:sldMkLst>
          <pc:docMk/>
          <pc:sldMk cId="0" sldId="263"/>
        </pc:sldMkLst>
        <pc:spChg chg="add mod">
          <ac:chgData name="Wijeratne D.M.S.D it21138386" userId="45fd3dc1-0149-44fd-a853-d125b9b9ad8c" providerId="ADAL" clId="{77F6739F-40C5-4532-B6DC-79ED9E45E87B}" dt="2024-05-07T06:10:52.264" v="64"/>
          <ac:spMkLst>
            <pc:docMk/>
            <pc:sldMk cId="0" sldId="263"/>
            <ac:spMk id="4" creationId="{15266150-19D5-685A-FE4D-2FFB70A90DBA}"/>
          </ac:spMkLst>
        </pc:spChg>
        <pc:spChg chg="add mod">
          <ac:chgData name="Wijeratne D.M.S.D it21138386" userId="45fd3dc1-0149-44fd-a853-d125b9b9ad8c" providerId="ADAL" clId="{77F6739F-40C5-4532-B6DC-79ED9E45E87B}" dt="2024-05-07T06:10:52.264" v="64"/>
          <ac:spMkLst>
            <pc:docMk/>
            <pc:sldMk cId="0" sldId="263"/>
            <ac:spMk id="5" creationId="{E257A7FA-16E3-9595-67B0-0FA05A20A7DB}"/>
          </ac:spMkLst>
        </pc:spChg>
        <pc:spChg chg="mod">
          <ac:chgData name="Wijeratne D.M.S.D it21138386" userId="45fd3dc1-0149-44fd-a853-d125b9b9ad8c" providerId="ADAL" clId="{77F6739F-40C5-4532-B6DC-79ED9E45E87B}" dt="2024-05-07T07:06:38.912" v="512" actId="1076"/>
          <ac:spMkLst>
            <pc:docMk/>
            <pc:sldMk cId="0" sldId="263"/>
            <ac:spMk id="853" creationId="{8BA93B6C-85F0-982F-2A2E-EAA31E7F8FBD}"/>
          </ac:spMkLst>
        </pc:spChg>
        <pc:spChg chg="mod">
          <ac:chgData name="Wijeratne D.M.S.D it21138386" userId="45fd3dc1-0149-44fd-a853-d125b9b9ad8c" providerId="ADAL" clId="{77F6739F-40C5-4532-B6DC-79ED9E45E87B}" dt="2024-05-07T07:06:38.912" v="512" actId="1076"/>
          <ac:spMkLst>
            <pc:docMk/>
            <pc:sldMk cId="0" sldId="263"/>
            <ac:spMk id="854" creationId="{3F55AB50-4D72-7DA4-CBF9-C869B1A67B17}"/>
          </ac:spMkLst>
        </pc:spChg>
        <pc:spChg chg="mod">
          <ac:chgData name="Wijeratne D.M.S.D it21138386" userId="45fd3dc1-0149-44fd-a853-d125b9b9ad8c" providerId="ADAL" clId="{77F6739F-40C5-4532-B6DC-79ED9E45E87B}" dt="2024-05-07T07:06:32.956" v="511" actId="1076"/>
          <ac:spMkLst>
            <pc:docMk/>
            <pc:sldMk cId="0" sldId="263"/>
            <ac:spMk id="864" creationId="{F4E7A926-DFA0-D8A4-AF0B-FF75BC3B8FD8}"/>
          </ac:spMkLst>
        </pc:spChg>
        <pc:spChg chg="mod">
          <ac:chgData name="Wijeratne D.M.S.D it21138386" userId="45fd3dc1-0149-44fd-a853-d125b9b9ad8c" providerId="ADAL" clId="{77F6739F-40C5-4532-B6DC-79ED9E45E87B}" dt="2024-05-08T02:38:16.077" v="1542" actId="20577"/>
          <ac:spMkLst>
            <pc:docMk/>
            <pc:sldMk cId="0" sldId="263"/>
            <ac:spMk id="868" creationId="{5676F27F-9AD2-A399-2EEA-7116F3E36439}"/>
          </ac:spMkLst>
        </pc:spChg>
        <pc:spChg chg="mod">
          <ac:chgData name="Wijeratne D.M.S.D it21138386" userId="45fd3dc1-0149-44fd-a853-d125b9b9ad8c" providerId="ADAL" clId="{77F6739F-40C5-4532-B6DC-79ED9E45E87B}" dt="2024-05-07T07:07:04.967" v="516" actId="14100"/>
          <ac:spMkLst>
            <pc:docMk/>
            <pc:sldMk cId="0" sldId="263"/>
            <ac:spMk id="877" creationId="{00000000-0000-0000-0000-000000000000}"/>
          </ac:spMkLst>
        </pc:spChg>
        <pc:picChg chg="add mod">
          <ac:chgData name="Wijeratne D.M.S.D it21138386" userId="45fd3dc1-0149-44fd-a853-d125b9b9ad8c" providerId="ADAL" clId="{77F6739F-40C5-4532-B6DC-79ED9E45E87B}" dt="2024-05-07T06:10:52.264" v="64"/>
          <ac:picMkLst>
            <pc:docMk/>
            <pc:sldMk cId="0" sldId="263"/>
            <ac:picMk id="3" creationId="{A21FEEED-7799-41B6-EB5B-C8EA72431D25}"/>
          </ac:picMkLst>
        </pc:picChg>
        <pc:picChg chg="add mod">
          <ac:chgData name="Wijeratne D.M.S.D it21138386" userId="45fd3dc1-0149-44fd-a853-d125b9b9ad8c" providerId="ADAL" clId="{77F6739F-40C5-4532-B6DC-79ED9E45E87B}" dt="2024-05-07T06:10:52.264" v="64"/>
          <ac:picMkLst>
            <pc:docMk/>
            <pc:sldMk cId="0" sldId="263"/>
            <ac:picMk id="6" creationId="{F603F103-AB00-8326-F2F2-FA5F2F3449DA}"/>
          </ac:picMkLst>
        </pc:picChg>
      </pc:sldChg>
      <pc:sldChg chg="addSp delSp modSp add del mod">
        <pc:chgData name="Wijeratne D.M.S.D it21138386" userId="45fd3dc1-0149-44fd-a853-d125b9b9ad8c" providerId="ADAL" clId="{77F6739F-40C5-4532-B6DC-79ED9E45E87B}" dt="2024-05-07T08:07:42.176" v="974" actId="2696"/>
        <pc:sldMkLst>
          <pc:docMk/>
          <pc:sldMk cId="0" sldId="267"/>
        </pc:sldMkLst>
        <pc:spChg chg="add mod">
          <ac:chgData name="Wijeratne D.M.S.D it21138386" userId="45fd3dc1-0149-44fd-a853-d125b9b9ad8c" providerId="ADAL" clId="{77F6739F-40C5-4532-B6DC-79ED9E45E87B}" dt="2024-05-07T06:11:17.328" v="77"/>
          <ac:spMkLst>
            <pc:docMk/>
            <pc:sldMk cId="0" sldId="267"/>
            <ac:spMk id="8" creationId="{69F01858-2479-02CD-7FB4-EA9A89E1C4A2}"/>
          </ac:spMkLst>
        </pc:spChg>
        <pc:spChg chg="add mod">
          <ac:chgData name="Wijeratne D.M.S.D it21138386" userId="45fd3dc1-0149-44fd-a853-d125b9b9ad8c" providerId="ADAL" clId="{77F6739F-40C5-4532-B6DC-79ED9E45E87B}" dt="2024-05-07T06:11:17.328" v="77"/>
          <ac:spMkLst>
            <pc:docMk/>
            <pc:sldMk cId="0" sldId="267"/>
            <ac:spMk id="9" creationId="{130BDAFB-00FD-FE65-0231-DBA975682F04}"/>
          </ac:spMkLst>
        </pc:spChg>
        <pc:spChg chg="add del mod">
          <ac:chgData name="Wijeratne D.M.S.D it21138386" userId="45fd3dc1-0149-44fd-a853-d125b9b9ad8c" providerId="ADAL" clId="{77F6739F-40C5-4532-B6DC-79ED9E45E87B}" dt="2024-05-07T08:02:52.825" v="960" actId="478"/>
          <ac:spMkLst>
            <pc:docMk/>
            <pc:sldMk cId="0" sldId="267"/>
            <ac:spMk id="11" creationId="{EB3D2F72-A3A4-1647-9487-C865024D0D2D}"/>
          </ac:spMkLst>
        </pc:spChg>
        <pc:spChg chg="add del mod">
          <ac:chgData name="Wijeratne D.M.S.D it21138386" userId="45fd3dc1-0149-44fd-a853-d125b9b9ad8c" providerId="ADAL" clId="{77F6739F-40C5-4532-B6DC-79ED9E45E87B}" dt="2024-05-07T08:02:52.825" v="960" actId="478"/>
          <ac:spMkLst>
            <pc:docMk/>
            <pc:sldMk cId="0" sldId="267"/>
            <ac:spMk id="12" creationId="{AA73CB1D-44FD-9BBC-3511-DD584E78ED58}"/>
          </ac:spMkLst>
        </pc:spChg>
        <pc:spChg chg="mod">
          <ac:chgData name="Wijeratne D.M.S.D it21138386" userId="45fd3dc1-0149-44fd-a853-d125b9b9ad8c" providerId="ADAL" clId="{77F6739F-40C5-4532-B6DC-79ED9E45E87B}" dt="2024-05-07T07:54:59.807" v="907"/>
          <ac:spMkLst>
            <pc:docMk/>
            <pc:sldMk cId="0" sldId="267"/>
            <ac:spMk id="18" creationId="{FEEDFF49-52DF-A4BC-A795-8DE351949E5C}"/>
          </ac:spMkLst>
        </pc:spChg>
        <pc:spChg chg="mod">
          <ac:chgData name="Wijeratne D.M.S.D it21138386" userId="45fd3dc1-0149-44fd-a853-d125b9b9ad8c" providerId="ADAL" clId="{77F6739F-40C5-4532-B6DC-79ED9E45E87B}" dt="2024-05-07T07:54:59.807" v="907"/>
          <ac:spMkLst>
            <pc:docMk/>
            <pc:sldMk cId="0" sldId="267"/>
            <ac:spMk id="19" creationId="{8E01BC77-E268-7365-FF16-7AD395140E77}"/>
          </ac:spMkLst>
        </pc:spChg>
        <pc:spChg chg="mod">
          <ac:chgData name="Wijeratne D.M.S.D it21138386" userId="45fd3dc1-0149-44fd-a853-d125b9b9ad8c" providerId="ADAL" clId="{77F6739F-40C5-4532-B6DC-79ED9E45E87B}" dt="2024-05-07T07:55:04.061" v="909"/>
          <ac:spMkLst>
            <pc:docMk/>
            <pc:sldMk cId="0" sldId="267"/>
            <ac:spMk id="21" creationId="{1CDA978C-6845-5931-CDA8-DAB4D8D83B54}"/>
          </ac:spMkLst>
        </pc:spChg>
        <pc:spChg chg="mod">
          <ac:chgData name="Wijeratne D.M.S.D it21138386" userId="45fd3dc1-0149-44fd-a853-d125b9b9ad8c" providerId="ADAL" clId="{77F6739F-40C5-4532-B6DC-79ED9E45E87B}" dt="2024-05-07T07:55:04.061" v="909"/>
          <ac:spMkLst>
            <pc:docMk/>
            <pc:sldMk cId="0" sldId="267"/>
            <ac:spMk id="22" creationId="{FBA70960-8EC8-BD37-1D83-3B9C29B74C21}"/>
          </ac:spMkLst>
        </pc:spChg>
        <pc:spChg chg="mod">
          <ac:chgData name="Wijeratne D.M.S.D it21138386" userId="45fd3dc1-0149-44fd-a853-d125b9b9ad8c" providerId="ADAL" clId="{77F6739F-40C5-4532-B6DC-79ED9E45E87B}" dt="2024-05-07T07:55:04.232" v="910"/>
          <ac:spMkLst>
            <pc:docMk/>
            <pc:sldMk cId="0" sldId="267"/>
            <ac:spMk id="24" creationId="{02FBF61D-E483-F734-93A8-73190E35A21B}"/>
          </ac:spMkLst>
        </pc:spChg>
        <pc:spChg chg="mod">
          <ac:chgData name="Wijeratne D.M.S.D it21138386" userId="45fd3dc1-0149-44fd-a853-d125b9b9ad8c" providerId="ADAL" clId="{77F6739F-40C5-4532-B6DC-79ED9E45E87B}" dt="2024-05-07T07:55:04.232" v="910"/>
          <ac:spMkLst>
            <pc:docMk/>
            <pc:sldMk cId="0" sldId="267"/>
            <ac:spMk id="33" creationId="{7DB3252C-BEE6-7B8C-7D4B-1F8B3C443308}"/>
          </ac:spMkLst>
        </pc:spChg>
        <pc:spChg chg="add mod">
          <ac:chgData name="Wijeratne D.M.S.D it21138386" userId="45fd3dc1-0149-44fd-a853-d125b9b9ad8c" providerId="ADAL" clId="{77F6739F-40C5-4532-B6DC-79ED9E45E87B}" dt="2024-05-07T07:58:30.819" v="952"/>
          <ac:spMkLst>
            <pc:docMk/>
            <pc:sldMk cId="0" sldId="267"/>
            <ac:spMk id="34" creationId="{32798803-E181-7AA7-1C30-0FFFA2F7596A}"/>
          </ac:spMkLst>
        </pc:spChg>
        <pc:spChg chg="del">
          <ac:chgData name="Wijeratne D.M.S.D it21138386" userId="45fd3dc1-0149-44fd-a853-d125b9b9ad8c" providerId="ADAL" clId="{77F6739F-40C5-4532-B6DC-79ED9E45E87B}" dt="2024-05-07T07:56:57.323" v="941" actId="478"/>
          <ac:spMkLst>
            <pc:docMk/>
            <pc:sldMk cId="0" sldId="267"/>
            <ac:spMk id="35" creationId="{00000000-0000-0000-0000-000000000000}"/>
          </ac:spMkLst>
        </pc:spChg>
        <pc:spChg chg="del">
          <ac:chgData name="Wijeratne D.M.S.D it21138386" userId="45fd3dc1-0149-44fd-a853-d125b9b9ad8c" providerId="ADAL" clId="{77F6739F-40C5-4532-B6DC-79ED9E45E87B}" dt="2024-05-07T07:56:58.935" v="942" actId="478"/>
          <ac:spMkLst>
            <pc:docMk/>
            <pc:sldMk cId="0" sldId="267"/>
            <ac:spMk id="36" creationId="{00000000-0000-0000-0000-000000000000}"/>
          </ac:spMkLst>
        </pc:spChg>
        <pc:spChg chg="add mod">
          <ac:chgData name="Wijeratne D.M.S.D it21138386" userId="45fd3dc1-0149-44fd-a853-d125b9b9ad8c" providerId="ADAL" clId="{77F6739F-40C5-4532-B6DC-79ED9E45E87B}" dt="2024-05-07T07:58:30.819" v="952"/>
          <ac:spMkLst>
            <pc:docMk/>
            <pc:sldMk cId="0" sldId="267"/>
            <ac:spMk id="37" creationId="{4D9C43B1-5342-A1C0-34AC-506956BC96A9}"/>
          </ac:spMkLst>
        </pc:spChg>
        <pc:spChg chg="mod">
          <ac:chgData name="Wijeratne D.M.S.D it21138386" userId="45fd3dc1-0149-44fd-a853-d125b9b9ad8c" providerId="ADAL" clId="{77F6739F-40C5-4532-B6DC-79ED9E45E87B}" dt="2024-05-07T06:26:56.541" v="161" actId="20577"/>
          <ac:spMkLst>
            <pc:docMk/>
            <pc:sldMk cId="0" sldId="267"/>
            <ac:spMk id="39" creationId="{00000000-0000-0000-0000-000000000000}"/>
          </ac:spMkLst>
        </pc:spChg>
        <pc:spChg chg="mod">
          <ac:chgData name="Wijeratne D.M.S.D it21138386" userId="45fd3dc1-0149-44fd-a853-d125b9b9ad8c" providerId="ADAL" clId="{77F6739F-40C5-4532-B6DC-79ED9E45E87B}" dt="2024-05-07T07:54:26.151" v="903" actId="1038"/>
          <ac:spMkLst>
            <pc:docMk/>
            <pc:sldMk cId="0" sldId="267"/>
            <ac:spMk id="49" creationId="{9D66261C-D447-CFD4-5B37-F4D330B405A3}"/>
          </ac:spMkLst>
        </pc:spChg>
        <pc:spChg chg="mod">
          <ac:chgData name="Wijeratne D.M.S.D it21138386" userId="45fd3dc1-0149-44fd-a853-d125b9b9ad8c" providerId="ADAL" clId="{77F6739F-40C5-4532-B6DC-79ED9E45E87B}" dt="2024-05-07T07:54:26.151" v="903" actId="1038"/>
          <ac:spMkLst>
            <pc:docMk/>
            <pc:sldMk cId="0" sldId="267"/>
            <ac:spMk id="50" creationId="{6BF4DFAB-431E-BCE9-CB47-EF18ACA43C7E}"/>
          </ac:spMkLst>
        </pc:spChg>
        <pc:grpChg chg="add del mod">
          <ac:chgData name="Wijeratne D.M.S.D it21138386" userId="45fd3dc1-0149-44fd-a853-d125b9b9ad8c" providerId="ADAL" clId="{77F6739F-40C5-4532-B6DC-79ED9E45E87B}" dt="2024-05-07T08:02:52.825" v="960" actId="478"/>
          <ac:grpSpMkLst>
            <pc:docMk/>
            <pc:sldMk cId="0" sldId="267"/>
            <ac:grpSpMk id="17" creationId="{8B54F444-B9F7-421F-738D-C94DF98ACD71}"/>
          </ac:grpSpMkLst>
        </pc:grpChg>
        <pc:grpChg chg="add del mod">
          <ac:chgData name="Wijeratne D.M.S.D it21138386" userId="45fd3dc1-0149-44fd-a853-d125b9b9ad8c" providerId="ADAL" clId="{77F6739F-40C5-4532-B6DC-79ED9E45E87B}" dt="2024-05-07T08:02:52.825" v="960" actId="478"/>
          <ac:grpSpMkLst>
            <pc:docMk/>
            <pc:sldMk cId="0" sldId="267"/>
            <ac:grpSpMk id="20" creationId="{9CB870E5-6B8D-7263-2DB7-1C4D39CAF0C9}"/>
          </ac:grpSpMkLst>
        </pc:grpChg>
        <pc:grpChg chg="add del mod">
          <ac:chgData name="Wijeratne D.M.S.D it21138386" userId="45fd3dc1-0149-44fd-a853-d125b9b9ad8c" providerId="ADAL" clId="{77F6739F-40C5-4532-B6DC-79ED9E45E87B}" dt="2024-05-07T08:02:52.825" v="960" actId="478"/>
          <ac:grpSpMkLst>
            <pc:docMk/>
            <pc:sldMk cId="0" sldId="267"/>
            <ac:grpSpMk id="23" creationId="{78E19AFA-2F93-A22A-38D9-98A254FA390C}"/>
          </ac:grpSpMkLst>
        </pc:grpChg>
        <pc:picChg chg="add mod">
          <ac:chgData name="Wijeratne D.M.S.D it21138386" userId="45fd3dc1-0149-44fd-a853-d125b9b9ad8c" providerId="ADAL" clId="{77F6739F-40C5-4532-B6DC-79ED9E45E87B}" dt="2024-05-07T06:11:17.328" v="77"/>
          <ac:picMkLst>
            <pc:docMk/>
            <pc:sldMk cId="0" sldId="267"/>
            <ac:picMk id="7" creationId="{1FCE4CFB-2540-665F-AD76-0611A11743D3}"/>
          </ac:picMkLst>
        </pc:picChg>
        <pc:picChg chg="add mod">
          <ac:chgData name="Wijeratne D.M.S.D it21138386" userId="45fd3dc1-0149-44fd-a853-d125b9b9ad8c" providerId="ADAL" clId="{77F6739F-40C5-4532-B6DC-79ED9E45E87B}" dt="2024-05-07T06:11:17.328" v="77"/>
          <ac:picMkLst>
            <pc:docMk/>
            <pc:sldMk cId="0" sldId="267"/>
            <ac:picMk id="10" creationId="{4FB93062-D55C-E971-D533-5747E1E3F5D3}"/>
          </ac:picMkLst>
        </pc:picChg>
      </pc:sldChg>
      <pc:sldChg chg="modSp mod">
        <pc:chgData name="Wijeratne D.M.S.D it21138386" userId="45fd3dc1-0149-44fd-a853-d125b9b9ad8c" providerId="ADAL" clId="{77F6739F-40C5-4532-B6DC-79ED9E45E87B}" dt="2024-05-08T02:42:32.812" v="1570" actId="208"/>
        <pc:sldMkLst>
          <pc:docMk/>
          <pc:sldMk cId="0" sldId="269"/>
        </pc:sldMkLst>
        <pc:picChg chg="mod">
          <ac:chgData name="Wijeratne D.M.S.D it21138386" userId="45fd3dc1-0149-44fd-a853-d125b9b9ad8c" providerId="ADAL" clId="{77F6739F-40C5-4532-B6DC-79ED9E45E87B}" dt="2024-05-08T02:42:32.812" v="1570" actId="208"/>
          <ac:picMkLst>
            <pc:docMk/>
            <pc:sldMk cId="0" sldId="269"/>
            <ac:picMk id="8" creationId="{EEFED9D1-E972-5572-E195-38873697689E}"/>
          </ac:picMkLst>
        </pc:picChg>
      </pc:sldChg>
      <pc:sldChg chg="addSp delSp modSp mod modNotesTx">
        <pc:chgData name="Wijeratne D.M.S.D it21138386" userId="45fd3dc1-0149-44fd-a853-d125b9b9ad8c" providerId="ADAL" clId="{77F6739F-40C5-4532-B6DC-79ED9E45E87B}" dt="2024-05-07T08:10:19.083" v="1057"/>
        <pc:sldMkLst>
          <pc:docMk/>
          <pc:sldMk cId="0" sldId="291"/>
        </pc:sldMkLst>
        <pc:spChg chg="add mod">
          <ac:chgData name="Wijeratne D.M.S.D it21138386" userId="45fd3dc1-0149-44fd-a853-d125b9b9ad8c" providerId="ADAL" clId="{77F6739F-40C5-4532-B6DC-79ED9E45E87B}" dt="2024-05-07T06:11:16.106" v="76"/>
          <ac:spMkLst>
            <pc:docMk/>
            <pc:sldMk cId="0" sldId="291"/>
            <ac:spMk id="8" creationId="{38DBB7DA-D57E-EF35-AFDD-BB8E17F6134D}"/>
          </ac:spMkLst>
        </pc:spChg>
        <pc:spChg chg="add mod">
          <ac:chgData name="Wijeratne D.M.S.D it21138386" userId="45fd3dc1-0149-44fd-a853-d125b9b9ad8c" providerId="ADAL" clId="{77F6739F-40C5-4532-B6DC-79ED9E45E87B}" dt="2024-05-07T06:11:16.106" v="76"/>
          <ac:spMkLst>
            <pc:docMk/>
            <pc:sldMk cId="0" sldId="291"/>
            <ac:spMk id="9" creationId="{123F72A8-1435-EDD3-5D49-CB690B1F4880}"/>
          </ac:spMkLst>
        </pc:spChg>
        <pc:spChg chg="add mod">
          <ac:chgData name="Wijeratne D.M.S.D it21138386" userId="45fd3dc1-0149-44fd-a853-d125b9b9ad8c" providerId="ADAL" clId="{77F6739F-40C5-4532-B6DC-79ED9E45E87B}" dt="2024-05-07T06:11:20.472" v="78"/>
          <ac:spMkLst>
            <pc:docMk/>
            <pc:sldMk cId="0" sldId="291"/>
            <ac:spMk id="12" creationId="{9BEBCE45-E064-F8DC-358D-D5059767E651}"/>
          </ac:spMkLst>
        </pc:spChg>
        <pc:spChg chg="add mod">
          <ac:chgData name="Wijeratne D.M.S.D it21138386" userId="45fd3dc1-0149-44fd-a853-d125b9b9ad8c" providerId="ADAL" clId="{77F6739F-40C5-4532-B6DC-79ED9E45E87B}" dt="2024-05-07T06:11:20.472" v="78"/>
          <ac:spMkLst>
            <pc:docMk/>
            <pc:sldMk cId="0" sldId="291"/>
            <ac:spMk id="17" creationId="{1EB9F237-37FE-1808-47BC-E00F392CB78D}"/>
          </ac:spMkLst>
        </pc:spChg>
        <pc:spChg chg="add mod">
          <ac:chgData name="Wijeratne D.M.S.D it21138386" userId="45fd3dc1-0149-44fd-a853-d125b9b9ad8c" providerId="ADAL" clId="{77F6739F-40C5-4532-B6DC-79ED9E45E87B}" dt="2024-05-07T07:57:59.706" v="951"/>
          <ac:spMkLst>
            <pc:docMk/>
            <pc:sldMk cId="0" sldId="291"/>
            <ac:spMk id="19" creationId="{2CFA2197-532E-3F4E-1C8A-A3FBA8E20F46}"/>
          </ac:spMkLst>
        </pc:spChg>
        <pc:spChg chg="add mod">
          <ac:chgData name="Wijeratne D.M.S.D it21138386" userId="45fd3dc1-0149-44fd-a853-d125b9b9ad8c" providerId="ADAL" clId="{77F6739F-40C5-4532-B6DC-79ED9E45E87B}" dt="2024-05-07T07:57:59.706" v="951"/>
          <ac:spMkLst>
            <pc:docMk/>
            <pc:sldMk cId="0" sldId="291"/>
            <ac:spMk id="20" creationId="{F2C8CEF9-5BFD-0A6A-0E6C-66B34B746E5A}"/>
          </ac:spMkLst>
        </pc:spChg>
        <pc:spChg chg="del">
          <ac:chgData name="Wijeratne D.M.S.D it21138386" userId="45fd3dc1-0149-44fd-a853-d125b9b9ad8c" providerId="ADAL" clId="{77F6739F-40C5-4532-B6DC-79ED9E45E87B}" dt="2024-05-07T06:33:26.253" v="216" actId="478"/>
          <ac:spMkLst>
            <pc:docMk/>
            <pc:sldMk cId="0" sldId="291"/>
            <ac:spMk id="35" creationId="{00000000-0000-0000-0000-000000000000}"/>
          </ac:spMkLst>
        </pc:spChg>
        <pc:spChg chg="del">
          <ac:chgData name="Wijeratne D.M.S.D it21138386" userId="45fd3dc1-0149-44fd-a853-d125b9b9ad8c" providerId="ADAL" clId="{77F6739F-40C5-4532-B6DC-79ED9E45E87B}" dt="2024-05-07T06:33:24.861" v="215" actId="478"/>
          <ac:spMkLst>
            <pc:docMk/>
            <pc:sldMk cId="0" sldId="291"/>
            <ac:spMk id="36" creationId="{00000000-0000-0000-0000-000000000000}"/>
          </ac:spMkLst>
        </pc:spChg>
        <pc:spChg chg="mod">
          <ac:chgData name="Wijeratne D.M.S.D it21138386" userId="45fd3dc1-0149-44fd-a853-d125b9b9ad8c" providerId="ADAL" clId="{77F6739F-40C5-4532-B6DC-79ED9E45E87B}" dt="2024-05-07T06:33:19.877" v="214" actId="20577"/>
          <ac:spMkLst>
            <pc:docMk/>
            <pc:sldMk cId="0" sldId="291"/>
            <ac:spMk id="39" creationId="{00000000-0000-0000-0000-000000000000}"/>
          </ac:spMkLst>
        </pc:spChg>
        <pc:spChg chg="mod">
          <ac:chgData name="Wijeratne D.M.S.D it21138386" userId="45fd3dc1-0149-44fd-a853-d125b9b9ad8c" providerId="ADAL" clId="{77F6739F-40C5-4532-B6DC-79ED9E45E87B}" dt="2024-05-07T07:29:55.486" v="740" actId="20577"/>
          <ac:spMkLst>
            <pc:docMk/>
            <pc:sldMk cId="0" sldId="291"/>
            <ac:spMk id="43" creationId="{00000000-0000-0000-0000-000000000000}"/>
          </ac:spMkLst>
        </pc:spChg>
        <pc:picChg chg="add mod">
          <ac:chgData name="Wijeratne D.M.S.D it21138386" userId="45fd3dc1-0149-44fd-a853-d125b9b9ad8c" providerId="ADAL" clId="{77F6739F-40C5-4532-B6DC-79ED9E45E87B}" dt="2024-05-07T06:11:16.106" v="76"/>
          <ac:picMkLst>
            <pc:docMk/>
            <pc:sldMk cId="0" sldId="291"/>
            <ac:picMk id="7" creationId="{CC7154A1-5D51-9952-F08F-F71CBFC54ED7}"/>
          </ac:picMkLst>
        </pc:picChg>
        <pc:picChg chg="add mod">
          <ac:chgData name="Wijeratne D.M.S.D it21138386" userId="45fd3dc1-0149-44fd-a853-d125b9b9ad8c" providerId="ADAL" clId="{77F6739F-40C5-4532-B6DC-79ED9E45E87B}" dt="2024-05-07T06:11:16.106" v="76"/>
          <ac:picMkLst>
            <pc:docMk/>
            <pc:sldMk cId="0" sldId="291"/>
            <ac:picMk id="10" creationId="{13BA46BA-793F-4BBC-C01E-B6CD774E9AF3}"/>
          </ac:picMkLst>
        </pc:picChg>
        <pc:picChg chg="add mod">
          <ac:chgData name="Wijeratne D.M.S.D it21138386" userId="45fd3dc1-0149-44fd-a853-d125b9b9ad8c" providerId="ADAL" clId="{77F6739F-40C5-4532-B6DC-79ED9E45E87B}" dt="2024-05-07T06:11:20.472" v="78"/>
          <ac:picMkLst>
            <pc:docMk/>
            <pc:sldMk cId="0" sldId="291"/>
            <ac:picMk id="11" creationId="{EB60B07D-DB10-774A-AEC7-AC5EDCB480A3}"/>
          </ac:picMkLst>
        </pc:picChg>
        <pc:picChg chg="add mod">
          <ac:chgData name="Wijeratne D.M.S.D it21138386" userId="45fd3dc1-0149-44fd-a853-d125b9b9ad8c" providerId="ADAL" clId="{77F6739F-40C5-4532-B6DC-79ED9E45E87B}" dt="2024-05-07T06:11:20.472" v="78"/>
          <ac:picMkLst>
            <pc:docMk/>
            <pc:sldMk cId="0" sldId="291"/>
            <ac:picMk id="18" creationId="{ACB67703-C342-B330-408F-4A2962B78F85}"/>
          </ac:picMkLst>
        </pc:picChg>
      </pc:sldChg>
      <pc:sldChg chg="modSp mod modNotesTx">
        <pc:chgData name="Wijeratne D.M.S.D it21138386" userId="45fd3dc1-0149-44fd-a853-d125b9b9ad8c" providerId="ADAL" clId="{77F6739F-40C5-4532-B6DC-79ED9E45E87B}" dt="2024-05-08T02:38:52.428" v="1551" actId="20577"/>
        <pc:sldMkLst>
          <pc:docMk/>
          <pc:sldMk cId="0" sldId="293"/>
        </pc:sldMkLst>
        <pc:spChg chg="mod">
          <ac:chgData name="Wijeratne D.M.S.D it21138386" userId="45fd3dc1-0149-44fd-a853-d125b9b9ad8c" providerId="ADAL" clId="{77F6739F-40C5-4532-B6DC-79ED9E45E87B}" dt="2024-05-08T02:38:52.428" v="1551" actId="20577"/>
          <ac:spMkLst>
            <pc:docMk/>
            <pc:sldMk cId="0" sldId="293"/>
            <ac:spMk id="47" creationId="{00000000-0000-0000-0000-000000000000}"/>
          </ac:spMkLst>
        </pc:spChg>
      </pc:sldChg>
      <pc:sldChg chg="addSp delSp modSp mod modNotesTx">
        <pc:chgData name="Wijeratne D.M.S.D it21138386" userId="45fd3dc1-0149-44fd-a853-d125b9b9ad8c" providerId="ADAL" clId="{77F6739F-40C5-4532-B6DC-79ED9E45E87B}" dt="2024-05-07T14:41:45.320" v="1333" actId="20577"/>
        <pc:sldMkLst>
          <pc:docMk/>
          <pc:sldMk cId="1761855145" sldId="306"/>
        </pc:sldMkLst>
        <pc:spChg chg="add mod">
          <ac:chgData name="Wijeratne D.M.S.D it21138386" userId="45fd3dc1-0149-44fd-a853-d125b9b9ad8c" providerId="ADAL" clId="{77F6739F-40C5-4532-B6DC-79ED9E45E87B}" dt="2024-05-07T06:10:54.882" v="65"/>
          <ac:spMkLst>
            <pc:docMk/>
            <pc:sldMk cId="1761855145" sldId="306"/>
            <ac:spMk id="3" creationId="{23888497-8618-6D2A-52E7-5FF3FFD08A51}"/>
          </ac:spMkLst>
        </pc:spChg>
        <pc:spChg chg="del mod">
          <ac:chgData name="Wijeratne D.M.S.D it21138386" userId="45fd3dc1-0149-44fd-a853-d125b9b9ad8c" providerId="ADAL" clId="{77F6739F-40C5-4532-B6DC-79ED9E45E87B}" dt="2024-05-07T07:03:28.426" v="397" actId="21"/>
          <ac:spMkLst>
            <pc:docMk/>
            <pc:sldMk cId="1761855145" sldId="306"/>
            <ac:spMk id="4" creationId="{0FEE5087-310A-80B3-60D2-B385DCAAD3DC}"/>
          </ac:spMkLst>
        </pc:spChg>
        <pc:spChg chg="del mod">
          <ac:chgData name="Wijeratne D.M.S.D it21138386" userId="45fd3dc1-0149-44fd-a853-d125b9b9ad8c" providerId="ADAL" clId="{77F6739F-40C5-4532-B6DC-79ED9E45E87B}" dt="2024-05-07T07:03:28.426" v="397" actId="21"/>
          <ac:spMkLst>
            <pc:docMk/>
            <pc:sldMk cId="1761855145" sldId="306"/>
            <ac:spMk id="5" creationId="{000BC9D2-8F70-5932-D37D-D88DBD6E66FF}"/>
          </ac:spMkLst>
        </pc:spChg>
        <pc:spChg chg="add mod">
          <ac:chgData name="Wijeratne D.M.S.D it21138386" userId="45fd3dc1-0149-44fd-a853-d125b9b9ad8c" providerId="ADAL" clId="{77F6739F-40C5-4532-B6DC-79ED9E45E87B}" dt="2024-05-07T06:10:54.882" v="65"/>
          <ac:spMkLst>
            <pc:docMk/>
            <pc:sldMk cId="1761855145" sldId="306"/>
            <ac:spMk id="7" creationId="{C71FE717-DD46-11B4-012E-07AF0DA32154}"/>
          </ac:spMkLst>
        </pc:spChg>
        <pc:spChg chg="add mod">
          <ac:chgData name="Wijeratne D.M.S.D it21138386" userId="45fd3dc1-0149-44fd-a853-d125b9b9ad8c" providerId="ADAL" clId="{77F6739F-40C5-4532-B6DC-79ED9E45E87B}" dt="2024-05-07T07:04:54.024" v="494" actId="1037"/>
          <ac:spMkLst>
            <pc:docMk/>
            <pc:sldMk cId="1761855145" sldId="306"/>
            <ac:spMk id="9" creationId="{0FEE5087-310A-80B3-60D2-B385DCAAD3DC}"/>
          </ac:spMkLst>
        </pc:spChg>
        <pc:spChg chg="add mod">
          <ac:chgData name="Wijeratne D.M.S.D it21138386" userId="45fd3dc1-0149-44fd-a853-d125b9b9ad8c" providerId="ADAL" clId="{77F6739F-40C5-4532-B6DC-79ED9E45E87B}" dt="2024-05-07T07:04:54.024" v="494" actId="1037"/>
          <ac:spMkLst>
            <pc:docMk/>
            <pc:sldMk cId="1761855145" sldId="306"/>
            <ac:spMk id="10" creationId="{000BC9D2-8F70-5932-D37D-D88DBD6E66FF}"/>
          </ac:spMkLst>
        </pc:spChg>
        <pc:spChg chg="add del">
          <ac:chgData name="Wijeratne D.M.S.D it21138386" userId="45fd3dc1-0149-44fd-a853-d125b9b9ad8c" providerId="ADAL" clId="{77F6739F-40C5-4532-B6DC-79ED9E45E87B}" dt="2024-05-07T07:04:32.478" v="477" actId="22"/>
          <ac:spMkLst>
            <pc:docMk/>
            <pc:sldMk cId="1761855145" sldId="306"/>
            <ac:spMk id="12" creationId="{B2B2A2BE-ED92-9933-2438-B67C2CA1DB23}"/>
          </ac:spMkLst>
        </pc:spChg>
        <pc:spChg chg="mod">
          <ac:chgData name="Wijeratne D.M.S.D it21138386" userId="45fd3dc1-0149-44fd-a853-d125b9b9ad8c" providerId="ADAL" clId="{77F6739F-40C5-4532-B6DC-79ED9E45E87B}" dt="2024-05-07T07:05:18.763" v="498" actId="20577"/>
          <ac:spMkLst>
            <pc:docMk/>
            <pc:sldMk cId="1761855145" sldId="306"/>
            <ac:spMk id="63" creationId="{8E28CF43-A800-C5C9-C807-081E2941BBEA}"/>
          </ac:spMkLst>
        </pc:spChg>
        <pc:spChg chg="mod">
          <ac:chgData name="Wijeratne D.M.S.D it21138386" userId="45fd3dc1-0149-44fd-a853-d125b9b9ad8c" providerId="ADAL" clId="{77F6739F-40C5-4532-B6DC-79ED9E45E87B}" dt="2024-05-07T07:04:54.024" v="494" actId="1037"/>
          <ac:spMkLst>
            <pc:docMk/>
            <pc:sldMk cId="1761855145" sldId="306"/>
            <ac:spMk id="853" creationId="{8BA93B6C-85F0-982F-2A2E-EAA31E7F8FBD}"/>
          </ac:spMkLst>
        </pc:spChg>
        <pc:spChg chg="mod">
          <ac:chgData name="Wijeratne D.M.S.D it21138386" userId="45fd3dc1-0149-44fd-a853-d125b9b9ad8c" providerId="ADAL" clId="{77F6739F-40C5-4532-B6DC-79ED9E45E87B}" dt="2024-05-07T07:04:54.024" v="494" actId="1037"/>
          <ac:spMkLst>
            <pc:docMk/>
            <pc:sldMk cId="1761855145" sldId="306"/>
            <ac:spMk id="854" creationId="{3F55AB50-4D72-7DA4-CBF9-C869B1A67B17}"/>
          </ac:spMkLst>
        </pc:spChg>
        <pc:picChg chg="add mod">
          <ac:chgData name="Wijeratne D.M.S.D it21138386" userId="45fd3dc1-0149-44fd-a853-d125b9b9ad8c" providerId="ADAL" clId="{77F6739F-40C5-4532-B6DC-79ED9E45E87B}" dt="2024-05-07T06:10:54.882" v="65"/>
          <ac:picMkLst>
            <pc:docMk/>
            <pc:sldMk cId="1761855145" sldId="306"/>
            <ac:picMk id="2" creationId="{75C3680B-5449-B61A-A73A-D593BF016CD0}"/>
          </ac:picMkLst>
        </pc:picChg>
        <pc:picChg chg="add mod">
          <ac:chgData name="Wijeratne D.M.S.D it21138386" userId="45fd3dc1-0149-44fd-a853-d125b9b9ad8c" providerId="ADAL" clId="{77F6739F-40C5-4532-B6DC-79ED9E45E87B}" dt="2024-05-07T06:10:54.882" v="65"/>
          <ac:picMkLst>
            <pc:docMk/>
            <pc:sldMk cId="1761855145" sldId="306"/>
            <ac:picMk id="8" creationId="{82F30D6A-148B-049C-9379-CD1EFD8780A5}"/>
          </ac:picMkLst>
        </pc:picChg>
      </pc:sldChg>
      <pc:sldChg chg="addSp delSp modSp mod addAnim delAnim modNotesTx">
        <pc:chgData name="Wijeratne D.M.S.D it21138386" userId="45fd3dc1-0149-44fd-a853-d125b9b9ad8c" providerId="ADAL" clId="{77F6739F-40C5-4532-B6DC-79ED9E45E87B}" dt="2024-05-07T14:51:14.689" v="1366" actId="20577"/>
        <pc:sldMkLst>
          <pc:docMk/>
          <pc:sldMk cId="660560126" sldId="308"/>
        </pc:sldMkLst>
        <pc:spChg chg="add mod">
          <ac:chgData name="Wijeratne D.M.S.D it21138386" userId="45fd3dc1-0149-44fd-a853-d125b9b9ad8c" providerId="ADAL" clId="{77F6739F-40C5-4532-B6DC-79ED9E45E87B}" dt="2024-05-07T06:10:56.417" v="66"/>
          <ac:spMkLst>
            <pc:docMk/>
            <pc:sldMk cId="660560126" sldId="308"/>
            <ac:spMk id="4" creationId="{264D235C-6752-4AAB-73BE-E09176D1EF58}"/>
          </ac:spMkLst>
        </pc:spChg>
        <pc:spChg chg="add mod">
          <ac:chgData name="Wijeratne D.M.S.D it21138386" userId="45fd3dc1-0149-44fd-a853-d125b9b9ad8c" providerId="ADAL" clId="{77F6739F-40C5-4532-B6DC-79ED9E45E87B}" dt="2024-05-07T06:10:56.417" v="66"/>
          <ac:spMkLst>
            <pc:docMk/>
            <pc:sldMk cId="660560126" sldId="308"/>
            <ac:spMk id="5" creationId="{4256272A-933A-46F6-36A7-807915B97692}"/>
          </ac:spMkLst>
        </pc:spChg>
        <pc:spChg chg="add del">
          <ac:chgData name="Wijeratne D.M.S.D it21138386" userId="45fd3dc1-0149-44fd-a853-d125b9b9ad8c" providerId="ADAL" clId="{77F6739F-40C5-4532-B6DC-79ED9E45E87B}" dt="2024-05-07T07:12:23.424" v="521" actId="21"/>
          <ac:spMkLst>
            <pc:docMk/>
            <pc:sldMk cId="660560126" sldId="308"/>
            <ac:spMk id="17" creationId="{41ACDBD2-BFB6-48F9-45F6-5E644626BA63}"/>
          </ac:spMkLst>
        </pc:spChg>
        <pc:spChg chg="mod">
          <ac:chgData name="Wijeratne D.M.S.D it21138386" userId="45fd3dc1-0149-44fd-a853-d125b9b9ad8c" providerId="ADAL" clId="{77F6739F-40C5-4532-B6DC-79ED9E45E87B}" dt="2024-05-07T07:05:22.703" v="502" actId="20577"/>
          <ac:spMkLst>
            <pc:docMk/>
            <pc:sldMk cId="660560126" sldId="308"/>
            <ac:spMk id="18" creationId="{AE5DA2D2-7FF3-3660-DCA0-7A8207DD3D9D}"/>
          </ac:spMkLst>
        </pc:spChg>
        <pc:spChg chg="mod">
          <ac:chgData name="Wijeratne D.M.S.D it21138386" userId="45fd3dc1-0149-44fd-a853-d125b9b9ad8c" providerId="ADAL" clId="{77F6739F-40C5-4532-B6DC-79ED9E45E87B}" dt="2024-05-07T14:42:17.241" v="1338" actId="1076"/>
          <ac:spMkLst>
            <pc:docMk/>
            <pc:sldMk cId="660560126" sldId="308"/>
            <ac:spMk id="853" creationId="{8BA93B6C-85F0-982F-2A2E-EAA31E7F8FBD}"/>
          </ac:spMkLst>
        </pc:spChg>
        <pc:spChg chg="mod">
          <ac:chgData name="Wijeratne D.M.S.D it21138386" userId="45fd3dc1-0149-44fd-a853-d125b9b9ad8c" providerId="ADAL" clId="{77F6739F-40C5-4532-B6DC-79ED9E45E87B}" dt="2024-05-07T14:42:14.252" v="1337" actId="14100"/>
          <ac:spMkLst>
            <pc:docMk/>
            <pc:sldMk cId="660560126" sldId="308"/>
            <ac:spMk id="854" creationId="{3F55AB50-4D72-7DA4-CBF9-C869B1A67B17}"/>
          </ac:spMkLst>
        </pc:spChg>
        <pc:picChg chg="add mod">
          <ac:chgData name="Wijeratne D.M.S.D it21138386" userId="45fd3dc1-0149-44fd-a853-d125b9b9ad8c" providerId="ADAL" clId="{77F6739F-40C5-4532-B6DC-79ED9E45E87B}" dt="2024-05-07T06:10:56.417" v="66"/>
          <ac:picMkLst>
            <pc:docMk/>
            <pc:sldMk cId="660560126" sldId="308"/>
            <ac:picMk id="3" creationId="{B1F6B1D0-D003-79BD-B4D0-BDA1F63B5090}"/>
          </ac:picMkLst>
        </pc:picChg>
        <pc:picChg chg="add mod">
          <ac:chgData name="Wijeratne D.M.S.D it21138386" userId="45fd3dc1-0149-44fd-a853-d125b9b9ad8c" providerId="ADAL" clId="{77F6739F-40C5-4532-B6DC-79ED9E45E87B}" dt="2024-05-07T06:10:56.417" v="66"/>
          <ac:picMkLst>
            <pc:docMk/>
            <pc:sldMk cId="660560126" sldId="308"/>
            <ac:picMk id="6" creationId="{53488FA4-E092-9A1D-321D-94D37B4D5840}"/>
          </ac:picMkLst>
        </pc:picChg>
        <pc:picChg chg="add del">
          <ac:chgData name="Wijeratne D.M.S.D it21138386" userId="45fd3dc1-0149-44fd-a853-d125b9b9ad8c" providerId="ADAL" clId="{77F6739F-40C5-4532-B6DC-79ED9E45E87B}" dt="2024-05-07T07:12:23.424" v="521" actId="21"/>
          <ac:picMkLst>
            <pc:docMk/>
            <pc:sldMk cId="660560126" sldId="308"/>
            <ac:picMk id="46" creationId="{4C103775-4AA8-3D97-5340-5D0BD6CAFFCA}"/>
          </ac:picMkLst>
        </pc:picChg>
      </pc:sldChg>
      <pc:sldChg chg="addSp delSp modSp mod modAnim modNotesTx">
        <pc:chgData name="Wijeratne D.M.S.D it21138386" userId="45fd3dc1-0149-44fd-a853-d125b9b9ad8c" providerId="ADAL" clId="{77F6739F-40C5-4532-B6DC-79ED9E45E87B}" dt="2024-05-07T16:35:37.802" v="1527" actId="20577"/>
        <pc:sldMkLst>
          <pc:docMk/>
          <pc:sldMk cId="2009450483" sldId="309"/>
        </pc:sldMkLst>
        <pc:spChg chg="add mod">
          <ac:chgData name="Wijeratne D.M.S.D it21138386" userId="45fd3dc1-0149-44fd-a853-d125b9b9ad8c" providerId="ADAL" clId="{77F6739F-40C5-4532-B6DC-79ED9E45E87B}" dt="2024-05-07T06:10:58.488" v="67"/>
          <ac:spMkLst>
            <pc:docMk/>
            <pc:sldMk cId="2009450483" sldId="309"/>
            <ac:spMk id="5" creationId="{4CAC2862-859E-8F0F-33CF-441535124ADE}"/>
          </ac:spMkLst>
        </pc:spChg>
        <pc:spChg chg="add mod">
          <ac:chgData name="Wijeratne D.M.S.D it21138386" userId="45fd3dc1-0149-44fd-a853-d125b9b9ad8c" providerId="ADAL" clId="{77F6739F-40C5-4532-B6DC-79ED9E45E87B}" dt="2024-05-07T06:10:58.488" v="67"/>
          <ac:spMkLst>
            <pc:docMk/>
            <pc:sldMk cId="2009450483" sldId="309"/>
            <ac:spMk id="7" creationId="{371F3AA0-3BE1-1F35-0194-592375286B5F}"/>
          </ac:spMkLst>
        </pc:spChg>
        <pc:spChg chg="add mod">
          <ac:chgData name="Wijeratne D.M.S.D it21138386" userId="45fd3dc1-0149-44fd-a853-d125b9b9ad8c" providerId="ADAL" clId="{77F6739F-40C5-4532-B6DC-79ED9E45E87B}" dt="2024-05-07T07:02:24.555" v="342"/>
          <ac:spMkLst>
            <pc:docMk/>
            <pc:sldMk cId="2009450483" sldId="309"/>
            <ac:spMk id="12" creationId="{2F96E250-2419-1561-F9C8-B4DD82B1791A}"/>
          </ac:spMkLst>
        </pc:spChg>
        <pc:spChg chg="add del mod">
          <ac:chgData name="Wijeratne D.M.S.D it21138386" userId="45fd3dc1-0149-44fd-a853-d125b9b9ad8c" providerId="ADAL" clId="{77F6739F-40C5-4532-B6DC-79ED9E45E87B}" dt="2024-05-07T07:02:24.555" v="342"/>
          <ac:spMkLst>
            <pc:docMk/>
            <pc:sldMk cId="2009450483" sldId="309"/>
            <ac:spMk id="13" creationId="{BAC989C0-0940-0AD1-5034-79A9D89AAF46}"/>
          </ac:spMkLst>
        </pc:spChg>
        <pc:spChg chg="add mod">
          <ac:chgData name="Wijeratne D.M.S.D it21138386" userId="45fd3dc1-0149-44fd-a853-d125b9b9ad8c" providerId="ADAL" clId="{77F6739F-40C5-4532-B6DC-79ED9E45E87B}" dt="2024-05-07T07:02:27.316" v="343"/>
          <ac:spMkLst>
            <pc:docMk/>
            <pc:sldMk cId="2009450483" sldId="309"/>
            <ac:spMk id="17" creationId="{15C1AEE2-E1B3-CF3F-CC8C-5806A0F12D3F}"/>
          </ac:spMkLst>
        </pc:spChg>
        <pc:spChg chg="mod">
          <ac:chgData name="Wijeratne D.M.S.D it21138386" userId="45fd3dc1-0149-44fd-a853-d125b9b9ad8c" providerId="ADAL" clId="{77F6739F-40C5-4532-B6DC-79ED9E45E87B}" dt="2024-05-07T07:05:26.845" v="507" actId="20577"/>
          <ac:spMkLst>
            <pc:docMk/>
            <pc:sldMk cId="2009450483" sldId="309"/>
            <ac:spMk id="55" creationId="{B77029D7-CF4A-4C69-141E-5BA0FDEF1BC2}"/>
          </ac:spMkLst>
        </pc:spChg>
        <pc:spChg chg="mod">
          <ac:chgData name="Wijeratne D.M.S.D it21138386" userId="45fd3dc1-0149-44fd-a853-d125b9b9ad8c" providerId="ADAL" clId="{77F6739F-40C5-4532-B6DC-79ED9E45E87B}" dt="2024-05-07T07:00:27.286" v="272" actId="14100"/>
          <ac:spMkLst>
            <pc:docMk/>
            <pc:sldMk cId="2009450483" sldId="309"/>
            <ac:spMk id="854" creationId="{3F55AB50-4D72-7DA4-CBF9-C869B1A67B17}"/>
          </ac:spMkLst>
        </pc:spChg>
        <pc:picChg chg="add mod">
          <ac:chgData name="Wijeratne D.M.S.D it21138386" userId="45fd3dc1-0149-44fd-a853-d125b9b9ad8c" providerId="ADAL" clId="{77F6739F-40C5-4532-B6DC-79ED9E45E87B}" dt="2024-05-07T06:10:58.488" v="67"/>
          <ac:picMkLst>
            <pc:docMk/>
            <pc:sldMk cId="2009450483" sldId="309"/>
            <ac:picMk id="4" creationId="{B2F5AAB8-DFF3-E5C4-C944-CFBE58739480}"/>
          </ac:picMkLst>
        </pc:picChg>
        <pc:picChg chg="add mod">
          <ac:chgData name="Wijeratne D.M.S.D it21138386" userId="45fd3dc1-0149-44fd-a853-d125b9b9ad8c" providerId="ADAL" clId="{77F6739F-40C5-4532-B6DC-79ED9E45E87B}" dt="2024-05-07T06:10:58.488" v="67"/>
          <ac:picMkLst>
            <pc:docMk/>
            <pc:sldMk cId="2009450483" sldId="309"/>
            <ac:picMk id="9" creationId="{2B679E3A-B808-38C4-8D5A-E92B63F2C50F}"/>
          </ac:picMkLst>
        </pc:picChg>
        <pc:cxnChg chg="add mod">
          <ac:chgData name="Wijeratne D.M.S.D it21138386" userId="45fd3dc1-0149-44fd-a853-d125b9b9ad8c" providerId="ADAL" clId="{77F6739F-40C5-4532-B6DC-79ED9E45E87B}" dt="2024-05-07T07:02:24.555" v="342"/>
          <ac:cxnSpMkLst>
            <pc:docMk/>
            <pc:sldMk cId="2009450483" sldId="309"/>
            <ac:cxnSpMk id="16" creationId="{56AA6C27-DD6F-B046-5E9D-4C9EE26392C1}"/>
          </ac:cxnSpMkLst>
        </pc:cxnChg>
      </pc:sldChg>
      <pc:sldChg chg="addSp modSp mod">
        <pc:chgData name="Wijeratne D.M.S.D it21138386" userId="45fd3dc1-0149-44fd-a853-d125b9b9ad8c" providerId="ADAL" clId="{77F6739F-40C5-4532-B6DC-79ED9E45E87B}" dt="2024-05-07T09:21:08.039" v="1125" actId="113"/>
        <pc:sldMkLst>
          <pc:docMk/>
          <pc:sldMk cId="3636882532" sldId="312"/>
        </pc:sldMkLst>
        <pc:spChg chg="add mod">
          <ac:chgData name="Wijeratne D.M.S.D it21138386" userId="45fd3dc1-0149-44fd-a853-d125b9b9ad8c" providerId="ADAL" clId="{77F6739F-40C5-4532-B6DC-79ED9E45E87B}" dt="2024-05-07T06:11:00.020" v="68"/>
          <ac:spMkLst>
            <pc:docMk/>
            <pc:sldMk cId="3636882532" sldId="312"/>
            <ac:spMk id="4" creationId="{53D3C160-0F72-A4F1-AF5E-D222FA94A608}"/>
          </ac:spMkLst>
        </pc:spChg>
        <pc:spChg chg="add mod">
          <ac:chgData name="Wijeratne D.M.S.D it21138386" userId="45fd3dc1-0149-44fd-a853-d125b9b9ad8c" providerId="ADAL" clId="{77F6739F-40C5-4532-B6DC-79ED9E45E87B}" dt="2024-05-07T06:11:00.020" v="68"/>
          <ac:spMkLst>
            <pc:docMk/>
            <pc:sldMk cId="3636882532" sldId="312"/>
            <ac:spMk id="5" creationId="{3F34F594-612A-4F6D-58B3-F662C9EF07FA}"/>
          </ac:spMkLst>
        </pc:spChg>
        <pc:spChg chg="mod">
          <ac:chgData name="Wijeratne D.M.S.D it21138386" userId="45fd3dc1-0149-44fd-a853-d125b9b9ad8c" providerId="ADAL" clId="{77F6739F-40C5-4532-B6DC-79ED9E45E87B}" dt="2024-05-07T09:21:00.749" v="1123" actId="113"/>
          <ac:spMkLst>
            <pc:docMk/>
            <pc:sldMk cId="3636882532" sldId="312"/>
            <ac:spMk id="16" creationId="{6C133D09-CCCF-F024-C959-1D7085173BA3}"/>
          </ac:spMkLst>
        </pc:spChg>
        <pc:spChg chg="mod">
          <ac:chgData name="Wijeratne D.M.S.D it21138386" userId="45fd3dc1-0149-44fd-a853-d125b9b9ad8c" providerId="ADAL" clId="{77F6739F-40C5-4532-B6DC-79ED9E45E87B}" dt="2024-05-07T09:21:04.515" v="1124" actId="113"/>
          <ac:spMkLst>
            <pc:docMk/>
            <pc:sldMk cId="3636882532" sldId="312"/>
            <ac:spMk id="17" creationId="{D6DF7C03-B64D-32C9-10D6-9A5AC2FAC341}"/>
          </ac:spMkLst>
        </pc:spChg>
        <pc:spChg chg="mod">
          <ac:chgData name="Wijeratne D.M.S.D it21138386" userId="45fd3dc1-0149-44fd-a853-d125b9b9ad8c" providerId="ADAL" clId="{77F6739F-40C5-4532-B6DC-79ED9E45E87B}" dt="2024-05-07T09:21:08.039" v="1125" actId="113"/>
          <ac:spMkLst>
            <pc:docMk/>
            <pc:sldMk cId="3636882532" sldId="312"/>
            <ac:spMk id="19" creationId="{7EF16974-0A93-61C1-499A-38806AD1895F}"/>
          </ac:spMkLst>
        </pc:spChg>
        <pc:picChg chg="add mod">
          <ac:chgData name="Wijeratne D.M.S.D it21138386" userId="45fd3dc1-0149-44fd-a853-d125b9b9ad8c" providerId="ADAL" clId="{77F6739F-40C5-4532-B6DC-79ED9E45E87B}" dt="2024-05-07T06:11:00.020" v="68"/>
          <ac:picMkLst>
            <pc:docMk/>
            <pc:sldMk cId="3636882532" sldId="312"/>
            <ac:picMk id="2" creationId="{9FCC1DBA-C695-FCFD-4B51-AB1277EC632D}"/>
          </ac:picMkLst>
        </pc:picChg>
        <pc:picChg chg="add mod">
          <ac:chgData name="Wijeratne D.M.S.D it21138386" userId="45fd3dc1-0149-44fd-a853-d125b9b9ad8c" providerId="ADAL" clId="{77F6739F-40C5-4532-B6DC-79ED9E45E87B}" dt="2024-05-07T06:11:00.020" v="68"/>
          <ac:picMkLst>
            <pc:docMk/>
            <pc:sldMk cId="3636882532" sldId="312"/>
            <ac:picMk id="6" creationId="{D547002C-C59B-4647-FA01-A154D78EDD9A}"/>
          </ac:picMkLst>
        </pc:picChg>
      </pc:sldChg>
      <pc:sldChg chg="addSp modSp">
        <pc:chgData name="Wijeratne D.M.S.D it21138386" userId="45fd3dc1-0149-44fd-a853-d125b9b9ad8c" providerId="ADAL" clId="{77F6739F-40C5-4532-B6DC-79ED9E45E87B}" dt="2024-05-07T06:11:01.569" v="69"/>
        <pc:sldMkLst>
          <pc:docMk/>
          <pc:sldMk cId="1257880422" sldId="313"/>
        </pc:sldMkLst>
        <pc:spChg chg="add mod">
          <ac:chgData name="Wijeratne D.M.S.D it21138386" userId="45fd3dc1-0149-44fd-a853-d125b9b9ad8c" providerId="ADAL" clId="{77F6739F-40C5-4532-B6DC-79ED9E45E87B}" dt="2024-05-07T06:11:01.569" v="69"/>
          <ac:spMkLst>
            <pc:docMk/>
            <pc:sldMk cId="1257880422" sldId="313"/>
            <ac:spMk id="12" creationId="{846BF5F7-7E4F-5608-75A3-F76D403D39F9}"/>
          </ac:spMkLst>
        </pc:spChg>
        <pc:spChg chg="add mod">
          <ac:chgData name="Wijeratne D.M.S.D it21138386" userId="45fd3dc1-0149-44fd-a853-d125b9b9ad8c" providerId="ADAL" clId="{77F6739F-40C5-4532-B6DC-79ED9E45E87B}" dt="2024-05-07T06:11:01.569" v="69"/>
          <ac:spMkLst>
            <pc:docMk/>
            <pc:sldMk cId="1257880422" sldId="313"/>
            <ac:spMk id="13" creationId="{C8EF9D95-AEF9-A966-C467-BFCD1D336B86}"/>
          </ac:spMkLst>
        </pc:spChg>
        <pc:picChg chg="add mod">
          <ac:chgData name="Wijeratne D.M.S.D it21138386" userId="45fd3dc1-0149-44fd-a853-d125b9b9ad8c" providerId="ADAL" clId="{77F6739F-40C5-4532-B6DC-79ED9E45E87B}" dt="2024-05-07T06:11:01.569" v="69"/>
          <ac:picMkLst>
            <pc:docMk/>
            <pc:sldMk cId="1257880422" sldId="313"/>
            <ac:picMk id="11" creationId="{830AD234-6441-54FF-B91D-1523A870F5B8}"/>
          </ac:picMkLst>
        </pc:picChg>
        <pc:picChg chg="add mod">
          <ac:chgData name="Wijeratne D.M.S.D it21138386" userId="45fd3dc1-0149-44fd-a853-d125b9b9ad8c" providerId="ADAL" clId="{77F6739F-40C5-4532-B6DC-79ED9E45E87B}" dt="2024-05-07T06:11:01.569" v="69"/>
          <ac:picMkLst>
            <pc:docMk/>
            <pc:sldMk cId="1257880422" sldId="313"/>
            <ac:picMk id="14" creationId="{F8F84A17-FC9E-CD4B-142E-29AC51D793F1}"/>
          </ac:picMkLst>
        </pc:picChg>
      </pc:sldChg>
      <pc:sldChg chg="addSp modSp mod modAnim">
        <pc:chgData name="Wijeratne D.M.S.D it21138386" userId="45fd3dc1-0149-44fd-a853-d125b9b9ad8c" providerId="ADAL" clId="{77F6739F-40C5-4532-B6DC-79ED9E45E87B}" dt="2024-05-07T07:12:46.852" v="526" actId="1076"/>
        <pc:sldMkLst>
          <pc:docMk/>
          <pc:sldMk cId="119042664" sldId="324"/>
        </pc:sldMkLst>
        <pc:spChg chg="add mod">
          <ac:chgData name="Wijeratne D.M.S.D it21138386" userId="45fd3dc1-0149-44fd-a853-d125b9b9ad8c" providerId="ADAL" clId="{77F6739F-40C5-4532-B6DC-79ED9E45E87B}" dt="2024-05-07T06:11:08.673" v="71"/>
          <ac:spMkLst>
            <pc:docMk/>
            <pc:sldMk cId="119042664" sldId="324"/>
            <ac:spMk id="6" creationId="{94364637-ED1A-0088-F3AA-ED8B7214FFA8}"/>
          </ac:spMkLst>
        </pc:spChg>
        <pc:spChg chg="add mod">
          <ac:chgData name="Wijeratne D.M.S.D it21138386" userId="45fd3dc1-0149-44fd-a853-d125b9b9ad8c" providerId="ADAL" clId="{77F6739F-40C5-4532-B6DC-79ED9E45E87B}" dt="2024-05-07T06:11:08.673" v="71"/>
          <ac:spMkLst>
            <pc:docMk/>
            <pc:sldMk cId="119042664" sldId="324"/>
            <ac:spMk id="7" creationId="{83D0BB0E-2AD8-5D71-AC35-9B9345B44B2D}"/>
          </ac:spMkLst>
        </pc:spChg>
        <pc:spChg chg="add mod">
          <ac:chgData name="Wijeratne D.M.S.D it21138386" userId="45fd3dc1-0149-44fd-a853-d125b9b9ad8c" providerId="ADAL" clId="{77F6739F-40C5-4532-B6DC-79ED9E45E87B}" dt="2024-05-07T07:12:28.264" v="522"/>
          <ac:spMkLst>
            <pc:docMk/>
            <pc:sldMk cId="119042664" sldId="324"/>
            <ac:spMk id="10" creationId="{15676E99-A173-D086-3246-17A00E7E7EEE}"/>
          </ac:spMkLst>
        </pc:spChg>
        <pc:spChg chg="add mod">
          <ac:chgData name="Wijeratne D.M.S.D it21138386" userId="45fd3dc1-0149-44fd-a853-d125b9b9ad8c" providerId="ADAL" clId="{77F6739F-40C5-4532-B6DC-79ED9E45E87B}" dt="2024-05-07T07:12:46.852" v="526" actId="1076"/>
          <ac:spMkLst>
            <pc:docMk/>
            <pc:sldMk cId="119042664" sldId="324"/>
            <ac:spMk id="13" creationId="{1C5269CE-D204-A6D3-9973-C4C47168FAEF}"/>
          </ac:spMkLst>
        </pc:spChg>
        <pc:picChg chg="add mod">
          <ac:chgData name="Wijeratne D.M.S.D it21138386" userId="45fd3dc1-0149-44fd-a853-d125b9b9ad8c" providerId="ADAL" clId="{77F6739F-40C5-4532-B6DC-79ED9E45E87B}" dt="2024-05-07T06:11:08.673" v="71"/>
          <ac:picMkLst>
            <pc:docMk/>
            <pc:sldMk cId="119042664" sldId="324"/>
            <ac:picMk id="3" creationId="{D8370005-3883-B2A6-5973-AF584E38A9E8}"/>
          </ac:picMkLst>
        </pc:picChg>
        <pc:picChg chg="add mod">
          <ac:chgData name="Wijeratne D.M.S.D it21138386" userId="45fd3dc1-0149-44fd-a853-d125b9b9ad8c" providerId="ADAL" clId="{77F6739F-40C5-4532-B6DC-79ED9E45E87B}" dt="2024-05-07T06:11:08.673" v="71"/>
          <ac:picMkLst>
            <pc:docMk/>
            <pc:sldMk cId="119042664" sldId="324"/>
            <ac:picMk id="8" creationId="{ABC8B827-801A-3B28-C977-FAFAE6B80C36}"/>
          </ac:picMkLst>
        </pc:picChg>
        <pc:picChg chg="add mod">
          <ac:chgData name="Wijeratne D.M.S.D it21138386" userId="45fd3dc1-0149-44fd-a853-d125b9b9ad8c" providerId="ADAL" clId="{77F6739F-40C5-4532-B6DC-79ED9E45E87B}" dt="2024-05-07T07:12:28.264" v="522"/>
          <ac:picMkLst>
            <pc:docMk/>
            <pc:sldMk cId="119042664" sldId="324"/>
            <ac:picMk id="9" creationId="{1E6E9D4F-D360-2D5B-389C-F48E1B0DABFD}"/>
          </ac:picMkLst>
        </pc:picChg>
      </pc:sldChg>
      <pc:sldChg chg="addSp delSp modSp mod">
        <pc:chgData name="Wijeratne D.M.S.D it21138386" userId="45fd3dc1-0149-44fd-a853-d125b9b9ad8c" providerId="ADAL" clId="{77F6739F-40C5-4532-B6DC-79ED9E45E87B}" dt="2024-05-07T06:12:27.329" v="91"/>
        <pc:sldMkLst>
          <pc:docMk/>
          <pc:sldMk cId="3655483184" sldId="329"/>
        </pc:sldMkLst>
        <pc:spChg chg="add mod">
          <ac:chgData name="Wijeratne D.M.S.D it21138386" userId="45fd3dc1-0149-44fd-a853-d125b9b9ad8c" providerId="ADAL" clId="{77F6739F-40C5-4532-B6DC-79ED9E45E87B}" dt="2024-05-07T06:12:27.329" v="91"/>
          <ac:spMkLst>
            <pc:docMk/>
            <pc:sldMk cId="3655483184" sldId="329"/>
            <ac:spMk id="28" creationId="{AE4394C0-8C6C-C96E-0950-4B6B23540972}"/>
          </ac:spMkLst>
        </pc:spChg>
        <pc:spChg chg="add mod">
          <ac:chgData name="Wijeratne D.M.S.D it21138386" userId="45fd3dc1-0149-44fd-a853-d125b9b9ad8c" providerId="ADAL" clId="{77F6739F-40C5-4532-B6DC-79ED9E45E87B}" dt="2024-05-07T06:12:27.329" v="91"/>
          <ac:spMkLst>
            <pc:docMk/>
            <pc:sldMk cId="3655483184" sldId="329"/>
            <ac:spMk id="30" creationId="{2ECC5EE2-ACE8-F6C1-403A-5755515B061F}"/>
          </ac:spMkLst>
        </pc:spChg>
        <pc:grpChg chg="del">
          <ac:chgData name="Wijeratne D.M.S.D it21138386" userId="45fd3dc1-0149-44fd-a853-d125b9b9ad8c" providerId="ADAL" clId="{77F6739F-40C5-4532-B6DC-79ED9E45E87B}" dt="2024-05-07T06:12:27.074" v="90" actId="478"/>
          <ac:grpSpMkLst>
            <pc:docMk/>
            <pc:sldMk cId="3655483184" sldId="329"/>
            <ac:grpSpMk id="2" creationId="{00000000-0000-0000-0000-000000000000}"/>
          </ac:grpSpMkLst>
        </pc:grpChg>
        <pc:grpChg chg="del">
          <ac:chgData name="Wijeratne D.M.S.D it21138386" userId="45fd3dc1-0149-44fd-a853-d125b9b9ad8c" providerId="ADAL" clId="{77F6739F-40C5-4532-B6DC-79ED9E45E87B}" dt="2024-05-07T06:12:27.074" v="90" actId="478"/>
          <ac:grpSpMkLst>
            <pc:docMk/>
            <pc:sldMk cId="3655483184" sldId="329"/>
            <ac:grpSpMk id="6" creationId="{00000000-0000-0000-0000-000000000000}"/>
          </ac:grpSpMkLst>
        </pc:grpChg>
        <pc:grpChg chg="del">
          <ac:chgData name="Wijeratne D.M.S.D it21138386" userId="45fd3dc1-0149-44fd-a853-d125b9b9ad8c" providerId="ADAL" clId="{77F6739F-40C5-4532-B6DC-79ED9E45E87B}" dt="2024-05-07T06:12:25.270" v="89" actId="478"/>
          <ac:grpSpMkLst>
            <pc:docMk/>
            <pc:sldMk cId="3655483184" sldId="329"/>
            <ac:grpSpMk id="8" creationId="{00000000-0000-0000-0000-000000000000}"/>
          </ac:grpSpMkLst>
        </pc:grpChg>
        <pc:grpChg chg="del">
          <ac:chgData name="Wijeratne D.M.S.D it21138386" userId="45fd3dc1-0149-44fd-a853-d125b9b9ad8c" providerId="ADAL" clId="{77F6739F-40C5-4532-B6DC-79ED9E45E87B}" dt="2024-05-07T06:12:25.270" v="89" actId="478"/>
          <ac:grpSpMkLst>
            <pc:docMk/>
            <pc:sldMk cId="3655483184" sldId="329"/>
            <ac:grpSpMk id="16" creationId="{00000000-0000-0000-0000-000000000000}"/>
          </ac:grpSpMkLst>
        </pc:grpChg>
        <pc:picChg chg="add mod">
          <ac:chgData name="Wijeratne D.M.S.D it21138386" userId="45fd3dc1-0149-44fd-a853-d125b9b9ad8c" providerId="ADAL" clId="{77F6739F-40C5-4532-B6DC-79ED9E45E87B}" dt="2024-05-07T06:12:27.329" v="91"/>
          <ac:picMkLst>
            <pc:docMk/>
            <pc:sldMk cId="3655483184" sldId="329"/>
            <ac:picMk id="27" creationId="{48A6842C-C4A6-6390-D236-293915A3AC6F}"/>
          </ac:picMkLst>
        </pc:picChg>
        <pc:picChg chg="add mod">
          <ac:chgData name="Wijeratne D.M.S.D it21138386" userId="45fd3dc1-0149-44fd-a853-d125b9b9ad8c" providerId="ADAL" clId="{77F6739F-40C5-4532-B6DC-79ED9E45E87B}" dt="2024-05-07T06:12:27.329" v="91"/>
          <ac:picMkLst>
            <pc:docMk/>
            <pc:sldMk cId="3655483184" sldId="329"/>
            <ac:picMk id="35" creationId="{D47964BB-6B2C-0AF4-3B27-5BB557311E99}"/>
          </ac:picMkLst>
        </pc:picChg>
      </pc:sldChg>
      <pc:sldChg chg="addSp delSp modSp mod">
        <pc:chgData name="Wijeratne D.M.S.D it21138386" userId="45fd3dc1-0149-44fd-a853-d125b9b9ad8c" providerId="ADAL" clId="{77F6739F-40C5-4532-B6DC-79ED9E45E87B}" dt="2024-05-07T07:42:47.311" v="811" actId="20577"/>
        <pc:sldMkLst>
          <pc:docMk/>
          <pc:sldMk cId="2033241075" sldId="330"/>
        </pc:sldMkLst>
        <pc:spChg chg="del">
          <ac:chgData name="Wijeratne D.M.S.D it21138386" userId="45fd3dc1-0149-44fd-a853-d125b9b9ad8c" providerId="ADAL" clId="{77F6739F-40C5-4532-B6DC-79ED9E45E87B}" dt="2024-05-07T06:12:35.648" v="94" actId="478"/>
          <ac:spMkLst>
            <pc:docMk/>
            <pc:sldMk cId="2033241075" sldId="330"/>
            <ac:spMk id="37" creationId="{00000000-0000-0000-0000-000000000000}"/>
          </ac:spMkLst>
        </pc:spChg>
        <pc:spChg chg="del">
          <ac:chgData name="Wijeratne D.M.S.D it21138386" userId="45fd3dc1-0149-44fd-a853-d125b9b9ad8c" providerId="ADAL" clId="{77F6739F-40C5-4532-B6DC-79ED9E45E87B}" dt="2024-05-07T06:12:37.754" v="95" actId="478"/>
          <ac:spMkLst>
            <pc:docMk/>
            <pc:sldMk cId="2033241075" sldId="330"/>
            <ac:spMk id="38" creationId="{00000000-0000-0000-0000-000000000000}"/>
          </ac:spMkLst>
        </pc:spChg>
        <pc:spChg chg="mod">
          <ac:chgData name="Wijeratne D.M.S.D it21138386" userId="45fd3dc1-0149-44fd-a853-d125b9b9ad8c" providerId="ADAL" clId="{77F6739F-40C5-4532-B6DC-79ED9E45E87B}" dt="2024-05-07T07:41:42.979" v="808" actId="2085"/>
          <ac:spMkLst>
            <pc:docMk/>
            <pc:sldMk cId="2033241075" sldId="330"/>
            <ac:spMk id="41" creationId="{00000000-0000-0000-0000-000000000000}"/>
          </ac:spMkLst>
        </pc:spChg>
        <pc:spChg chg="add mod">
          <ac:chgData name="Wijeratne D.M.S.D it21138386" userId="45fd3dc1-0149-44fd-a853-d125b9b9ad8c" providerId="ADAL" clId="{77F6739F-40C5-4532-B6DC-79ED9E45E87B}" dt="2024-05-07T06:12:39.123" v="96"/>
          <ac:spMkLst>
            <pc:docMk/>
            <pc:sldMk cId="2033241075" sldId="330"/>
            <ac:spMk id="45" creationId="{F62D522D-19A1-993E-2F81-9D5EAE0DFC23}"/>
          </ac:spMkLst>
        </pc:spChg>
        <pc:spChg chg="add mod">
          <ac:chgData name="Wijeratne D.M.S.D it21138386" userId="45fd3dc1-0149-44fd-a853-d125b9b9ad8c" providerId="ADAL" clId="{77F6739F-40C5-4532-B6DC-79ED9E45E87B}" dt="2024-05-07T06:12:39.123" v="96"/>
          <ac:spMkLst>
            <pc:docMk/>
            <pc:sldMk cId="2033241075" sldId="330"/>
            <ac:spMk id="46" creationId="{27223727-70CC-1752-BC61-C105B80C085B}"/>
          </ac:spMkLst>
        </pc:spChg>
        <pc:spChg chg="mod">
          <ac:chgData name="Wijeratne D.M.S.D it21138386" userId="45fd3dc1-0149-44fd-a853-d125b9b9ad8c" providerId="ADAL" clId="{77F6739F-40C5-4532-B6DC-79ED9E45E87B}" dt="2024-05-07T07:41:42.979" v="808" actId="2085"/>
          <ac:spMkLst>
            <pc:docMk/>
            <pc:sldMk cId="2033241075" sldId="330"/>
            <ac:spMk id="47" creationId="{00000000-0000-0000-0000-000000000000}"/>
          </ac:spMkLst>
        </pc:spChg>
        <pc:spChg chg="mod">
          <ac:chgData name="Wijeratne D.M.S.D it21138386" userId="45fd3dc1-0149-44fd-a853-d125b9b9ad8c" providerId="ADAL" clId="{77F6739F-40C5-4532-B6DC-79ED9E45E87B}" dt="2024-05-07T07:42:47.311" v="811" actId="20577"/>
          <ac:spMkLst>
            <pc:docMk/>
            <pc:sldMk cId="2033241075" sldId="330"/>
            <ac:spMk id="48" creationId="{7BB82288-BFA7-3626-0363-E25BBBFB84FC}"/>
          </ac:spMkLst>
        </pc:spChg>
        <pc:spChg chg="mod">
          <ac:chgData name="Wijeratne D.M.S.D it21138386" userId="45fd3dc1-0149-44fd-a853-d125b9b9ad8c" providerId="ADAL" clId="{77F6739F-40C5-4532-B6DC-79ED9E45E87B}" dt="2024-05-07T07:41:42.979" v="808" actId="2085"/>
          <ac:spMkLst>
            <pc:docMk/>
            <pc:sldMk cId="2033241075" sldId="330"/>
            <ac:spMk id="49" creationId="{A915F96A-2509-ACDC-F49A-F1C54127CC80}"/>
          </ac:spMkLst>
        </pc:spChg>
        <pc:grpChg chg="del">
          <ac:chgData name="Wijeratne D.M.S.D it21138386" userId="45fd3dc1-0149-44fd-a853-d125b9b9ad8c" providerId="ADAL" clId="{77F6739F-40C5-4532-B6DC-79ED9E45E87B}" dt="2024-05-07T06:12:31.051" v="92" actId="478"/>
          <ac:grpSpMkLst>
            <pc:docMk/>
            <pc:sldMk cId="2033241075" sldId="330"/>
            <ac:grpSpMk id="7" creationId="{00000000-0000-0000-0000-000000000000}"/>
          </ac:grpSpMkLst>
        </pc:grpChg>
        <pc:grpChg chg="del">
          <ac:chgData name="Wijeratne D.M.S.D it21138386" userId="45fd3dc1-0149-44fd-a853-d125b9b9ad8c" providerId="ADAL" clId="{77F6739F-40C5-4532-B6DC-79ED9E45E87B}" dt="2024-05-07T06:12:31.051" v="92" actId="478"/>
          <ac:grpSpMkLst>
            <pc:docMk/>
            <pc:sldMk cId="2033241075" sldId="330"/>
            <ac:grpSpMk id="9" creationId="{00000000-0000-0000-0000-000000000000}"/>
          </ac:grpSpMkLst>
        </pc:grpChg>
        <pc:grpChg chg="del">
          <ac:chgData name="Wijeratne D.M.S.D it21138386" userId="45fd3dc1-0149-44fd-a853-d125b9b9ad8c" providerId="ADAL" clId="{77F6739F-40C5-4532-B6DC-79ED9E45E87B}" dt="2024-05-07T06:12:35.021" v="93" actId="478"/>
          <ac:grpSpMkLst>
            <pc:docMk/>
            <pc:sldMk cId="2033241075" sldId="330"/>
            <ac:grpSpMk id="11" creationId="{00000000-0000-0000-0000-000000000000}"/>
          </ac:grpSpMkLst>
        </pc:grpChg>
        <pc:grpChg chg="del">
          <ac:chgData name="Wijeratne D.M.S.D it21138386" userId="45fd3dc1-0149-44fd-a853-d125b9b9ad8c" providerId="ADAL" clId="{77F6739F-40C5-4532-B6DC-79ED9E45E87B}" dt="2024-05-07T06:12:35.021" v="93" actId="478"/>
          <ac:grpSpMkLst>
            <pc:docMk/>
            <pc:sldMk cId="2033241075" sldId="330"/>
            <ac:grpSpMk id="17" creationId="{00000000-0000-0000-0000-000000000000}"/>
          </ac:grpSpMkLst>
        </pc:grpChg>
        <pc:grpChg chg="del">
          <ac:chgData name="Wijeratne D.M.S.D it21138386" userId="45fd3dc1-0149-44fd-a853-d125b9b9ad8c" providerId="ADAL" clId="{77F6739F-40C5-4532-B6DC-79ED9E45E87B}" dt="2024-05-07T06:12:31.051" v="92" actId="478"/>
          <ac:grpSpMkLst>
            <pc:docMk/>
            <pc:sldMk cId="2033241075" sldId="330"/>
            <ac:grpSpMk id="21" creationId="{00000000-0000-0000-0000-000000000000}"/>
          </ac:grpSpMkLst>
        </pc:grpChg>
        <pc:grpChg chg="del">
          <ac:chgData name="Wijeratne D.M.S.D it21138386" userId="45fd3dc1-0149-44fd-a853-d125b9b9ad8c" providerId="ADAL" clId="{77F6739F-40C5-4532-B6DC-79ED9E45E87B}" dt="2024-05-07T06:12:31.051" v="92" actId="478"/>
          <ac:grpSpMkLst>
            <pc:docMk/>
            <pc:sldMk cId="2033241075" sldId="330"/>
            <ac:grpSpMk id="23" creationId="{00000000-0000-0000-0000-000000000000}"/>
          </ac:grpSpMkLst>
        </pc:grpChg>
        <pc:grpChg chg="del">
          <ac:chgData name="Wijeratne D.M.S.D it21138386" userId="45fd3dc1-0149-44fd-a853-d125b9b9ad8c" providerId="ADAL" clId="{77F6739F-40C5-4532-B6DC-79ED9E45E87B}" dt="2024-05-07T06:12:31.051" v="92" actId="478"/>
          <ac:grpSpMkLst>
            <pc:docMk/>
            <pc:sldMk cId="2033241075" sldId="330"/>
            <ac:grpSpMk id="33" creationId="{00000000-0000-0000-0000-000000000000}"/>
          </ac:grpSpMkLst>
        </pc:grpChg>
        <pc:picChg chg="add mod">
          <ac:chgData name="Wijeratne D.M.S.D it21138386" userId="45fd3dc1-0149-44fd-a853-d125b9b9ad8c" providerId="ADAL" clId="{77F6739F-40C5-4532-B6DC-79ED9E45E87B}" dt="2024-05-07T06:12:39.123" v="96"/>
          <ac:picMkLst>
            <pc:docMk/>
            <pc:sldMk cId="2033241075" sldId="330"/>
            <ac:picMk id="43" creationId="{631146C0-C150-B69B-BCB3-DEC2E08C620C}"/>
          </ac:picMkLst>
        </pc:picChg>
        <pc:picChg chg="add mod">
          <ac:chgData name="Wijeratne D.M.S.D it21138386" userId="45fd3dc1-0149-44fd-a853-d125b9b9ad8c" providerId="ADAL" clId="{77F6739F-40C5-4532-B6DC-79ED9E45E87B}" dt="2024-05-07T06:12:39.123" v="96"/>
          <ac:picMkLst>
            <pc:docMk/>
            <pc:sldMk cId="2033241075" sldId="330"/>
            <ac:picMk id="50" creationId="{42A79A91-7836-E9D3-7799-1F86A23E5329}"/>
          </ac:picMkLst>
        </pc:picChg>
      </pc:sldChg>
      <pc:sldChg chg="addSp delSp modSp mod">
        <pc:chgData name="Wijeratne D.M.S.D it21138386" userId="45fd3dc1-0149-44fd-a853-d125b9b9ad8c" providerId="ADAL" clId="{77F6739F-40C5-4532-B6DC-79ED9E45E87B}" dt="2024-05-07T06:12:56.411" v="101" actId="1076"/>
        <pc:sldMkLst>
          <pc:docMk/>
          <pc:sldMk cId="2476306518" sldId="331"/>
        </pc:sldMkLst>
        <pc:spChg chg="add mod">
          <ac:chgData name="Wijeratne D.M.S.D it21138386" userId="45fd3dc1-0149-44fd-a853-d125b9b9ad8c" providerId="ADAL" clId="{77F6739F-40C5-4532-B6DC-79ED9E45E87B}" dt="2024-05-07T06:12:47.466" v="99"/>
          <ac:spMkLst>
            <pc:docMk/>
            <pc:sldMk cId="2476306518" sldId="331"/>
            <ac:spMk id="26" creationId="{D3DEA6B5-8515-DAEC-2B0A-19E07CD60AB9}"/>
          </ac:spMkLst>
        </pc:spChg>
        <pc:spChg chg="add mod">
          <ac:chgData name="Wijeratne D.M.S.D it21138386" userId="45fd3dc1-0149-44fd-a853-d125b9b9ad8c" providerId="ADAL" clId="{77F6739F-40C5-4532-B6DC-79ED9E45E87B}" dt="2024-05-07T06:12:47.466" v="99"/>
          <ac:spMkLst>
            <pc:docMk/>
            <pc:sldMk cId="2476306518" sldId="331"/>
            <ac:spMk id="27" creationId="{9A952356-B2C4-B48D-6D14-8685317FC7CE}"/>
          </ac:spMkLst>
        </pc:spChg>
        <pc:grpChg chg="del">
          <ac:chgData name="Wijeratne D.M.S.D it21138386" userId="45fd3dc1-0149-44fd-a853-d125b9b9ad8c" providerId="ADAL" clId="{77F6739F-40C5-4532-B6DC-79ED9E45E87B}" dt="2024-05-07T06:12:44.996" v="97" actId="478"/>
          <ac:grpSpMkLst>
            <pc:docMk/>
            <pc:sldMk cId="2476306518" sldId="331"/>
            <ac:grpSpMk id="2" creationId="{00000000-0000-0000-0000-000000000000}"/>
          </ac:grpSpMkLst>
        </pc:grpChg>
        <pc:grpChg chg="del">
          <ac:chgData name="Wijeratne D.M.S.D it21138386" userId="45fd3dc1-0149-44fd-a853-d125b9b9ad8c" providerId="ADAL" clId="{77F6739F-40C5-4532-B6DC-79ED9E45E87B}" dt="2024-05-07T06:12:47.212" v="98" actId="478"/>
          <ac:grpSpMkLst>
            <pc:docMk/>
            <pc:sldMk cId="2476306518" sldId="331"/>
            <ac:grpSpMk id="22" creationId="{00000000-0000-0000-0000-000000000000}"/>
          </ac:grpSpMkLst>
        </pc:grpChg>
        <pc:picChg chg="add mod">
          <ac:chgData name="Wijeratne D.M.S.D it21138386" userId="45fd3dc1-0149-44fd-a853-d125b9b9ad8c" providerId="ADAL" clId="{77F6739F-40C5-4532-B6DC-79ED9E45E87B}" dt="2024-05-07T06:12:47.466" v="99"/>
          <ac:picMkLst>
            <pc:docMk/>
            <pc:sldMk cId="2476306518" sldId="331"/>
            <ac:picMk id="24" creationId="{79F3E23B-3142-48D4-D51E-C33A285D1120}"/>
          </ac:picMkLst>
        </pc:picChg>
        <pc:picChg chg="add mod">
          <ac:chgData name="Wijeratne D.M.S.D it21138386" userId="45fd3dc1-0149-44fd-a853-d125b9b9ad8c" providerId="ADAL" clId="{77F6739F-40C5-4532-B6DC-79ED9E45E87B}" dt="2024-05-07T06:12:47.466" v="99"/>
          <ac:picMkLst>
            <pc:docMk/>
            <pc:sldMk cId="2476306518" sldId="331"/>
            <ac:picMk id="28" creationId="{5C841388-005E-0828-5A75-9E8518CCA447}"/>
          </ac:picMkLst>
        </pc:picChg>
        <pc:picChg chg="mod">
          <ac:chgData name="Wijeratne D.M.S.D it21138386" userId="45fd3dc1-0149-44fd-a853-d125b9b9ad8c" providerId="ADAL" clId="{77F6739F-40C5-4532-B6DC-79ED9E45E87B}" dt="2024-05-07T06:12:56.411" v="101" actId="1076"/>
          <ac:picMkLst>
            <pc:docMk/>
            <pc:sldMk cId="2476306518" sldId="331"/>
            <ac:picMk id="1026" creationId="{4495EB0C-BF36-176A-0F9D-D5635725AC84}"/>
          </ac:picMkLst>
        </pc:picChg>
      </pc:sldChg>
      <pc:sldChg chg="addSp delSp modSp mod">
        <pc:chgData name="Wijeratne D.M.S.D it21138386" userId="45fd3dc1-0149-44fd-a853-d125b9b9ad8c" providerId="ADAL" clId="{77F6739F-40C5-4532-B6DC-79ED9E45E87B}" dt="2024-05-07T06:14:31.910" v="148" actId="478"/>
        <pc:sldMkLst>
          <pc:docMk/>
          <pc:sldMk cId="2511969847" sldId="414"/>
        </pc:sldMkLst>
        <pc:spChg chg="add del">
          <ac:chgData name="Wijeratne D.M.S.D it21138386" userId="45fd3dc1-0149-44fd-a853-d125b9b9ad8c" providerId="ADAL" clId="{77F6739F-40C5-4532-B6DC-79ED9E45E87B}" dt="2024-05-07T06:14:31.910" v="148" actId="478"/>
          <ac:spMkLst>
            <pc:docMk/>
            <pc:sldMk cId="2511969847" sldId="414"/>
            <ac:spMk id="23" creationId="{00000000-0000-0000-0000-000000000000}"/>
          </ac:spMkLst>
        </pc:spChg>
        <pc:grpChg chg="add del">
          <ac:chgData name="Wijeratne D.M.S.D it21138386" userId="45fd3dc1-0149-44fd-a853-d125b9b9ad8c" providerId="ADAL" clId="{77F6739F-40C5-4532-B6DC-79ED9E45E87B}" dt="2024-05-07T06:14:31.304" v="147" actId="478"/>
          <ac:grpSpMkLst>
            <pc:docMk/>
            <pc:sldMk cId="2511969847" sldId="414"/>
            <ac:grpSpMk id="17" creationId="{00000000-0000-0000-0000-000000000000}"/>
          </ac:grpSpMkLst>
        </pc:grpChg>
        <pc:grpChg chg="add del">
          <ac:chgData name="Wijeratne D.M.S.D it21138386" userId="45fd3dc1-0149-44fd-a853-d125b9b9ad8c" providerId="ADAL" clId="{77F6739F-40C5-4532-B6DC-79ED9E45E87B}" dt="2024-05-07T06:14:31.304" v="147" actId="478"/>
          <ac:grpSpMkLst>
            <pc:docMk/>
            <pc:sldMk cId="2511969847" sldId="414"/>
            <ac:grpSpMk id="19" creationId="{00000000-0000-0000-0000-000000000000}"/>
          </ac:grpSpMkLst>
        </pc:grpChg>
        <pc:grpChg chg="add del">
          <ac:chgData name="Wijeratne D.M.S.D it21138386" userId="45fd3dc1-0149-44fd-a853-d125b9b9ad8c" providerId="ADAL" clId="{77F6739F-40C5-4532-B6DC-79ED9E45E87B}" dt="2024-05-07T06:14:31.304" v="147" actId="478"/>
          <ac:grpSpMkLst>
            <pc:docMk/>
            <pc:sldMk cId="2511969847" sldId="414"/>
            <ac:grpSpMk id="21" creationId="{00000000-0000-0000-0000-000000000000}"/>
          </ac:grpSpMkLst>
        </pc:grpChg>
        <pc:grpChg chg="add del">
          <ac:chgData name="Wijeratne D.M.S.D it21138386" userId="45fd3dc1-0149-44fd-a853-d125b9b9ad8c" providerId="ADAL" clId="{77F6739F-40C5-4532-B6DC-79ED9E45E87B}" dt="2024-05-07T06:14:31.304" v="147" actId="478"/>
          <ac:grpSpMkLst>
            <pc:docMk/>
            <pc:sldMk cId="2511969847" sldId="414"/>
            <ac:grpSpMk id="24" creationId="{00000000-0000-0000-0000-000000000000}"/>
          </ac:grpSpMkLst>
        </pc:grpChg>
        <pc:grpChg chg="add del">
          <ac:chgData name="Wijeratne D.M.S.D it21138386" userId="45fd3dc1-0149-44fd-a853-d125b9b9ad8c" providerId="ADAL" clId="{77F6739F-40C5-4532-B6DC-79ED9E45E87B}" dt="2024-05-07T06:14:27.878" v="142" actId="478"/>
          <ac:grpSpMkLst>
            <pc:docMk/>
            <pc:sldMk cId="2511969847" sldId="414"/>
            <ac:grpSpMk id="26" creationId="{00000000-0000-0000-0000-000000000000}"/>
          </ac:grpSpMkLst>
        </pc:grpChg>
        <pc:grpChg chg="add del">
          <ac:chgData name="Wijeratne D.M.S.D it21138386" userId="45fd3dc1-0149-44fd-a853-d125b9b9ad8c" providerId="ADAL" clId="{77F6739F-40C5-4532-B6DC-79ED9E45E87B}" dt="2024-05-07T06:14:31.304" v="147" actId="478"/>
          <ac:grpSpMkLst>
            <pc:docMk/>
            <pc:sldMk cId="2511969847" sldId="414"/>
            <ac:grpSpMk id="28" creationId="{00000000-0000-0000-0000-000000000000}"/>
          </ac:grpSpMkLst>
        </pc:grpChg>
        <pc:grpChg chg="add del mod">
          <ac:chgData name="Wijeratne D.M.S.D it21138386" userId="45fd3dc1-0149-44fd-a853-d125b9b9ad8c" providerId="ADAL" clId="{77F6739F-40C5-4532-B6DC-79ED9E45E87B}" dt="2024-05-07T06:14:27.461" v="141" actId="478"/>
          <ac:grpSpMkLst>
            <pc:docMk/>
            <pc:sldMk cId="2511969847" sldId="414"/>
            <ac:grpSpMk id="30" creationId="{00000000-0000-0000-0000-000000000000}"/>
          </ac:grpSpMkLst>
        </pc:grpChg>
        <pc:grpChg chg="add del">
          <ac:chgData name="Wijeratne D.M.S.D it21138386" userId="45fd3dc1-0149-44fd-a853-d125b9b9ad8c" providerId="ADAL" clId="{77F6739F-40C5-4532-B6DC-79ED9E45E87B}" dt="2024-05-07T06:14:31.304" v="147" actId="478"/>
          <ac:grpSpMkLst>
            <pc:docMk/>
            <pc:sldMk cId="2511969847" sldId="414"/>
            <ac:grpSpMk id="32" creationId="{00000000-0000-0000-0000-000000000000}"/>
          </ac:grpSpMkLst>
        </pc:grpChg>
        <pc:grpChg chg="add del">
          <ac:chgData name="Wijeratne D.M.S.D it21138386" userId="45fd3dc1-0149-44fd-a853-d125b9b9ad8c" providerId="ADAL" clId="{77F6739F-40C5-4532-B6DC-79ED9E45E87B}" dt="2024-05-07T06:14:28.949" v="144" actId="478"/>
          <ac:grpSpMkLst>
            <pc:docMk/>
            <pc:sldMk cId="2511969847" sldId="414"/>
            <ac:grpSpMk id="34" creationId="{00000000-0000-0000-0000-000000000000}"/>
          </ac:grpSpMkLst>
        </pc:grpChg>
        <pc:grpChg chg="add del">
          <ac:chgData name="Wijeratne D.M.S.D it21138386" userId="45fd3dc1-0149-44fd-a853-d125b9b9ad8c" providerId="ADAL" clId="{77F6739F-40C5-4532-B6DC-79ED9E45E87B}" dt="2024-05-07T06:14:28.398" v="143" actId="478"/>
          <ac:grpSpMkLst>
            <pc:docMk/>
            <pc:sldMk cId="2511969847" sldId="414"/>
            <ac:grpSpMk id="36" creationId="{00000000-0000-0000-0000-000000000000}"/>
          </ac:grpSpMkLst>
        </pc:grpChg>
      </pc:sldChg>
      <pc:sldChg chg="addSp delSp mod">
        <pc:chgData name="Wijeratne D.M.S.D it21138386" userId="45fd3dc1-0149-44fd-a853-d125b9b9ad8c" providerId="ADAL" clId="{77F6739F-40C5-4532-B6DC-79ED9E45E87B}" dt="2024-05-07T06:14:19.536" v="134" actId="478"/>
        <pc:sldMkLst>
          <pc:docMk/>
          <pc:sldMk cId="3927797761" sldId="415"/>
        </pc:sldMkLst>
        <pc:spChg chg="add del">
          <ac:chgData name="Wijeratne D.M.S.D it21138386" userId="45fd3dc1-0149-44fd-a853-d125b9b9ad8c" providerId="ADAL" clId="{77F6739F-40C5-4532-B6DC-79ED9E45E87B}" dt="2024-05-07T06:14:19.536" v="134" actId="478"/>
          <ac:spMkLst>
            <pc:docMk/>
            <pc:sldMk cId="3927797761" sldId="415"/>
            <ac:spMk id="22" creationId="{00000000-0000-0000-0000-000000000000}"/>
          </ac:spMkLst>
        </pc:spChg>
        <pc:grpChg chg="add del">
          <ac:chgData name="Wijeratne D.M.S.D it21138386" userId="45fd3dc1-0149-44fd-a853-d125b9b9ad8c" providerId="ADAL" clId="{77F6739F-40C5-4532-B6DC-79ED9E45E87B}" dt="2024-05-07T06:14:17.886" v="132" actId="478"/>
          <ac:grpSpMkLst>
            <pc:docMk/>
            <pc:sldMk cId="3927797761" sldId="415"/>
            <ac:grpSpMk id="2" creationId="{00000000-0000-0000-0000-000000000000}"/>
          </ac:grpSpMkLst>
        </pc:grpChg>
        <pc:grpChg chg="add del">
          <ac:chgData name="Wijeratne D.M.S.D it21138386" userId="45fd3dc1-0149-44fd-a853-d125b9b9ad8c" providerId="ADAL" clId="{77F6739F-40C5-4532-B6DC-79ED9E45E87B}" dt="2024-05-07T06:14:17.460" v="131" actId="478"/>
          <ac:grpSpMkLst>
            <pc:docMk/>
            <pc:sldMk cId="3927797761" sldId="415"/>
            <ac:grpSpMk id="18" creationId="{00000000-0000-0000-0000-000000000000}"/>
          </ac:grpSpMkLst>
        </pc:grpChg>
        <pc:grpChg chg="add del">
          <ac:chgData name="Wijeratne D.M.S.D it21138386" userId="45fd3dc1-0149-44fd-a853-d125b9b9ad8c" providerId="ADAL" clId="{77F6739F-40C5-4532-B6DC-79ED9E45E87B}" dt="2024-05-07T06:14:15.869" v="129" actId="478"/>
          <ac:grpSpMkLst>
            <pc:docMk/>
            <pc:sldMk cId="3927797761" sldId="415"/>
            <ac:grpSpMk id="20" creationId="{00000000-0000-0000-0000-000000000000}"/>
          </ac:grpSpMkLst>
        </pc:grpChg>
        <pc:grpChg chg="add del">
          <ac:chgData name="Wijeratne D.M.S.D it21138386" userId="45fd3dc1-0149-44fd-a853-d125b9b9ad8c" providerId="ADAL" clId="{77F6739F-40C5-4532-B6DC-79ED9E45E87B}" dt="2024-05-07T06:14:19.121" v="133" actId="478"/>
          <ac:grpSpMkLst>
            <pc:docMk/>
            <pc:sldMk cId="3927797761" sldId="415"/>
            <ac:grpSpMk id="23" creationId="{00000000-0000-0000-0000-000000000000}"/>
          </ac:grpSpMkLst>
        </pc:grpChg>
        <pc:grpChg chg="add del">
          <ac:chgData name="Wijeratne D.M.S.D it21138386" userId="45fd3dc1-0149-44fd-a853-d125b9b9ad8c" providerId="ADAL" clId="{77F6739F-40C5-4532-B6DC-79ED9E45E87B}" dt="2024-05-07T06:14:15.869" v="129" actId="478"/>
          <ac:grpSpMkLst>
            <pc:docMk/>
            <pc:sldMk cId="3927797761" sldId="415"/>
            <ac:grpSpMk id="25" creationId="{00000000-0000-0000-0000-000000000000}"/>
          </ac:grpSpMkLst>
        </pc:grpChg>
        <pc:grpChg chg="add del">
          <ac:chgData name="Wijeratne D.M.S.D it21138386" userId="45fd3dc1-0149-44fd-a853-d125b9b9ad8c" providerId="ADAL" clId="{77F6739F-40C5-4532-B6DC-79ED9E45E87B}" dt="2024-05-07T06:14:16.946" v="130" actId="478"/>
          <ac:grpSpMkLst>
            <pc:docMk/>
            <pc:sldMk cId="3927797761" sldId="415"/>
            <ac:grpSpMk id="27" creationId="{00000000-0000-0000-0000-000000000000}"/>
          </ac:grpSpMkLst>
        </pc:grpChg>
      </pc:sldChg>
      <pc:sldChg chg="modSp mod">
        <pc:chgData name="Wijeratne D.M.S.D it21138386" userId="45fd3dc1-0149-44fd-a853-d125b9b9ad8c" providerId="ADAL" clId="{77F6739F-40C5-4532-B6DC-79ED9E45E87B}" dt="2024-05-08T02:41:49.399" v="1565" actId="208"/>
        <pc:sldMkLst>
          <pc:docMk/>
          <pc:sldMk cId="2030957847" sldId="420"/>
        </pc:sldMkLst>
        <pc:picChg chg="mod">
          <ac:chgData name="Wijeratne D.M.S.D it21138386" userId="45fd3dc1-0149-44fd-a853-d125b9b9ad8c" providerId="ADAL" clId="{77F6739F-40C5-4532-B6DC-79ED9E45E87B}" dt="2024-05-08T02:41:47.129" v="1564" actId="208"/>
          <ac:picMkLst>
            <pc:docMk/>
            <pc:sldMk cId="2030957847" sldId="420"/>
            <ac:picMk id="28" creationId="{09D80FF6-4C7C-BED4-1902-DF43D261874B}"/>
          </ac:picMkLst>
        </pc:picChg>
        <pc:picChg chg="mod">
          <ac:chgData name="Wijeratne D.M.S.D it21138386" userId="45fd3dc1-0149-44fd-a853-d125b9b9ad8c" providerId="ADAL" clId="{77F6739F-40C5-4532-B6DC-79ED9E45E87B}" dt="2024-05-08T02:41:49.399" v="1565" actId="208"/>
          <ac:picMkLst>
            <pc:docMk/>
            <pc:sldMk cId="2030957847" sldId="420"/>
            <ac:picMk id="1026" creationId="{966A104B-A6DD-9E7D-1A1B-CD64A53A67B2}"/>
          </ac:picMkLst>
        </pc:picChg>
      </pc:sldChg>
      <pc:sldChg chg="modSp">
        <pc:chgData name="Wijeratne D.M.S.D it21138386" userId="45fd3dc1-0149-44fd-a853-d125b9b9ad8c" providerId="ADAL" clId="{77F6739F-40C5-4532-B6DC-79ED9E45E87B}" dt="2024-05-08T02:41:39.779" v="1563" actId="208"/>
        <pc:sldMkLst>
          <pc:docMk/>
          <pc:sldMk cId="1515525774" sldId="421"/>
        </pc:sldMkLst>
        <pc:picChg chg="mod">
          <ac:chgData name="Wijeratne D.M.S.D it21138386" userId="45fd3dc1-0149-44fd-a853-d125b9b9ad8c" providerId="ADAL" clId="{77F6739F-40C5-4532-B6DC-79ED9E45E87B}" dt="2024-05-08T02:41:36.851" v="1561" actId="208"/>
          <ac:picMkLst>
            <pc:docMk/>
            <pc:sldMk cId="1515525774" sldId="421"/>
            <ac:picMk id="2053" creationId="{813D1389-FB2C-E36A-0A34-8B61B15CA1ED}"/>
          </ac:picMkLst>
        </pc:picChg>
        <pc:picChg chg="mod">
          <ac:chgData name="Wijeratne D.M.S.D it21138386" userId="45fd3dc1-0149-44fd-a853-d125b9b9ad8c" providerId="ADAL" clId="{77F6739F-40C5-4532-B6DC-79ED9E45E87B}" dt="2024-05-08T02:41:39.779" v="1563" actId="208"/>
          <ac:picMkLst>
            <pc:docMk/>
            <pc:sldMk cId="1515525774" sldId="421"/>
            <ac:picMk id="2055" creationId="{C9562DB5-D1A5-F525-BADE-AF421967089A}"/>
          </ac:picMkLst>
        </pc:picChg>
      </pc:sldChg>
      <pc:sldChg chg="modSp mod">
        <pc:chgData name="Wijeratne D.M.S.D it21138386" userId="45fd3dc1-0149-44fd-a853-d125b9b9ad8c" providerId="ADAL" clId="{77F6739F-40C5-4532-B6DC-79ED9E45E87B}" dt="2024-05-07T08:20:28.727" v="1075" actId="20577"/>
        <pc:sldMkLst>
          <pc:docMk/>
          <pc:sldMk cId="2926043153" sldId="425"/>
        </pc:sldMkLst>
        <pc:spChg chg="mod">
          <ac:chgData name="Wijeratne D.M.S.D it21138386" userId="45fd3dc1-0149-44fd-a853-d125b9b9ad8c" providerId="ADAL" clId="{77F6739F-40C5-4532-B6DC-79ED9E45E87B}" dt="2024-05-07T08:20:28.727" v="1075" actId="20577"/>
          <ac:spMkLst>
            <pc:docMk/>
            <pc:sldMk cId="2926043153" sldId="425"/>
            <ac:spMk id="903" creationId="{00000000-0000-0000-0000-000000000000}"/>
          </ac:spMkLst>
        </pc:spChg>
      </pc:sldChg>
      <pc:sldChg chg="addSp modSp">
        <pc:chgData name="Wijeratne D.M.S.D it21138386" userId="45fd3dc1-0149-44fd-a853-d125b9b9ad8c" providerId="ADAL" clId="{77F6739F-40C5-4532-B6DC-79ED9E45E87B}" dt="2024-05-07T06:11:05.510" v="70"/>
        <pc:sldMkLst>
          <pc:docMk/>
          <pc:sldMk cId="2288423085" sldId="426"/>
        </pc:sldMkLst>
        <pc:spChg chg="add mod">
          <ac:chgData name="Wijeratne D.M.S.D it21138386" userId="45fd3dc1-0149-44fd-a853-d125b9b9ad8c" providerId="ADAL" clId="{77F6739F-40C5-4532-B6DC-79ED9E45E87B}" dt="2024-05-07T06:11:05.510" v="70"/>
          <ac:spMkLst>
            <pc:docMk/>
            <pc:sldMk cId="2288423085" sldId="426"/>
            <ac:spMk id="5" creationId="{1171B9BC-19A7-745D-850A-A83FE2BD4E93}"/>
          </ac:spMkLst>
        </pc:spChg>
        <pc:spChg chg="add mod">
          <ac:chgData name="Wijeratne D.M.S.D it21138386" userId="45fd3dc1-0149-44fd-a853-d125b9b9ad8c" providerId="ADAL" clId="{77F6739F-40C5-4532-B6DC-79ED9E45E87B}" dt="2024-05-07T06:11:05.510" v="70"/>
          <ac:spMkLst>
            <pc:docMk/>
            <pc:sldMk cId="2288423085" sldId="426"/>
            <ac:spMk id="7" creationId="{8C1D3899-46F6-9D18-0CA2-6BACBF52819E}"/>
          </ac:spMkLst>
        </pc:spChg>
        <pc:picChg chg="add mod">
          <ac:chgData name="Wijeratne D.M.S.D it21138386" userId="45fd3dc1-0149-44fd-a853-d125b9b9ad8c" providerId="ADAL" clId="{77F6739F-40C5-4532-B6DC-79ED9E45E87B}" dt="2024-05-07T06:11:05.510" v="70"/>
          <ac:picMkLst>
            <pc:docMk/>
            <pc:sldMk cId="2288423085" sldId="426"/>
            <ac:picMk id="4" creationId="{7624010A-1980-023B-3DB5-A4E2C4844320}"/>
          </ac:picMkLst>
        </pc:picChg>
        <pc:picChg chg="add mod">
          <ac:chgData name="Wijeratne D.M.S.D it21138386" userId="45fd3dc1-0149-44fd-a853-d125b9b9ad8c" providerId="ADAL" clId="{77F6739F-40C5-4532-B6DC-79ED9E45E87B}" dt="2024-05-07T06:11:05.510" v="70"/>
          <ac:picMkLst>
            <pc:docMk/>
            <pc:sldMk cId="2288423085" sldId="426"/>
            <ac:picMk id="9" creationId="{E264D164-7945-14CD-58D8-ECBCDA7F9479}"/>
          </ac:picMkLst>
        </pc:picChg>
      </pc:sldChg>
      <pc:sldChg chg="addSp modSp modNotesTx">
        <pc:chgData name="Wijeratne D.M.S.D it21138386" userId="45fd3dc1-0149-44fd-a853-d125b9b9ad8c" providerId="ADAL" clId="{77F6739F-40C5-4532-B6DC-79ED9E45E87B}" dt="2024-05-07T06:30:57.928" v="210" actId="20577"/>
        <pc:sldMkLst>
          <pc:docMk/>
          <pc:sldMk cId="799426605" sldId="428"/>
        </pc:sldMkLst>
        <pc:spChg chg="add mod">
          <ac:chgData name="Wijeratne D.M.S.D it21138386" userId="45fd3dc1-0149-44fd-a853-d125b9b9ad8c" providerId="ADAL" clId="{77F6739F-40C5-4532-B6DC-79ED9E45E87B}" dt="2024-05-07T06:11:11.425" v="72"/>
          <ac:spMkLst>
            <pc:docMk/>
            <pc:sldMk cId="799426605" sldId="428"/>
            <ac:spMk id="9" creationId="{E5B53846-9690-DF3C-0329-C4D4D5A89C44}"/>
          </ac:spMkLst>
        </pc:spChg>
        <pc:spChg chg="add mod">
          <ac:chgData name="Wijeratne D.M.S.D it21138386" userId="45fd3dc1-0149-44fd-a853-d125b9b9ad8c" providerId="ADAL" clId="{77F6739F-40C5-4532-B6DC-79ED9E45E87B}" dt="2024-05-07T06:11:11.425" v="72"/>
          <ac:spMkLst>
            <pc:docMk/>
            <pc:sldMk cId="799426605" sldId="428"/>
            <ac:spMk id="11" creationId="{E4451C5E-A7C4-4F53-D5A0-003C0ED1686A}"/>
          </ac:spMkLst>
        </pc:spChg>
        <pc:picChg chg="add mod">
          <ac:chgData name="Wijeratne D.M.S.D it21138386" userId="45fd3dc1-0149-44fd-a853-d125b9b9ad8c" providerId="ADAL" clId="{77F6739F-40C5-4532-B6DC-79ED9E45E87B}" dt="2024-05-07T06:11:11.425" v="72"/>
          <ac:picMkLst>
            <pc:docMk/>
            <pc:sldMk cId="799426605" sldId="428"/>
            <ac:picMk id="6" creationId="{BB3F797D-8AAC-B4F6-6E37-62F64BD26AF6}"/>
          </ac:picMkLst>
        </pc:picChg>
        <pc:picChg chg="add mod">
          <ac:chgData name="Wijeratne D.M.S.D it21138386" userId="45fd3dc1-0149-44fd-a853-d125b9b9ad8c" providerId="ADAL" clId="{77F6739F-40C5-4532-B6DC-79ED9E45E87B}" dt="2024-05-07T06:11:11.425" v="72"/>
          <ac:picMkLst>
            <pc:docMk/>
            <pc:sldMk cId="799426605" sldId="428"/>
            <ac:picMk id="12" creationId="{219DE5D5-4A91-1CBE-DE18-231D599EB9B9}"/>
          </ac:picMkLst>
        </pc:picChg>
      </pc:sldChg>
      <pc:sldChg chg="addSp modSp">
        <pc:chgData name="Wijeratne D.M.S.D it21138386" userId="45fd3dc1-0149-44fd-a853-d125b9b9ad8c" providerId="ADAL" clId="{77F6739F-40C5-4532-B6DC-79ED9E45E87B}" dt="2024-05-07T06:11:14.053" v="74"/>
        <pc:sldMkLst>
          <pc:docMk/>
          <pc:sldMk cId="3307641518" sldId="429"/>
        </pc:sldMkLst>
        <pc:spChg chg="add mod">
          <ac:chgData name="Wijeratne D.M.S.D it21138386" userId="45fd3dc1-0149-44fd-a853-d125b9b9ad8c" providerId="ADAL" clId="{77F6739F-40C5-4532-B6DC-79ED9E45E87B}" dt="2024-05-07T06:11:14.053" v="74"/>
          <ac:spMkLst>
            <pc:docMk/>
            <pc:sldMk cId="3307641518" sldId="429"/>
            <ac:spMk id="5" creationId="{FF6D08BB-50BC-2E44-56D7-65725033AF52}"/>
          </ac:spMkLst>
        </pc:spChg>
        <pc:spChg chg="add mod">
          <ac:chgData name="Wijeratne D.M.S.D it21138386" userId="45fd3dc1-0149-44fd-a853-d125b9b9ad8c" providerId="ADAL" clId="{77F6739F-40C5-4532-B6DC-79ED9E45E87B}" dt="2024-05-07T06:11:14.053" v="74"/>
          <ac:spMkLst>
            <pc:docMk/>
            <pc:sldMk cId="3307641518" sldId="429"/>
            <ac:spMk id="7" creationId="{51ECEA69-2DC9-EF29-CAB0-FF14BB430FD2}"/>
          </ac:spMkLst>
        </pc:spChg>
        <pc:picChg chg="add mod">
          <ac:chgData name="Wijeratne D.M.S.D it21138386" userId="45fd3dc1-0149-44fd-a853-d125b9b9ad8c" providerId="ADAL" clId="{77F6739F-40C5-4532-B6DC-79ED9E45E87B}" dt="2024-05-07T06:11:14.053" v="74"/>
          <ac:picMkLst>
            <pc:docMk/>
            <pc:sldMk cId="3307641518" sldId="429"/>
            <ac:picMk id="4" creationId="{1ADEDF52-DFB8-E7F0-5F56-C9DA381732F9}"/>
          </ac:picMkLst>
        </pc:picChg>
        <pc:picChg chg="add mod">
          <ac:chgData name="Wijeratne D.M.S.D it21138386" userId="45fd3dc1-0149-44fd-a853-d125b9b9ad8c" providerId="ADAL" clId="{77F6739F-40C5-4532-B6DC-79ED9E45E87B}" dt="2024-05-07T06:11:14.053" v="74"/>
          <ac:picMkLst>
            <pc:docMk/>
            <pc:sldMk cId="3307641518" sldId="429"/>
            <ac:picMk id="10" creationId="{EAAA75FC-54F0-956C-2697-31C4BD425159}"/>
          </ac:picMkLst>
        </pc:picChg>
      </pc:sldChg>
      <pc:sldChg chg="addSp modSp">
        <pc:chgData name="Wijeratne D.M.S.D it21138386" userId="45fd3dc1-0149-44fd-a853-d125b9b9ad8c" providerId="ADAL" clId="{77F6739F-40C5-4532-B6DC-79ED9E45E87B}" dt="2024-05-07T06:11:15.150" v="75"/>
        <pc:sldMkLst>
          <pc:docMk/>
          <pc:sldMk cId="1562647198" sldId="431"/>
        </pc:sldMkLst>
        <pc:spChg chg="add mod">
          <ac:chgData name="Wijeratne D.M.S.D it21138386" userId="45fd3dc1-0149-44fd-a853-d125b9b9ad8c" providerId="ADAL" clId="{77F6739F-40C5-4532-B6DC-79ED9E45E87B}" dt="2024-05-07T06:11:15.150" v="75"/>
          <ac:spMkLst>
            <pc:docMk/>
            <pc:sldMk cId="1562647198" sldId="431"/>
            <ac:spMk id="7" creationId="{D1E7C94C-27D0-4842-53FA-769213372133}"/>
          </ac:spMkLst>
        </pc:spChg>
        <pc:spChg chg="add mod">
          <ac:chgData name="Wijeratne D.M.S.D it21138386" userId="45fd3dc1-0149-44fd-a853-d125b9b9ad8c" providerId="ADAL" clId="{77F6739F-40C5-4532-B6DC-79ED9E45E87B}" dt="2024-05-07T06:11:15.150" v="75"/>
          <ac:spMkLst>
            <pc:docMk/>
            <pc:sldMk cId="1562647198" sldId="431"/>
            <ac:spMk id="8" creationId="{710ED248-B301-5DFC-75A8-C7F892CB25B0}"/>
          </ac:spMkLst>
        </pc:spChg>
        <pc:picChg chg="add mod">
          <ac:chgData name="Wijeratne D.M.S.D it21138386" userId="45fd3dc1-0149-44fd-a853-d125b9b9ad8c" providerId="ADAL" clId="{77F6739F-40C5-4532-B6DC-79ED9E45E87B}" dt="2024-05-07T06:11:15.150" v="75"/>
          <ac:picMkLst>
            <pc:docMk/>
            <pc:sldMk cId="1562647198" sldId="431"/>
            <ac:picMk id="4" creationId="{D9FF376A-AA5F-3D9F-C455-52BFAAB8B34B}"/>
          </ac:picMkLst>
        </pc:picChg>
        <pc:picChg chg="add mod">
          <ac:chgData name="Wijeratne D.M.S.D it21138386" userId="45fd3dc1-0149-44fd-a853-d125b9b9ad8c" providerId="ADAL" clId="{77F6739F-40C5-4532-B6DC-79ED9E45E87B}" dt="2024-05-07T06:11:15.150" v="75"/>
          <ac:picMkLst>
            <pc:docMk/>
            <pc:sldMk cId="1562647198" sldId="431"/>
            <ac:picMk id="9" creationId="{99596629-ADFA-020C-EBF3-EE7DBBA9C548}"/>
          </ac:picMkLst>
        </pc:picChg>
      </pc:sldChg>
      <pc:sldChg chg="addSp modSp mod modNotesTx">
        <pc:chgData name="Wijeratne D.M.S.D it21138386" userId="45fd3dc1-0149-44fd-a853-d125b9b9ad8c" providerId="ADAL" clId="{77F6739F-40C5-4532-B6DC-79ED9E45E87B}" dt="2024-05-08T02:39:19.912" v="1560" actId="2710"/>
        <pc:sldMkLst>
          <pc:docMk/>
          <pc:sldMk cId="642284031" sldId="438"/>
        </pc:sldMkLst>
        <pc:spChg chg="add mod">
          <ac:chgData name="Wijeratne D.M.S.D it21138386" userId="45fd3dc1-0149-44fd-a853-d125b9b9ad8c" providerId="ADAL" clId="{77F6739F-40C5-4532-B6DC-79ED9E45E87B}" dt="2024-05-07T06:11:31.253" v="79"/>
          <ac:spMkLst>
            <pc:docMk/>
            <pc:sldMk cId="642284031" sldId="438"/>
            <ac:spMk id="2" creationId="{053435AC-2081-9017-9C1E-29223CFBDF81}"/>
          </ac:spMkLst>
        </pc:spChg>
        <pc:spChg chg="add mod">
          <ac:chgData name="Wijeratne D.M.S.D it21138386" userId="45fd3dc1-0149-44fd-a853-d125b9b9ad8c" providerId="ADAL" clId="{77F6739F-40C5-4532-B6DC-79ED9E45E87B}" dt="2024-05-07T07:58:39.992" v="953"/>
          <ac:spMkLst>
            <pc:docMk/>
            <pc:sldMk cId="642284031" sldId="438"/>
            <ac:spMk id="3" creationId="{7637B1C0-44AF-0DC4-6D01-96FC8C12CC06}"/>
          </ac:spMkLst>
        </pc:spChg>
        <pc:spChg chg="add mod">
          <ac:chgData name="Wijeratne D.M.S.D it21138386" userId="45fd3dc1-0149-44fd-a853-d125b9b9ad8c" providerId="ADAL" clId="{77F6739F-40C5-4532-B6DC-79ED9E45E87B}" dt="2024-05-07T07:58:39.992" v="953"/>
          <ac:spMkLst>
            <pc:docMk/>
            <pc:sldMk cId="642284031" sldId="438"/>
            <ac:spMk id="20" creationId="{2DC66C01-13C0-494A-FB2D-159DA971970F}"/>
          </ac:spMkLst>
        </pc:spChg>
        <pc:spChg chg="mod">
          <ac:chgData name="Wijeratne D.M.S.D it21138386" userId="45fd3dc1-0149-44fd-a853-d125b9b9ad8c" providerId="ADAL" clId="{77F6739F-40C5-4532-B6DC-79ED9E45E87B}" dt="2024-05-08T02:39:19.912" v="1560" actId="2710"/>
          <ac:spMkLst>
            <pc:docMk/>
            <pc:sldMk cId="642284031" sldId="438"/>
            <ac:spMk id="26" creationId="{00000000-0000-0000-0000-000000000000}"/>
          </ac:spMkLst>
        </pc:spChg>
      </pc:sldChg>
      <pc:sldChg chg="modCm">
        <pc:chgData name="Wijeratne D.M.S.D it21138386" userId="45fd3dc1-0149-44fd-a853-d125b9b9ad8c" providerId="ADAL" clId="{77F6739F-40C5-4532-B6DC-79ED9E45E87B}" dt="2024-05-08T02:35:34.848" v="1528"/>
        <pc:sldMkLst>
          <pc:docMk/>
          <pc:sldMk cId="1220149023" sldId="439"/>
        </pc:sldMkLst>
        <pc:extLst>
          <p:ext xmlns:p="http://schemas.openxmlformats.org/presentationml/2006/main" uri="{D6D511B9-2390-475A-947B-AFAB55BFBCF1}">
            <pc226:cmChg xmlns:pc226="http://schemas.microsoft.com/office/powerpoint/2022/06/main/command" chg="mod">
              <pc226:chgData name="Wijeratne D.M.S.D it21138386" userId="45fd3dc1-0149-44fd-a853-d125b9b9ad8c" providerId="ADAL" clId="{77F6739F-40C5-4532-B6DC-79ED9E45E87B}" dt="2024-05-08T02:35:34.848" v="1528"/>
              <pc2:cmMkLst xmlns:pc2="http://schemas.microsoft.com/office/powerpoint/2019/9/main/command">
                <pc:docMk/>
                <pc:sldMk cId="1220149023" sldId="439"/>
                <pc2:cmMk id="{AD2992D9-6735-4B9F-A28D-4DF64E296E63}"/>
              </pc2:cmMkLst>
            </pc226:cmChg>
          </p:ext>
        </pc:extLst>
      </pc:sldChg>
      <pc:sldChg chg="addSp delSp modSp mod modNotesTx">
        <pc:chgData name="Wijeratne D.M.S.D it21138386" userId="45fd3dc1-0149-44fd-a853-d125b9b9ad8c" providerId="ADAL" clId="{77F6739F-40C5-4532-B6DC-79ED9E45E87B}" dt="2024-05-07T08:10:40.931" v="1073"/>
        <pc:sldMkLst>
          <pc:docMk/>
          <pc:sldMk cId="4097182925" sldId="440"/>
        </pc:sldMkLst>
        <pc:spChg chg="mod">
          <ac:chgData name="Wijeratne D.M.S.D it21138386" userId="45fd3dc1-0149-44fd-a853-d125b9b9ad8c" providerId="ADAL" clId="{77F6739F-40C5-4532-B6DC-79ED9E45E87B}" dt="2024-05-07T06:35:05.146" v="225"/>
          <ac:spMkLst>
            <pc:docMk/>
            <pc:sldMk cId="4097182925" sldId="440"/>
            <ac:spMk id="3" creationId="{FD51DE8D-4C10-E802-509C-386EA21B247D}"/>
          </ac:spMkLst>
        </pc:spChg>
        <pc:spChg chg="mod">
          <ac:chgData name="Wijeratne D.M.S.D it21138386" userId="45fd3dc1-0149-44fd-a853-d125b9b9ad8c" providerId="ADAL" clId="{77F6739F-40C5-4532-B6DC-79ED9E45E87B}" dt="2024-05-07T06:35:05.146" v="225"/>
          <ac:spMkLst>
            <pc:docMk/>
            <pc:sldMk cId="4097182925" sldId="440"/>
            <ac:spMk id="7" creationId="{94101949-F4DE-0788-57D9-B794ECF9E510}"/>
          </ac:spMkLst>
        </pc:spChg>
        <pc:spChg chg="mod">
          <ac:chgData name="Wijeratne D.M.S.D it21138386" userId="45fd3dc1-0149-44fd-a853-d125b9b9ad8c" providerId="ADAL" clId="{77F6739F-40C5-4532-B6DC-79ED9E45E87B}" dt="2024-05-07T06:35:05.146" v="225"/>
          <ac:spMkLst>
            <pc:docMk/>
            <pc:sldMk cId="4097182925" sldId="440"/>
            <ac:spMk id="9" creationId="{8DB306DB-AA40-11A4-4E6E-A3E763083C1B}"/>
          </ac:spMkLst>
        </pc:spChg>
        <pc:spChg chg="mod">
          <ac:chgData name="Wijeratne D.M.S.D it21138386" userId="45fd3dc1-0149-44fd-a853-d125b9b9ad8c" providerId="ADAL" clId="{77F6739F-40C5-4532-B6DC-79ED9E45E87B}" dt="2024-05-07T06:35:05.146" v="225"/>
          <ac:spMkLst>
            <pc:docMk/>
            <pc:sldMk cId="4097182925" sldId="440"/>
            <ac:spMk id="11" creationId="{D8005822-AB1E-F47C-ADFB-031EA2B9C070}"/>
          </ac:spMkLst>
        </pc:spChg>
        <pc:spChg chg="mod">
          <ac:chgData name="Wijeratne D.M.S.D it21138386" userId="45fd3dc1-0149-44fd-a853-d125b9b9ad8c" providerId="ADAL" clId="{77F6739F-40C5-4532-B6DC-79ED9E45E87B}" dt="2024-05-07T06:35:05.146" v="225"/>
          <ac:spMkLst>
            <pc:docMk/>
            <pc:sldMk cId="4097182925" sldId="440"/>
            <ac:spMk id="13" creationId="{DF3EB52C-730F-DCF0-60B6-9F99E60B5538}"/>
          </ac:spMkLst>
        </pc:spChg>
        <pc:spChg chg="mod">
          <ac:chgData name="Wijeratne D.M.S.D it21138386" userId="45fd3dc1-0149-44fd-a853-d125b9b9ad8c" providerId="ADAL" clId="{77F6739F-40C5-4532-B6DC-79ED9E45E87B}" dt="2024-05-07T06:35:05.146" v="225"/>
          <ac:spMkLst>
            <pc:docMk/>
            <pc:sldMk cId="4097182925" sldId="440"/>
            <ac:spMk id="15" creationId="{13738A40-8E06-A13A-7104-FBB84EAD1C08}"/>
          </ac:spMkLst>
        </pc:spChg>
        <pc:spChg chg="add mod">
          <ac:chgData name="Wijeratne D.M.S.D it21138386" userId="45fd3dc1-0149-44fd-a853-d125b9b9ad8c" providerId="ADAL" clId="{77F6739F-40C5-4532-B6DC-79ED9E45E87B}" dt="2024-05-07T06:36:10.858" v="243" actId="1076"/>
          <ac:spMkLst>
            <pc:docMk/>
            <pc:sldMk cId="4097182925" sldId="440"/>
            <ac:spMk id="16" creationId="{204C74FE-6099-7287-47B5-97641B59CBEC}"/>
          </ac:spMkLst>
        </pc:spChg>
        <pc:spChg chg="add mod">
          <ac:chgData name="Wijeratne D.M.S.D it21138386" userId="45fd3dc1-0149-44fd-a853-d125b9b9ad8c" providerId="ADAL" clId="{77F6739F-40C5-4532-B6DC-79ED9E45E87B}" dt="2024-05-07T06:35:05.146" v="225"/>
          <ac:spMkLst>
            <pc:docMk/>
            <pc:sldMk cId="4097182925" sldId="440"/>
            <ac:spMk id="17" creationId="{C01F66FD-AB8B-7266-09B6-0269257CDCBA}"/>
          </ac:spMkLst>
        </pc:spChg>
        <pc:spChg chg="add del mod">
          <ac:chgData name="Wijeratne D.M.S.D it21138386" userId="45fd3dc1-0149-44fd-a853-d125b9b9ad8c" providerId="ADAL" clId="{77F6739F-40C5-4532-B6DC-79ED9E45E87B}" dt="2024-05-07T06:35:58.698" v="241" actId="478"/>
          <ac:spMkLst>
            <pc:docMk/>
            <pc:sldMk cId="4097182925" sldId="440"/>
            <ac:spMk id="18" creationId="{652F11EA-D88F-E10D-87A6-F5CED64E741C}"/>
          </ac:spMkLst>
        </pc:spChg>
        <pc:spChg chg="add del mod">
          <ac:chgData name="Wijeratne D.M.S.D it21138386" userId="45fd3dc1-0149-44fd-a853-d125b9b9ad8c" providerId="ADAL" clId="{77F6739F-40C5-4532-B6DC-79ED9E45E87B}" dt="2024-05-07T06:35:54.969" v="239" actId="478"/>
          <ac:spMkLst>
            <pc:docMk/>
            <pc:sldMk cId="4097182925" sldId="440"/>
            <ac:spMk id="19" creationId="{564E6362-37AA-D52D-B0A7-B6A0E0ADCA2A}"/>
          </ac:spMkLst>
        </pc:spChg>
        <pc:spChg chg="add del mod">
          <ac:chgData name="Wijeratne D.M.S.D it21138386" userId="45fd3dc1-0149-44fd-a853-d125b9b9ad8c" providerId="ADAL" clId="{77F6739F-40C5-4532-B6DC-79ED9E45E87B}" dt="2024-05-07T06:35:56.291" v="240" actId="478"/>
          <ac:spMkLst>
            <pc:docMk/>
            <pc:sldMk cId="4097182925" sldId="440"/>
            <ac:spMk id="20" creationId="{3F928DD1-CA82-C2CC-0B8D-D0D36324586C}"/>
          </ac:spMkLst>
        </pc:spChg>
        <pc:spChg chg="add del mod">
          <ac:chgData name="Wijeratne D.M.S.D it21138386" userId="45fd3dc1-0149-44fd-a853-d125b9b9ad8c" providerId="ADAL" clId="{77F6739F-40C5-4532-B6DC-79ED9E45E87B}" dt="2024-05-07T06:35:30.031" v="236" actId="478"/>
          <ac:spMkLst>
            <pc:docMk/>
            <pc:sldMk cId="4097182925" sldId="440"/>
            <ac:spMk id="21" creationId="{709E204F-329A-36F5-320C-B4E3B9E5E3A8}"/>
          </ac:spMkLst>
        </pc:spChg>
        <pc:spChg chg="mod">
          <ac:chgData name="Wijeratne D.M.S.D it21138386" userId="45fd3dc1-0149-44fd-a853-d125b9b9ad8c" providerId="ADAL" clId="{77F6739F-40C5-4532-B6DC-79ED9E45E87B}" dt="2024-05-07T06:35:05.146" v="225"/>
          <ac:spMkLst>
            <pc:docMk/>
            <pc:sldMk cId="4097182925" sldId="440"/>
            <ac:spMk id="23" creationId="{A01E1938-E793-5A56-9584-AE5FED4C652C}"/>
          </ac:spMkLst>
        </pc:spChg>
        <pc:spChg chg="mod">
          <ac:chgData name="Wijeratne D.M.S.D it21138386" userId="45fd3dc1-0149-44fd-a853-d125b9b9ad8c" providerId="ADAL" clId="{77F6739F-40C5-4532-B6DC-79ED9E45E87B}" dt="2024-05-07T06:35:05.146" v="225"/>
          <ac:spMkLst>
            <pc:docMk/>
            <pc:sldMk cId="4097182925" sldId="440"/>
            <ac:spMk id="25" creationId="{3D51CBF1-E8C7-A18E-B31B-4EC91552ECB4}"/>
          </ac:spMkLst>
        </pc:spChg>
        <pc:spChg chg="mod">
          <ac:chgData name="Wijeratne D.M.S.D it21138386" userId="45fd3dc1-0149-44fd-a853-d125b9b9ad8c" providerId="ADAL" clId="{77F6739F-40C5-4532-B6DC-79ED9E45E87B}" dt="2024-05-07T06:35:05.146" v="225"/>
          <ac:spMkLst>
            <pc:docMk/>
            <pc:sldMk cId="4097182925" sldId="440"/>
            <ac:spMk id="27" creationId="{74A73C4F-D897-00F7-2EA2-FAD74953BD7F}"/>
          </ac:spMkLst>
        </pc:spChg>
        <pc:spChg chg="mod">
          <ac:chgData name="Wijeratne D.M.S.D it21138386" userId="45fd3dc1-0149-44fd-a853-d125b9b9ad8c" providerId="ADAL" clId="{77F6739F-40C5-4532-B6DC-79ED9E45E87B}" dt="2024-05-07T06:35:05.146" v="225"/>
          <ac:spMkLst>
            <pc:docMk/>
            <pc:sldMk cId="4097182925" sldId="440"/>
            <ac:spMk id="29" creationId="{076D72AC-3107-D019-E04A-9ACBE230FBF3}"/>
          </ac:spMkLst>
        </pc:spChg>
        <pc:spChg chg="add del mod">
          <ac:chgData name="Wijeratne D.M.S.D it21138386" userId="45fd3dc1-0149-44fd-a853-d125b9b9ad8c" providerId="ADAL" clId="{77F6739F-40C5-4532-B6DC-79ED9E45E87B}" dt="2024-05-07T06:35:18.331" v="231" actId="478"/>
          <ac:spMkLst>
            <pc:docMk/>
            <pc:sldMk cId="4097182925" sldId="440"/>
            <ac:spMk id="30" creationId="{6D6BB258-4469-B3D5-E0C7-8551D57ACCBC}"/>
          </ac:spMkLst>
        </pc:spChg>
        <pc:spChg chg="add del mod">
          <ac:chgData name="Wijeratne D.M.S.D it21138386" userId="45fd3dc1-0149-44fd-a853-d125b9b9ad8c" providerId="ADAL" clId="{77F6739F-40C5-4532-B6DC-79ED9E45E87B}" dt="2024-05-07T06:35:19.872" v="233" actId="478"/>
          <ac:spMkLst>
            <pc:docMk/>
            <pc:sldMk cId="4097182925" sldId="440"/>
            <ac:spMk id="31" creationId="{2DFF0DCA-2F31-1E5B-447A-90068201BC99}"/>
          </ac:spMkLst>
        </pc:spChg>
        <pc:spChg chg="add del mod">
          <ac:chgData name="Wijeratne D.M.S.D it21138386" userId="45fd3dc1-0149-44fd-a853-d125b9b9ad8c" providerId="ADAL" clId="{77F6739F-40C5-4532-B6DC-79ED9E45E87B}" dt="2024-05-07T06:35:13.781" v="228" actId="478"/>
          <ac:spMkLst>
            <pc:docMk/>
            <pc:sldMk cId="4097182925" sldId="440"/>
            <ac:spMk id="32" creationId="{FA4D2539-B093-4D7A-F137-38EEA0784122}"/>
          </ac:spMkLst>
        </pc:spChg>
        <pc:spChg chg="add del mod">
          <ac:chgData name="Wijeratne D.M.S.D it21138386" userId="45fd3dc1-0149-44fd-a853-d125b9b9ad8c" providerId="ADAL" clId="{77F6739F-40C5-4532-B6DC-79ED9E45E87B}" dt="2024-05-07T06:35:14.988" v="229" actId="478"/>
          <ac:spMkLst>
            <pc:docMk/>
            <pc:sldMk cId="4097182925" sldId="440"/>
            <ac:spMk id="33" creationId="{56AA5AAC-D492-1C7C-5F6E-81E5FB1B554F}"/>
          </ac:spMkLst>
        </pc:spChg>
        <pc:spChg chg="mod">
          <ac:chgData name="Wijeratne D.M.S.D it21138386" userId="45fd3dc1-0149-44fd-a853-d125b9b9ad8c" providerId="ADAL" clId="{77F6739F-40C5-4532-B6DC-79ED9E45E87B}" dt="2024-05-07T06:35:37.932" v="238" actId="1076"/>
          <ac:spMkLst>
            <pc:docMk/>
            <pc:sldMk cId="4097182925" sldId="440"/>
            <ac:spMk id="39" creationId="{00000000-0000-0000-0000-000000000000}"/>
          </ac:spMkLst>
        </pc:spChg>
        <pc:spChg chg="mod">
          <ac:chgData name="Wijeratne D.M.S.D it21138386" userId="45fd3dc1-0149-44fd-a853-d125b9b9ad8c" providerId="ADAL" clId="{77F6739F-40C5-4532-B6DC-79ED9E45E87B}" dt="2024-05-07T07:21:10.244" v="682" actId="14100"/>
          <ac:spMkLst>
            <pc:docMk/>
            <pc:sldMk cId="4097182925" sldId="440"/>
            <ac:spMk id="42" creationId="{00000000-0000-0000-0000-000000000000}"/>
          </ac:spMkLst>
        </pc:spChg>
        <pc:spChg chg="mod">
          <ac:chgData name="Wijeratne D.M.S.D it21138386" userId="45fd3dc1-0149-44fd-a853-d125b9b9ad8c" providerId="ADAL" clId="{77F6739F-40C5-4532-B6DC-79ED9E45E87B}" dt="2024-05-07T07:20:10.408" v="677" actId="20577"/>
          <ac:spMkLst>
            <pc:docMk/>
            <pc:sldMk cId="4097182925" sldId="440"/>
            <ac:spMk id="43" creationId="{00000000-0000-0000-0000-000000000000}"/>
          </ac:spMkLst>
        </pc:spChg>
        <pc:spChg chg="mod">
          <ac:chgData name="Wijeratne D.M.S.D it21138386" userId="45fd3dc1-0149-44fd-a853-d125b9b9ad8c" providerId="ADAL" clId="{77F6739F-40C5-4532-B6DC-79ED9E45E87B}" dt="2024-05-07T07:21:21.709" v="684" actId="1076"/>
          <ac:spMkLst>
            <pc:docMk/>
            <pc:sldMk cId="4097182925" sldId="440"/>
            <ac:spMk id="46" creationId="{00000000-0000-0000-0000-000000000000}"/>
          </ac:spMkLst>
        </pc:spChg>
        <pc:spChg chg="mod">
          <ac:chgData name="Wijeratne D.M.S.D it21138386" userId="45fd3dc1-0149-44fd-a853-d125b9b9ad8c" providerId="ADAL" clId="{77F6739F-40C5-4532-B6DC-79ED9E45E87B}" dt="2024-05-07T07:21:27.285" v="685" actId="1076"/>
          <ac:spMkLst>
            <pc:docMk/>
            <pc:sldMk cId="4097182925" sldId="440"/>
            <ac:spMk id="47" creationId="{00000000-0000-0000-0000-000000000000}"/>
          </ac:spMkLst>
        </pc:spChg>
        <pc:grpChg chg="add mod">
          <ac:chgData name="Wijeratne D.M.S.D it21138386" userId="45fd3dc1-0149-44fd-a853-d125b9b9ad8c" providerId="ADAL" clId="{77F6739F-40C5-4532-B6DC-79ED9E45E87B}" dt="2024-05-07T06:36:29.153" v="268" actId="1076"/>
          <ac:grpSpMkLst>
            <pc:docMk/>
            <pc:sldMk cId="4097182925" sldId="440"/>
            <ac:grpSpMk id="2" creationId="{63BBAB30-1894-53F7-5A1E-AD57D341FF81}"/>
          </ac:grpSpMkLst>
        </pc:grpChg>
        <pc:grpChg chg="add mod">
          <ac:chgData name="Wijeratne D.M.S.D it21138386" userId="45fd3dc1-0149-44fd-a853-d125b9b9ad8c" providerId="ADAL" clId="{77F6739F-40C5-4532-B6DC-79ED9E45E87B}" dt="2024-05-07T06:35:05.146" v="225"/>
          <ac:grpSpMkLst>
            <pc:docMk/>
            <pc:sldMk cId="4097182925" sldId="440"/>
            <ac:grpSpMk id="6" creationId="{78DECD4D-0D11-F457-4BCE-1F7B69979D11}"/>
          </ac:grpSpMkLst>
        </pc:grpChg>
        <pc:grpChg chg="add del mod">
          <ac:chgData name="Wijeratne D.M.S.D it21138386" userId="45fd3dc1-0149-44fd-a853-d125b9b9ad8c" providerId="ADAL" clId="{77F6739F-40C5-4532-B6DC-79ED9E45E87B}" dt="2024-05-07T06:36:05.334" v="242" actId="478"/>
          <ac:grpSpMkLst>
            <pc:docMk/>
            <pc:sldMk cId="4097182925" sldId="440"/>
            <ac:grpSpMk id="8" creationId="{986751CB-6A10-4B27-3FCC-89B19816CCDD}"/>
          </ac:grpSpMkLst>
        </pc:grpChg>
        <pc:grpChg chg="add mod">
          <ac:chgData name="Wijeratne D.M.S.D it21138386" userId="45fd3dc1-0149-44fd-a853-d125b9b9ad8c" providerId="ADAL" clId="{77F6739F-40C5-4532-B6DC-79ED9E45E87B}" dt="2024-05-07T06:35:05.146" v="225"/>
          <ac:grpSpMkLst>
            <pc:docMk/>
            <pc:sldMk cId="4097182925" sldId="440"/>
            <ac:grpSpMk id="10" creationId="{50ED6904-67B4-D0E4-39B3-C9FDC4A5C1CF}"/>
          </ac:grpSpMkLst>
        </pc:grpChg>
        <pc:grpChg chg="add mod">
          <ac:chgData name="Wijeratne D.M.S.D it21138386" userId="45fd3dc1-0149-44fd-a853-d125b9b9ad8c" providerId="ADAL" clId="{77F6739F-40C5-4532-B6DC-79ED9E45E87B}" dt="2024-05-07T06:35:05.146" v="225"/>
          <ac:grpSpMkLst>
            <pc:docMk/>
            <pc:sldMk cId="4097182925" sldId="440"/>
            <ac:grpSpMk id="12" creationId="{E7E8C692-C030-C4FB-E82B-749A1852C5FC}"/>
          </ac:grpSpMkLst>
        </pc:grpChg>
        <pc:grpChg chg="add mod">
          <ac:chgData name="Wijeratne D.M.S.D it21138386" userId="45fd3dc1-0149-44fd-a853-d125b9b9ad8c" providerId="ADAL" clId="{77F6739F-40C5-4532-B6DC-79ED9E45E87B}" dt="2024-05-07T06:36:26.955" v="267" actId="1076"/>
          <ac:grpSpMkLst>
            <pc:docMk/>
            <pc:sldMk cId="4097182925" sldId="440"/>
            <ac:grpSpMk id="14" creationId="{C4DFF328-F16F-2541-D264-749C0A3CB8E0}"/>
          </ac:grpSpMkLst>
        </pc:grpChg>
        <pc:grpChg chg="add del mod">
          <ac:chgData name="Wijeratne D.M.S.D it21138386" userId="45fd3dc1-0149-44fd-a853-d125b9b9ad8c" providerId="ADAL" clId="{77F6739F-40C5-4532-B6DC-79ED9E45E87B}" dt="2024-05-07T06:35:11.610" v="226" actId="478"/>
          <ac:grpSpMkLst>
            <pc:docMk/>
            <pc:sldMk cId="4097182925" sldId="440"/>
            <ac:grpSpMk id="22" creationId="{AE621204-50D3-E0E5-F1C6-0DFB4796C463}"/>
          </ac:grpSpMkLst>
        </pc:grpChg>
        <pc:grpChg chg="add del mod">
          <ac:chgData name="Wijeratne D.M.S.D it21138386" userId="45fd3dc1-0149-44fd-a853-d125b9b9ad8c" providerId="ADAL" clId="{77F6739F-40C5-4532-B6DC-79ED9E45E87B}" dt="2024-05-07T06:35:12.676" v="227" actId="478"/>
          <ac:grpSpMkLst>
            <pc:docMk/>
            <pc:sldMk cId="4097182925" sldId="440"/>
            <ac:grpSpMk id="24" creationId="{E9E60682-5B50-D16B-318D-E5015352E674}"/>
          </ac:grpSpMkLst>
        </pc:grpChg>
        <pc:grpChg chg="add del mod">
          <ac:chgData name="Wijeratne D.M.S.D it21138386" userId="45fd3dc1-0149-44fd-a853-d125b9b9ad8c" providerId="ADAL" clId="{77F6739F-40C5-4532-B6DC-79ED9E45E87B}" dt="2024-05-07T06:35:16.079" v="230" actId="478"/>
          <ac:grpSpMkLst>
            <pc:docMk/>
            <pc:sldMk cId="4097182925" sldId="440"/>
            <ac:grpSpMk id="26" creationId="{5743563F-2986-7D71-9307-3F0A262B3D9B}"/>
          </ac:grpSpMkLst>
        </pc:grpChg>
        <pc:grpChg chg="add del mod">
          <ac:chgData name="Wijeratne D.M.S.D it21138386" userId="45fd3dc1-0149-44fd-a853-d125b9b9ad8c" providerId="ADAL" clId="{77F6739F-40C5-4532-B6DC-79ED9E45E87B}" dt="2024-05-07T06:35:19.145" v="232" actId="478"/>
          <ac:grpSpMkLst>
            <pc:docMk/>
            <pc:sldMk cId="4097182925" sldId="440"/>
            <ac:grpSpMk id="28" creationId="{21659E0E-2DF8-7791-9AC8-6C56A70F8ACC}"/>
          </ac:grpSpMkLst>
        </pc:grpChg>
      </pc:sldChg>
      <pc:sldChg chg="add del">
        <pc:chgData name="Wijeratne D.M.S.D it21138386" userId="45fd3dc1-0149-44fd-a853-d125b9b9ad8c" providerId="ADAL" clId="{77F6739F-40C5-4532-B6DC-79ED9E45E87B}" dt="2024-05-07T06:09:58.224" v="61" actId="2696"/>
        <pc:sldMkLst>
          <pc:docMk/>
          <pc:sldMk cId="3038088992" sldId="441"/>
        </pc:sldMkLst>
      </pc:sldChg>
      <pc:sldChg chg="addSp delSp modSp mod">
        <pc:chgData name="Wijeratne D.M.S.D it21138386" userId="45fd3dc1-0149-44fd-a853-d125b9b9ad8c" providerId="ADAL" clId="{77F6739F-40C5-4532-B6DC-79ED9E45E87B}" dt="2024-05-07T06:13:08.782" v="107"/>
        <pc:sldMkLst>
          <pc:docMk/>
          <pc:sldMk cId="2898379406" sldId="443"/>
        </pc:sldMkLst>
        <pc:spChg chg="del">
          <ac:chgData name="Wijeratne D.M.S.D it21138386" userId="45fd3dc1-0149-44fd-a853-d125b9b9ad8c" providerId="ADAL" clId="{77F6739F-40C5-4532-B6DC-79ED9E45E87B}" dt="2024-05-07T06:13:06.515" v="105" actId="478"/>
          <ac:spMkLst>
            <pc:docMk/>
            <pc:sldMk cId="2898379406" sldId="443"/>
            <ac:spMk id="37" creationId="{00000000-0000-0000-0000-000000000000}"/>
          </ac:spMkLst>
        </pc:spChg>
        <pc:spChg chg="del">
          <ac:chgData name="Wijeratne D.M.S.D it21138386" userId="45fd3dc1-0149-44fd-a853-d125b9b9ad8c" providerId="ADAL" clId="{77F6739F-40C5-4532-B6DC-79ED9E45E87B}" dt="2024-05-07T06:13:07.399" v="106" actId="478"/>
          <ac:spMkLst>
            <pc:docMk/>
            <pc:sldMk cId="2898379406" sldId="443"/>
            <ac:spMk id="38" creationId="{00000000-0000-0000-0000-000000000000}"/>
          </ac:spMkLst>
        </pc:spChg>
        <pc:spChg chg="del">
          <ac:chgData name="Wijeratne D.M.S.D it21138386" userId="45fd3dc1-0149-44fd-a853-d125b9b9ad8c" providerId="ADAL" clId="{77F6739F-40C5-4532-B6DC-79ED9E45E87B}" dt="2024-05-07T06:13:05.727" v="104" actId="478"/>
          <ac:spMkLst>
            <pc:docMk/>
            <pc:sldMk cId="2898379406" sldId="443"/>
            <ac:spMk id="43" creationId="{B013191D-9329-E738-DC2D-D516E8C8173C}"/>
          </ac:spMkLst>
        </pc:spChg>
        <pc:spChg chg="add mod">
          <ac:chgData name="Wijeratne D.M.S.D it21138386" userId="45fd3dc1-0149-44fd-a853-d125b9b9ad8c" providerId="ADAL" clId="{77F6739F-40C5-4532-B6DC-79ED9E45E87B}" dt="2024-05-07T06:13:08.782" v="107"/>
          <ac:spMkLst>
            <pc:docMk/>
            <pc:sldMk cId="2898379406" sldId="443"/>
            <ac:spMk id="49" creationId="{FDA26FBA-5E35-559F-B225-DB1416E427B2}"/>
          </ac:spMkLst>
        </pc:spChg>
        <pc:spChg chg="add mod">
          <ac:chgData name="Wijeratne D.M.S.D it21138386" userId="45fd3dc1-0149-44fd-a853-d125b9b9ad8c" providerId="ADAL" clId="{77F6739F-40C5-4532-B6DC-79ED9E45E87B}" dt="2024-05-07T06:13:08.782" v="107"/>
          <ac:spMkLst>
            <pc:docMk/>
            <pc:sldMk cId="2898379406" sldId="443"/>
            <ac:spMk id="50" creationId="{76CDFEE8-5EFB-0443-D691-FBA97EC04D20}"/>
          </ac:spMkLst>
        </pc:spChg>
        <pc:grpChg chg="del">
          <ac:chgData name="Wijeratne D.M.S.D it21138386" userId="45fd3dc1-0149-44fd-a853-d125b9b9ad8c" providerId="ADAL" clId="{77F6739F-40C5-4532-B6DC-79ED9E45E87B}" dt="2024-05-07T06:13:01.362" v="102" actId="478"/>
          <ac:grpSpMkLst>
            <pc:docMk/>
            <pc:sldMk cId="2898379406" sldId="443"/>
            <ac:grpSpMk id="7" creationId="{00000000-0000-0000-0000-000000000000}"/>
          </ac:grpSpMkLst>
        </pc:grpChg>
        <pc:grpChg chg="del">
          <ac:chgData name="Wijeratne D.M.S.D it21138386" userId="45fd3dc1-0149-44fd-a853-d125b9b9ad8c" providerId="ADAL" clId="{77F6739F-40C5-4532-B6DC-79ED9E45E87B}" dt="2024-05-07T06:13:01.362" v="102" actId="478"/>
          <ac:grpSpMkLst>
            <pc:docMk/>
            <pc:sldMk cId="2898379406" sldId="443"/>
            <ac:grpSpMk id="9" creationId="{00000000-0000-0000-0000-000000000000}"/>
          </ac:grpSpMkLst>
        </pc:grpChg>
        <pc:grpChg chg="del">
          <ac:chgData name="Wijeratne D.M.S.D it21138386" userId="45fd3dc1-0149-44fd-a853-d125b9b9ad8c" providerId="ADAL" clId="{77F6739F-40C5-4532-B6DC-79ED9E45E87B}" dt="2024-05-07T06:13:04.060" v="103" actId="478"/>
          <ac:grpSpMkLst>
            <pc:docMk/>
            <pc:sldMk cId="2898379406" sldId="443"/>
            <ac:grpSpMk id="11" creationId="{00000000-0000-0000-0000-000000000000}"/>
          </ac:grpSpMkLst>
        </pc:grpChg>
        <pc:grpChg chg="del">
          <ac:chgData name="Wijeratne D.M.S.D it21138386" userId="45fd3dc1-0149-44fd-a853-d125b9b9ad8c" providerId="ADAL" clId="{77F6739F-40C5-4532-B6DC-79ED9E45E87B}" dt="2024-05-07T06:13:04.060" v="103" actId="478"/>
          <ac:grpSpMkLst>
            <pc:docMk/>
            <pc:sldMk cId="2898379406" sldId="443"/>
            <ac:grpSpMk id="17" creationId="{00000000-0000-0000-0000-000000000000}"/>
          </ac:grpSpMkLst>
        </pc:grpChg>
        <pc:grpChg chg="del">
          <ac:chgData name="Wijeratne D.M.S.D it21138386" userId="45fd3dc1-0149-44fd-a853-d125b9b9ad8c" providerId="ADAL" clId="{77F6739F-40C5-4532-B6DC-79ED9E45E87B}" dt="2024-05-07T06:13:04.060" v="103" actId="478"/>
          <ac:grpSpMkLst>
            <pc:docMk/>
            <pc:sldMk cId="2898379406" sldId="443"/>
            <ac:grpSpMk id="19" creationId="{00000000-0000-0000-0000-000000000000}"/>
          </ac:grpSpMkLst>
        </pc:grpChg>
        <pc:grpChg chg="del">
          <ac:chgData name="Wijeratne D.M.S.D it21138386" userId="45fd3dc1-0149-44fd-a853-d125b9b9ad8c" providerId="ADAL" clId="{77F6739F-40C5-4532-B6DC-79ED9E45E87B}" dt="2024-05-07T06:13:01.362" v="102" actId="478"/>
          <ac:grpSpMkLst>
            <pc:docMk/>
            <pc:sldMk cId="2898379406" sldId="443"/>
            <ac:grpSpMk id="21" creationId="{00000000-0000-0000-0000-000000000000}"/>
          </ac:grpSpMkLst>
        </pc:grpChg>
        <pc:grpChg chg="del">
          <ac:chgData name="Wijeratne D.M.S.D it21138386" userId="45fd3dc1-0149-44fd-a853-d125b9b9ad8c" providerId="ADAL" clId="{77F6739F-40C5-4532-B6DC-79ED9E45E87B}" dt="2024-05-07T06:13:01.362" v="102" actId="478"/>
          <ac:grpSpMkLst>
            <pc:docMk/>
            <pc:sldMk cId="2898379406" sldId="443"/>
            <ac:grpSpMk id="23" creationId="{00000000-0000-0000-0000-000000000000}"/>
          </ac:grpSpMkLst>
        </pc:grpChg>
        <pc:grpChg chg="del">
          <ac:chgData name="Wijeratne D.M.S.D it21138386" userId="45fd3dc1-0149-44fd-a853-d125b9b9ad8c" providerId="ADAL" clId="{77F6739F-40C5-4532-B6DC-79ED9E45E87B}" dt="2024-05-07T06:13:01.362" v="102" actId="478"/>
          <ac:grpSpMkLst>
            <pc:docMk/>
            <pc:sldMk cId="2898379406" sldId="443"/>
            <ac:grpSpMk id="33" creationId="{00000000-0000-0000-0000-000000000000}"/>
          </ac:grpSpMkLst>
        </pc:grpChg>
        <pc:picChg chg="add mod">
          <ac:chgData name="Wijeratne D.M.S.D it21138386" userId="45fd3dc1-0149-44fd-a853-d125b9b9ad8c" providerId="ADAL" clId="{77F6739F-40C5-4532-B6DC-79ED9E45E87B}" dt="2024-05-07T06:13:08.782" v="107"/>
          <ac:picMkLst>
            <pc:docMk/>
            <pc:sldMk cId="2898379406" sldId="443"/>
            <ac:picMk id="48" creationId="{40EEA0C1-2388-860D-D007-46A905407F29}"/>
          </ac:picMkLst>
        </pc:picChg>
        <pc:picChg chg="add mod">
          <ac:chgData name="Wijeratne D.M.S.D it21138386" userId="45fd3dc1-0149-44fd-a853-d125b9b9ad8c" providerId="ADAL" clId="{77F6739F-40C5-4532-B6DC-79ED9E45E87B}" dt="2024-05-07T06:13:08.782" v="107"/>
          <ac:picMkLst>
            <pc:docMk/>
            <pc:sldMk cId="2898379406" sldId="443"/>
            <ac:picMk id="52" creationId="{9D9A2F20-7DA8-E910-586B-B063E3860B33}"/>
          </ac:picMkLst>
        </pc:picChg>
      </pc:sldChg>
      <pc:sldChg chg="modCm">
        <pc:chgData name="Wijeratne D.M.S.D it21138386" userId="45fd3dc1-0149-44fd-a853-d125b9b9ad8c" providerId="ADAL" clId="{77F6739F-40C5-4532-B6DC-79ED9E45E87B}" dt="2024-05-08T02:35:50.493" v="1529"/>
        <pc:sldMkLst>
          <pc:docMk/>
          <pc:sldMk cId="2938204738" sldId="445"/>
        </pc:sldMkLst>
        <pc:extLst>
          <p:ext xmlns:p="http://schemas.openxmlformats.org/presentationml/2006/main" uri="{D6D511B9-2390-475A-947B-AFAB55BFBCF1}">
            <pc226:cmChg xmlns:pc226="http://schemas.microsoft.com/office/powerpoint/2022/06/main/command" chg="mod">
              <pc226:chgData name="Wijeratne D.M.S.D it21138386" userId="45fd3dc1-0149-44fd-a853-d125b9b9ad8c" providerId="ADAL" clId="{77F6739F-40C5-4532-B6DC-79ED9E45E87B}" dt="2024-05-08T02:35:50.493" v="1529"/>
              <pc2:cmMkLst xmlns:pc2="http://schemas.microsoft.com/office/powerpoint/2019/9/main/command">
                <pc:docMk/>
                <pc:sldMk cId="2938204738" sldId="445"/>
                <pc2:cmMk id="{924E982A-FC62-4D9C-BCBF-5D10F05B2D95}"/>
              </pc2:cmMkLst>
            </pc226:cmChg>
          </p:ext>
        </pc:extLst>
      </pc:sldChg>
      <pc:sldChg chg="addSp delSp modSp mod">
        <pc:chgData name="Wijeratne D.M.S.D it21138386" userId="45fd3dc1-0149-44fd-a853-d125b9b9ad8c" providerId="ADAL" clId="{77F6739F-40C5-4532-B6DC-79ED9E45E87B}" dt="2024-05-08T02:41:58.628" v="1566" actId="208"/>
        <pc:sldMkLst>
          <pc:docMk/>
          <pc:sldMk cId="1861593184" sldId="448"/>
        </pc:sldMkLst>
        <pc:spChg chg="add del">
          <ac:chgData name="Wijeratne D.M.S.D it21138386" userId="45fd3dc1-0149-44fd-a853-d125b9b9ad8c" providerId="ADAL" clId="{77F6739F-40C5-4532-B6DC-79ED9E45E87B}" dt="2024-05-07T06:14:14.386" v="126" actId="478"/>
          <ac:spMkLst>
            <pc:docMk/>
            <pc:sldMk cId="1861593184" sldId="448"/>
            <ac:spMk id="22" creationId="{00000000-0000-0000-0000-000000000000}"/>
          </ac:spMkLst>
        </pc:spChg>
        <pc:grpChg chg="add del">
          <ac:chgData name="Wijeratne D.M.S.D it21138386" userId="45fd3dc1-0149-44fd-a853-d125b9b9ad8c" providerId="ADAL" clId="{77F6739F-40C5-4532-B6DC-79ED9E45E87B}" dt="2024-05-07T06:14:15.523" v="128" actId="478"/>
          <ac:grpSpMkLst>
            <pc:docMk/>
            <pc:sldMk cId="1861593184" sldId="448"/>
            <ac:grpSpMk id="2" creationId="{00000000-0000-0000-0000-000000000000}"/>
          </ac:grpSpMkLst>
        </pc:grpChg>
        <pc:grpChg chg="add del">
          <ac:chgData name="Wijeratne D.M.S.D it21138386" userId="45fd3dc1-0149-44fd-a853-d125b9b9ad8c" providerId="ADAL" clId="{77F6739F-40C5-4532-B6DC-79ED9E45E87B}" dt="2024-05-07T06:14:13.354" v="125" actId="478"/>
          <ac:grpSpMkLst>
            <pc:docMk/>
            <pc:sldMk cId="1861593184" sldId="448"/>
            <ac:grpSpMk id="16" creationId="{00000000-0000-0000-0000-000000000000}"/>
          </ac:grpSpMkLst>
        </pc:grpChg>
        <pc:grpChg chg="add del">
          <ac:chgData name="Wijeratne D.M.S.D it21138386" userId="45fd3dc1-0149-44fd-a853-d125b9b9ad8c" providerId="ADAL" clId="{77F6739F-40C5-4532-B6DC-79ED9E45E87B}" dt="2024-05-07T06:14:15.088" v="127" actId="478"/>
          <ac:grpSpMkLst>
            <pc:docMk/>
            <pc:sldMk cId="1861593184" sldId="448"/>
            <ac:grpSpMk id="18" creationId="{00000000-0000-0000-0000-000000000000}"/>
          </ac:grpSpMkLst>
        </pc:grpChg>
        <pc:grpChg chg="add del">
          <ac:chgData name="Wijeratne D.M.S.D it21138386" userId="45fd3dc1-0149-44fd-a853-d125b9b9ad8c" providerId="ADAL" clId="{77F6739F-40C5-4532-B6DC-79ED9E45E87B}" dt="2024-05-07T06:14:13.354" v="125" actId="478"/>
          <ac:grpSpMkLst>
            <pc:docMk/>
            <pc:sldMk cId="1861593184" sldId="448"/>
            <ac:grpSpMk id="20" creationId="{00000000-0000-0000-0000-000000000000}"/>
          </ac:grpSpMkLst>
        </pc:grpChg>
        <pc:grpChg chg="add del">
          <ac:chgData name="Wijeratne D.M.S.D it21138386" userId="45fd3dc1-0149-44fd-a853-d125b9b9ad8c" providerId="ADAL" clId="{77F6739F-40C5-4532-B6DC-79ED9E45E87B}" dt="2024-05-07T06:14:15.088" v="127" actId="478"/>
          <ac:grpSpMkLst>
            <pc:docMk/>
            <pc:sldMk cId="1861593184" sldId="448"/>
            <ac:grpSpMk id="23" creationId="{00000000-0000-0000-0000-000000000000}"/>
          </ac:grpSpMkLst>
        </pc:grpChg>
        <pc:grpChg chg="add del">
          <ac:chgData name="Wijeratne D.M.S.D it21138386" userId="45fd3dc1-0149-44fd-a853-d125b9b9ad8c" providerId="ADAL" clId="{77F6739F-40C5-4532-B6DC-79ED9E45E87B}" dt="2024-05-07T06:14:13.354" v="125" actId="478"/>
          <ac:grpSpMkLst>
            <pc:docMk/>
            <pc:sldMk cId="1861593184" sldId="448"/>
            <ac:grpSpMk id="25" creationId="{00000000-0000-0000-0000-000000000000}"/>
          </ac:grpSpMkLst>
        </pc:grpChg>
        <pc:grpChg chg="add del">
          <ac:chgData name="Wijeratne D.M.S.D it21138386" userId="45fd3dc1-0149-44fd-a853-d125b9b9ad8c" providerId="ADAL" clId="{77F6739F-40C5-4532-B6DC-79ED9E45E87B}" dt="2024-05-07T06:14:13.354" v="125" actId="478"/>
          <ac:grpSpMkLst>
            <pc:docMk/>
            <pc:sldMk cId="1861593184" sldId="448"/>
            <ac:grpSpMk id="27" creationId="{00000000-0000-0000-0000-000000000000}"/>
          </ac:grpSpMkLst>
        </pc:grpChg>
        <pc:picChg chg="mod">
          <ac:chgData name="Wijeratne D.M.S.D it21138386" userId="45fd3dc1-0149-44fd-a853-d125b9b9ad8c" providerId="ADAL" clId="{77F6739F-40C5-4532-B6DC-79ED9E45E87B}" dt="2024-05-08T02:41:58.628" v="1566" actId="208"/>
          <ac:picMkLst>
            <pc:docMk/>
            <pc:sldMk cId="1861593184" sldId="448"/>
            <ac:picMk id="32" creationId="{4209A1BE-4815-10E0-D39C-8FB1E8BFDFF4}"/>
          </ac:picMkLst>
        </pc:picChg>
      </pc:sldChg>
      <pc:sldChg chg="addSp modSp">
        <pc:chgData name="Wijeratne D.M.S.D it21138386" userId="45fd3dc1-0149-44fd-a853-d125b9b9ad8c" providerId="ADAL" clId="{77F6739F-40C5-4532-B6DC-79ED9E45E87B}" dt="2024-05-07T06:11:12.631" v="73"/>
        <pc:sldMkLst>
          <pc:docMk/>
          <pc:sldMk cId="3650510035" sldId="450"/>
        </pc:sldMkLst>
        <pc:spChg chg="add mod">
          <ac:chgData name="Wijeratne D.M.S.D it21138386" userId="45fd3dc1-0149-44fd-a853-d125b9b9ad8c" providerId="ADAL" clId="{77F6739F-40C5-4532-B6DC-79ED9E45E87B}" dt="2024-05-07T06:11:12.631" v="73"/>
          <ac:spMkLst>
            <pc:docMk/>
            <pc:sldMk cId="3650510035" sldId="450"/>
            <ac:spMk id="9" creationId="{4C7756B1-F8C0-0876-52FC-04FC8B245F1A}"/>
          </ac:spMkLst>
        </pc:spChg>
        <pc:spChg chg="add mod">
          <ac:chgData name="Wijeratne D.M.S.D it21138386" userId="45fd3dc1-0149-44fd-a853-d125b9b9ad8c" providerId="ADAL" clId="{77F6739F-40C5-4532-B6DC-79ED9E45E87B}" dt="2024-05-07T06:11:12.631" v="73"/>
          <ac:spMkLst>
            <pc:docMk/>
            <pc:sldMk cId="3650510035" sldId="450"/>
            <ac:spMk id="11" creationId="{BCF36878-A4A8-068E-DFCA-BC3743A36E55}"/>
          </ac:spMkLst>
        </pc:spChg>
        <pc:picChg chg="add mod">
          <ac:chgData name="Wijeratne D.M.S.D it21138386" userId="45fd3dc1-0149-44fd-a853-d125b9b9ad8c" providerId="ADAL" clId="{77F6739F-40C5-4532-B6DC-79ED9E45E87B}" dt="2024-05-07T06:11:12.631" v="73"/>
          <ac:picMkLst>
            <pc:docMk/>
            <pc:sldMk cId="3650510035" sldId="450"/>
            <ac:picMk id="7" creationId="{5C947744-7930-BC1B-F664-D7A83F43A4FC}"/>
          </ac:picMkLst>
        </pc:picChg>
        <pc:picChg chg="add mod">
          <ac:chgData name="Wijeratne D.M.S.D it21138386" userId="45fd3dc1-0149-44fd-a853-d125b9b9ad8c" providerId="ADAL" clId="{77F6739F-40C5-4532-B6DC-79ED9E45E87B}" dt="2024-05-07T06:11:12.631" v="73"/>
          <ac:picMkLst>
            <pc:docMk/>
            <pc:sldMk cId="3650510035" sldId="450"/>
            <ac:picMk id="12" creationId="{050FC6E5-97AA-5E85-EF80-8C582B32779D}"/>
          </ac:picMkLst>
        </pc:picChg>
      </pc:sldChg>
      <pc:sldChg chg="addSp delSp modSp mod ord modNotesTx">
        <pc:chgData name="Wijeratne D.M.S.D it21138386" userId="45fd3dc1-0149-44fd-a853-d125b9b9ad8c" providerId="ADAL" clId="{77F6739F-40C5-4532-B6DC-79ED9E45E87B}" dt="2024-05-07T08:10:15.990" v="1055"/>
        <pc:sldMkLst>
          <pc:docMk/>
          <pc:sldMk cId="3884043774" sldId="451"/>
        </pc:sldMkLst>
        <pc:spChg chg="add del mod">
          <ac:chgData name="Wijeratne D.M.S.D it21138386" userId="45fd3dc1-0149-44fd-a853-d125b9b9ad8c" providerId="ADAL" clId="{77F6739F-40C5-4532-B6DC-79ED9E45E87B}" dt="2024-05-07T07:57:24.363" v="948" actId="1076"/>
          <ac:spMkLst>
            <pc:docMk/>
            <pc:sldMk cId="3884043774" sldId="451"/>
            <ac:spMk id="35" creationId="{00000000-0000-0000-0000-000000000000}"/>
          </ac:spMkLst>
        </pc:spChg>
        <pc:spChg chg="add del mod">
          <ac:chgData name="Wijeratne D.M.S.D it21138386" userId="45fd3dc1-0149-44fd-a853-d125b9b9ad8c" providerId="ADAL" clId="{77F6739F-40C5-4532-B6DC-79ED9E45E87B}" dt="2024-05-07T07:57:41.090" v="950" actId="1076"/>
          <ac:spMkLst>
            <pc:docMk/>
            <pc:sldMk cId="3884043774" sldId="451"/>
            <ac:spMk id="36" creationId="{00000000-0000-0000-0000-000000000000}"/>
          </ac:spMkLst>
        </pc:spChg>
        <pc:spChg chg="mod">
          <ac:chgData name="Wijeratne D.M.S.D it21138386" userId="45fd3dc1-0149-44fd-a853-d125b9b9ad8c" providerId="ADAL" clId="{77F6739F-40C5-4532-B6DC-79ED9E45E87B}" dt="2024-05-07T07:49:06.202" v="829"/>
          <ac:spMkLst>
            <pc:docMk/>
            <pc:sldMk cId="3884043774" sldId="451"/>
            <ac:spMk id="39" creationId="{00000000-0000-0000-0000-000000000000}"/>
          </ac:spMkLst>
        </pc:spChg>
        <pc:spChg chg="del mod">
          <ac:chgData name="Wijeratne D.M.S.D it21138386" userId="45fd3dc1-0149-44fd-a853-d125b9b9ad8c" providerId="ADAL" clId="{77F6739F-40C5-4532-B6DC-79ED9E45E87B}" dt="2024-05-07T07:49:10.005" v="831" actId="478"/>
          <ac:spMkLst>
            <pc:docMk/>
            <pc:sldMk cId="3884043774" sldId="451"/>
            <ac:spMk id="40" creationId="{00000000-0000-0000-0000-000000000000}"/>
          </ac:spMkLst>
        </pc:spChg>
        <pc:spChg chg="mod">
          <ac:chgData name="Wijeratne D.M.S.D it21138386" userId="45fd3dc1-0149-44fd-a853-d125b9b9ad8c" providerId="ADAL" clId="{77F6739F-40C5-4532-B6DC-79ED9E45E87B}" dt="2024-05-07T07:49:35.522" v="836" actId="1076"/>
          <ac:spMkLst>
            <pc:docMk/>
            <pc:sldMk cId="3884043774" sldId="451"/>
            <ac:spMk id="41" creationId="{00000000-0000-0000-0000-000000000000}"/>
          </ac:spMkLst>
        </pc:spChg>
      </pc:sldChg>
      <pc:sldChg chg="addSp delSp modSp mod">
        <pc:chgData name="Wijeratne D.M.S.D it21138386" userId="45fd3dc1-0149-44fd-a853-d125b9b9ad8c" providerId="ADAL" clId="{77F6739F-40C5-4532-B6DC-79ED9E45E87B}" dt="2024-05-07T06:12:17.310" v="88" actId="478"/>
        <pc:sldMkLst>
          <pc:docMk/>
          <pc:sldMk cId="1515624164" sldId="454"/>
        </pc:sldMkLst>
        <pc:spChg chg="del">
          <ac:chgData name="Wijeratne D.M.S.D it21138386" userId="45fd3dc1-0149-44fd-a853-d125b9b9ad8c" providerId="ADAL" clId="{77F6739F-40C5-4532-B6DC-79ED9E45E87B}" dt="2024-05-07T06:12:01.091" v="82" actId="478"/>
          <ac:spMkLst>
            <pc:docMk/>
            <pc:sldMk cId="1515624164" sldId="454"/>
            <ac:spMk id="20" creationId="{00000000-0000-0000-0000-000000000000}"/>
          </ac:spMkLst>
        </pc:spChg>
        <pc:spChg chg="del">
          <ac:chgData name="Wijeratne D.M.S.D it21138386" userId="45fd3dc1-0149-44fd-a853-d125b9b9ad8c" providerId="ADAL" clId="{77F6739F-40C5-4532-B6DC-79ED9E45E87B}" dt="2024-05-07T06:12:02.356" v="83" actId="478"/>
          <ac:spMkLst>
            <pc:docMk/>
            <pc:sldMk cId="1515624164" sldId="454"/>
            <ac:spMk id="23" creationId="{00000000-0000-0000-0000-000000000000}"/>
          </ac:spMkLst>
        </pc:spChg>
        <pc:spChg chg="add mod">
          <ac:chgData name="Wijeratne D.M.S.D it21138386" userId="45fd3dc1-0149-44fd-a853-d125b9b9ad8c" providerId="ADAL" clId="{77F6739F-40C5-4532-B6DC-79ED9E45E87B}" dt="2024-05-07T06:11:56.726" v="80"/>
          <ac:spMkLst>
            <pc:docMk/>
            <pc:sldMk cId="1515624164" sldId="454"/>
            <ac:spMk id="26" creationId="{05DAC664-7D21-843D-7DE1-204FE24EAC4A}"/>
          </ac:spMkLst>
        </pc:spChg>
        <pc:spChg chg="add mod">
          <ac:chgData name="Wijeratne D.M.S.D it21138386" userId="45fd3dc1-0149-44fd-a853-d125b9b9ad8c" providerId="ADAL" clId="{77F6739F-40C5-4532-B6DC-79ED9E45E87B}" dt="2024-05-07T06:12:03.828" v="84"/>
          <ac:spMkLst>
            <pc:docMk/>
            <pc:sldMk cId="1515624164" sldId="454"/>
            <ac:spMk id="28" creationId="{20139E0D-D615-9DE7-30DA-4B5EE576AAA1}"/>
          </ac:spMkLst>
        </pc:spChg>
        <pc:spChg chg="add del mod">
          <ac:chgData name="Wijeratne D.M.S.D it21138386" userId="45fd3dc1-0149-44fd-a853-d125b9b9ad8c" providerId="ADAL" clId="{77F6739F-40C5-4532-B6DC-79ED9E45E87B}" dt="2024-05-07T06:12:17.310" v="88" actId="478"/>
          <ac:spMkLst>
            <pc:docMk/>
            <pc:sldMk cId="1515624164" sldId="454"/>
            <ac:spMk id="33" creationId="{169638F7-6F30-6A95-9714-57D46FE4A63C}"/>
          </ac:spMkLst>
        </pc:spChg>
        <pc:spChg chg="add del mod">
          <ac:chgData name="Wijeratne D.M.S.D it21138386" userId="45fd3dc1-0149-44fd-a853-d125b9b9ad8c" providerId="ADAL" clId="{77F6739F-40C5-4532-B6DC-79ED9E45E87B}" dt="2024-05-07T06:12:15.904" v="86" actId="478"/>
          <ac:spMkLst>
            <pc:docMk/>
            <pc:sldMk cId="1515624164" sldId="454"/>
            <ac:spMk id="34" creationId="{C0400311-DD75-AB38-CC74-A3472E8A2EF2}"/>
          </ac:spMkLst>
        </pc:spChg>
        <pc:spChg chg="add mod">
          <ac:chgData name="Wijeratne D.M.S.D it21138386" userId="45fd3dc1-0149-44fd-a853-d125b9b9ad8c" providerId="ADAL" clId="{77F6739F-40C5-4532-B6DC-79ED9E45E87B}" dt="2024-05-07T06:12:13.302" v="85"/>
          <ac:spMkLst>
            <pc:docMk/>
            <pc:sldMk cId="1515624164" sldId="454"/>
            <ac:spMk id="40" creationId="{A9C52AF9-8137-C11F-F200-929FC37E2B75}"/>
          </ac:spMkLst>
        </pc:spChg>
        <pc:spChg chg="add mod">
          <ac:chgData name="Wijeratne D.M.S.D it21138386" userId="45fd3dc1-0149-44fd-a853-d125b9b9ad8c" providerId="ADAL" clId="{77F6739F-40C5-4532-B6DC-79ED9E45E87B}" dt="2024-05-07T06:12:13.302" v="85"/>
          <ac:spMkLst>
            <pc:docMk/>
            <pc:sldMk cId="1515624164" sldId="454"/>
            <ac:spMk id="41" creationId="{9781F8E1-4A3D-ADA8-CD37-7208384A1CA6}"/>
          </ac:spMkLst>
        </pc:spChg>
        <pc:grpChg chg="del">
          <ac:chgData name="Wijeratne D.M.S.D it21138386" userId="45fd3dc1-0149-44fd-a853-d125b9b9ad8c" providerId="ADAL" clId="{77F6739F-40C5-4532-B6DC-79ED9E45E87B}" dt="2024-05-07T06:12:02.356" v="83" actId="478"/>
          <ac:grpSpMkLst>
            <pc:docMk/>
            <pc:sldMk cId="1515624164" sldId="454"/>
            <ac:grpSpMk id="4" creationId="{00000000-0000-0000-0000-000000000000}"/>
          </ac:grpSpMkLst>
        </pc:grpChg>
        <pc:grpChg chg="del">
          <ac:chgData name="Wijeratne D.M.S.D it21138386" userId="45fd3dc1-0149-44fd-a853-d125b9b9ad8c" providerId="ADAL" clId="{77F6739F-40C5-4532-B6DC-79ED9E45E87B}" dt="2024-05-07T06:12:00.653" v="81" actId="478"/>
          <ac:grpSpMkLst>
            <pc:docMk/>
            <pc:sldMk cId="1515624164" sldId="454"/>
            <ac:grpSpMk id="18" creationId="{00000000-0000-0000-0000-000000000000}"/>
          </ac:grpSpMkLst>
        </pc:grpChg>
        <pc:grpChg chg="del">
          <ac:chgData name="Wijeratne D.M.S.D it21138386" userId="45fd3dc1-0149-44fd-a853-d125b9b9ad8c" providerId="ADAL" clId="{77F6739F-40C5-4532-B6DC-79ED9E45E87B}" dt="2024-05-07T06:12:00.653" v="81" actId="478"/>
          <ac:grpSpMkLst>
            <pc:docMk/>
            <pc:sldMk cId="1515624164" sldId="454"/>
            <ac:grpSpMk id="21" creationId="{00000000-0000-0000-0000-000000000000}"/>
          </ac:grpSpMkLst>
        </pc:grpChg>
        <pc:grpChg chg="del">
          <ac:chgData name="Wijeratne D.M.S.D it21138386" userId="45fd3dc1-0149-44fd-a853-d125b9b9ad8c" providerId="ADAL" clId="{77F6739F-40C5-4532-B6DC-79ED9E45E87B}" dt="2024-05-07T06:12:02.356" v="83" actId="478"/>
          <ac:grpSpMkLst>
            <pc:docMk/>
            <pc:sldMk cId="1515624164" sldId="454"/>
            <ac:grpSpMk id="24" creationId="{00000000-0000-0000-0000-000000000000}"/>
          </ac:grpSpMkLst>
        </pc:grpChg>
        <pc:picChg chg="add mod">
          <ac:chgData name="Wijeratne D.M.S.D it21138386" userId="45fd3dc1-0149-44fd-a853-d125b9b9ad8c" providerId="ADAL" clId="{77F6739F-40C5-4532-B6DC-79ED9E45E87B}" dt="2024-05-07T06:12:13.302" v="85"/>
          <ac:picMkLst>
            <pc:docMk/>
            <pc:sldMk cId="1515624164" sldId="454"/>
            <ac:picMk id="35" creationId="{84671609-6B0D-BDE4-66B0-8D0477DEA126}"/>
          </ac:picMkLst>
        </pc:picChg>
        <pc:picChg chg="add mod">
          <ac:chgData name="Wijeratne D.M.S.D it21138386" userId="45fd3dc1-0149-44fd-a853-d125b9b9ad8c" providerId="ADAL" clId="{77F6739F-40C5-4532-B6DC-79ED9E45E87B}" dt="2024-05-07T06:12:13.302" v="85"/>
          <ac:picMkLst>
            <pc:docMk/>
            <pc:sldMk cId="1515624164" sldId="454"/>
            <ac:picMk id="42" creationId="{226FBFF4-98A9-C1FC-E468-E94F6C4BD4A8}"/>
          </ac:picMkLst>
        </pc:picChg>
      </pc:sldChg>
      <pc:sldChg chg="addSp delSp modSp add mod ord modNotesTx">
        <pc:chgData name="Wijeratne D.M.S.D it21138386" userId="45fd3dc1-0149-44fd-a853-d125b9b9ad8c" providerId="ADAL" clId="{77F6739F-40C5-4532-B6DC-79ED9E45E87B}" dt="2024-05-07T12:39:08.409" v="1254" actId="113"/>
        <pc:sldMkLst>
          <pc:docMk/>
          <pc:sldMk cId="28878552" sldId="455"/>
        </pc:sldMkLst>
        <pc:spChg chg="del">
          <ac:chgData name="Wijeratne D.M.S.D it21138386" userId="45fd3dc1-0149-44fd-a853-d125b9b9ad8c" providerId="ADAL" clId="{77F6739F-40C5-4532-B6DC-79ED9E45E87B}" dt="2024-05-07T06:07:17.314" v="11" actId="478"/>
          <ac:spMkLst>
            <pc:docMk/>
            <pc:sldMk cId="28878552" sldId="455"/>
            <ac:spMk id="2" creationId="{3ABFA328-C4A2-CB94-C323-C154671875DC}"/>
          </ac:spMkLst>
        </pc:spChg>
        <pc:spChg chg="mod">
          <ac:chgData name="Wijeratne D.M.S.D it21138386" userId="45fd3dc1-0149-44fd-a853-d125b9b9ad8c" providerId="ADAL" clId="{77F6739F-40C5-4532-B6DC-79ED9E45E87B}" dt="2024-05-07T06:07:09.088" v="10"/>
          <ac:spMkLst>
            <pc:docMk/>
            <pc:sldMk cId="28878552" sldId="455"/>
            <ac:spMk id="3" creationId="{B177E87A-5659-A812-5289-CC1AD88C7785}"/>
          </ac:spMkLst>
        </pc:spChg>
        <pc:spChg chg="add mod">
          <ac:chgData name="Wijeratne D.M.S.D it21138386" userId="45fd3dc1-0149-44fd-a853-d125b9b9ad8c" providerId="ADAL" clId="{77F6739F-40C5-4532-B6DC-79ED9E45E87B}" dt="2024-05-07T08:26:18.502" v="1122" actId="1076"/>
          <ac:spMkLst>
            <pc:docMk/>
            <pc:sldMk cId="28878552" sldId="455"/>
            <ac:spMk id="6" creationId="{52E473E1-3CE3-C38C-8F6D-0603B5CE7EB3}"/>
          </ac:spMkLst>
        </pc:spChg>
        <pc:picChg chg="mod">
          <ac:chgData name="Wijeratne D.M.S.D it21138386" userId="45fd3dc1-0149-44fd-a853-d125b9b9ad8c" providerId="ADAL" clId="{77F6739F-40C5-4532-B6DC-79ED9E45E87B}" dt="2024-05-07T06:07:26.933" v="13" actId="14826"/>
          <ac:picMkLst>
            <pc:docMk/>
            <pc:sldMk cId="28878552" sldId="455"/>
            <ac:picMk id="5" creationId="{3D857F12-D0AF-81C1-67C7-D78C782E38F0}"/>
          </ac:picMkLst>
        </pc:picChg>
      </pc:sldChg>
      <pc:sldChg chg="add del">
        <pc:chgData name="Wijeratne D.M.S.D it21138386" userId="45fd3dc1-0149-44fd-a853-d125b9b9ad8c" providerId="ADAL" clId="{77F6739F-40C5-4532-B6DC-79ED9E45E87B}" dt="2024-05-07T06:06:53.167" v="6" actId="2890"/>
        <pc:sldMkLst>
          <pc:docMk/>
          <pc:sldMk cId="4251689489" sldId="455"/>
        </pc:sldMkLst>
      </pc:sldChg>
      <pc:sldChg chg="addSp delSp modSp add mod ord modNotesTx">
        <pc:chgData name="Wijeratne D.M.S.D it21138386" userId="45fd3dc1-0149-44fd-a853-d125b9b9ad8c" providerId="ADAL" clId="{77F6739F-40C5-4532-B6DC-79ED9E45E87B}" dt="2024-05-07T08:10:11.871" v="1053" actId="20577"/>
        <pc:sldMkLst>
          <pc:docMk/>
          <pc:sldMk cId="2267173289" sldId="456"/>
        </pc:sldMkLst>
        <pc:spChg chg="del">
          <ac:chgData name="Wijeratne D.M.S.D it21138386" userId="45fd3dc1-0149-44fd-a853-d125b9b9ad8c" providerId="ADAL" clId="{77F6739F-40C5-4532-B6DC-79ED9E45E87B}" dt="2024-05-07T08:09:38.007" v="985" actId="478"/>
          <ac:spMkLst>
            <pc:docMk/>
            <pc:sldMk cId="2267173289" sldId="456"/>
            <ac:spMk id="22" creationId="{00000000-0000-0000-0000-000000000000}"/>
          </ac:spMkLst>
        </pc:spChg>
        <pc:spChg chg="mod">
          <ac:chgData name="Wijeratne D.M.S.D it21138386" userId="45fd3dc1-0149-44fd-a853-d125b9b9ad8c" providerId="ADAL" clId="{77F6739F-40C5-4532-B6DC-79ED9E45E87B}" dt="2024-05-07T08:10:00.127" v="1039" actId="1035"/>
          <ac:spMkLst>
            <pc:docMk/>
            <pc:sldMk cId="2267173289" sldId="456"/>
            <ac:spMk id="24" creationId="{00000000-0000-0000-0000-000000000000}"/>
          </ac:spMkLst>
        </pc:spChg>
        <pc:spChg chg="del">
          <ac:chgData name="Wijeratne D.M.S.D it21138386" userId="45fd3dc1-0149-44fd-a853-d125b9b9ad8c" providerId="ADAL" clId="{77F6739F-40C5-4532-B6DC-79ED9E45E87B}" dt="2024-05-07T08:09:28.560" v="983" actId="478"/>
          <ac:spMkLst>
            <pc:docMk/>
            <pc:sldMk cId="2267173289" sldId="456"/>
            <ac:spMk id="25" creationId="{B49ACDFC-10DA-1955-81C2-CCCC99D44CF7}"/>
          </ac:spMkLst>
        </pc:spChg>
        <pc:spChg chg="add mod">
          <ac:chgData name="Wijeratne D.M.S.D it21138386" userId="45fd3dc1-0149-44fd-a853-d125b9b9ad8c" providerId="ADAL" clId="{77F6739F-40C5-4532-B6DC-79ED9E45E87B}" dt="2024-05-07T08:09:32.630" v="984"/>
          <ac:spMkLst>
            <pc:docMk/>
            <pc:sldMk cId="2267173289" sldId="456"/>
            <ac:spMk id="26" creationId="{F12CFE3B-60CE-DDC5-93A3-3A4A82386D9C}"/>
          </ac:spMkLst>
        </pc:spChg>
        <pc:grpChg chg="del">
          <ac:chgData name="Wijeratne D.M.S.D it21138386" userId="45fd3dc1-0149-44fd-a853-d125b9b9ad8c" providerId="ADAL" clId="{77F6739F-40C5-4532-B6DC-79ED9E45E87B}" dt="2024-05-07T08:09:38.787" v="986" actId="478"/>
          <ac:grpSpMkLst>
            <pc:docMk/>
            <pc:sldMk cId="2267173289" sldId="456"/>
            <ac:grpSpMk id="2" creationId="{00000000-0000-0000-0000-000000000000}"/>
          </ac:grpSpMkLst>
        </pc:grpChg>
        <pc:grpChg chg="del">
          <ac:chgData name="Wijeratne D.M.S.D it21138386" userId="45fd3dc1-0149-44fd-a853-d125b9b9ad8c" providerId="ADAL" clId="{77F6739F-40C5-4532-B6DC-79ED9E45E87B}" dt="2024-05-07T08:09:39.963" v="987" actId="478"/>
          <ac:grpSpMkLst>
            <pc:docMk/>
            <pc:sldMk cId="2267173289" sldId="456"/>
            <ac:grpSpMk id="20" creationId="{00000000-0000-0000-0000-000000000000}"/>
          </ac:grpSpMkLst>
        </pc:grpChg>
      </pc:sldChg>
      <pc:sldChg chg="addSp delSp modSp add del mod ord">
        <pc:chgData name="Wijeratne D.M.S.D it21138386" userId="45fd3dc1-0149-44fd-a853-d125b9b9ad8c" providerId="ADAL" clId="{77F6739F-40C5-4532-B6DC-79ED9E45E87B}" dt="2024-05-07T06:09:46.374" v="59" actId="2890"/>
        <pc:sldMkLst>
          <pc:docMk/>
          <pc:sldMk cId="4060758458" sldId="456"/>
        </pc:sldMkLst>
        <pc:spChg chg="add del">
          <ac:chgData name="Wijeratne D.M.S.D it21138386" userId="45fd3dc1-0149-44fd-a853-d125b9b9ad8c" providerId="ADAL" clId="{77F6739F-40C5-4532-B6DC-79ED9E45E87B}" dt="2024-05-07T06:09:15.627" v="46" actId="478"/>
          <ac:spMkLst>
            <pc:docMk/>
            <pc:sldMk cId="4060758458" sldId="456"/>
            <ac:spMk id="2" creationId="{00000000-0000-0000-0000-000000000000}"/>
          </ac:spMkLst>
        </pc:spChg>
        <pc:spChg chg="add mod">
          <ac:chgData name="Wijeratne D.M.S.D it21138386" userId="45fd3dc1-0149-44fd-a853-d125b9b9ad8c" providerId="ADAL" clId="{77F6739F-40C5-4532-B6DC-79ED9E45E87B}" dt="2024-05-07T06:08:45.536" v="31"/>
          <ac:spMkLst>
            <pc:docMk/>
            <pc:sldMk cId="4060758458" sldId="456"/>
            <ac:spMk id="7" creationId="{88DA9986-10D7-71F5-2CF3-012A55C7C21F}"/>
          </ac:spMkLst>
        </pc:spChg>
        <pc:spChg chg="add mod">
          <ac:chgData name="Wijeratne D.M.S.D it21138386" userId="45fd3dc1-0149-44fd-a853-d125b9b9ad8c" providerId="ADAL" clId="{77F6739F-40C5-4532-B6DC-79ED9E45E87B}" dt="2024-05-07T06:08:45.536" v="31"/>
          <ac:spMkLst>
            <pc:docMk/>
            <pc:sldMk cId="4060758458" sldId="456"/>
            <ac:spMk id="8" creationId="{A080B887-BB57-1921-D529-15DFE4C30339}"/>
          </ac:spMkLst>
        </pc:spChg>
        <pc:spChg chg="add mod">
          <ac:chgData name="Wijeratne D.M.S.D it21138386" userId="45fd3dc1-0149-44fd-a853-d125b9b9ad8c" providerId="ADAL" clId="{77F6739F-40C5-4532-B6DC-79ED9E45E87B}" dt="2024-05-07T06:08:45.536" v="31"/>
          <ac:spMkLst>
            <pc:docMk/>
            <pc:sldMk cId="4060758458" sldId="456"/>
            <ac:spMk id="9" creationId="{0116B89C-2B02-23A8-3560-316B2EA52DEF}"/>
          </ac:spMkLst>
        </pc:spChg>
        <pc:spChg chg="add mod">
          <ac:chgData name="Wijeratne D.M.S.D it21138386" userId="45fd3dc1-0149-44fd-a853-d125b9b9ad8c" providerId="ADAL" clId="{77F6739F-40C5-4532-B6DC-79ED9E45E87B}" dt="2024-05-07T06:08:45.536" v="31"/>
          <ac:spMkLst>
            <pc:docMk/>
            <pc:sldMk cId="4060758458" sldId="456"/>
            <ac:spMk id="10" creationId="{467455A6-1E8C-7074-A38E-75D6D3C106B0}"/>
          </ac:spMkLst>
        </pc:spChg>
        <pc:spChg chg="add mod">
          <ac:chgData name="Wijeratne D.M.S.D it21138386" userId="45fd3dc1-0149-44fd-a853-d125b9b9ad8c" providerId="ADAL" clId="{77F6739F-40C5-4532-B6DC-79ED9E45E87B}" dt="2024-05-07T06:08:45.536" v="31"/>
          <ac:spMkLst>
            <pc:docMk/>
            <pc:sldMk cId="4060758458" sldId="456"/>
            <ac:spMk id="11" creationId="{3E7217C2-C75D-EF2C-D4C9-DFDC8108E708}"/>
          </ac:spMkLst>
        </pc:spChg>
        <pc:spChg chg="mod">
          <ac:chgData name="Wijeratne D.M.S.D it21138386" userId="45fd3dc1-0149-44fd-a853-d125b9b9ad8c" providerId="ADAL" clId="{77F6739F-40C5-4532-B6DC-79ED9E45E87B}" dt="2024-05-07T06:08:32.449" v="24"/>
          <ac:spMkLst>
            <pc:docMk/>
            <pc:sldMk cId="4060758458" sldId="456"/>
            <ac:spMk id="17" creationId="{8299ED9C-0104-D487-2BF4-57538B1F879B}"/>
          </ac:spMkLst>
        </pc:spChg>
        <pc:spChg chg="mod">
          <ac:chgData name="Wijeratne D.M.S.D it21138386" userId="45fd3dc1-0149-44fd-a853-d125b9b9ad8c" providerId="ADAL" clId="{77F6739F-40C5-4532-B6DC-79ED9E45E87B}" dt="2024-05-07T06:08:32.449" v="24"/>
          <ac:spMkLst>
            <pc:docMk/>
            <pc:sldMk cId="4060758458" sldId="456"/>
            <ac:spMk id="18" creationId="{BDDF7EEE-E1A9-96D2-65E4-0930F7D5EFA0}"/>
          </ac:spMkLst>
        </pc:spChg>
        <pc:spChg chg="mod">
          <ac:chgData name="Wijeratne D.M.S.D it21138386" userId="45fd3dc1-0149-44fd-a853-d125b9b9ad8c" providerId="ADAL" clId="{77F6739F-40C5-4532-B6DC-79ED9E45E87B}" dt="2024-05-07T06:08:32.449" v="24"/>
          <ac:spMkLst>
            <pc:docMk/>
            <pc:sldMk cId="4060758458" sldId="456"/>
            <ac:spMk id="19" creationId="{CBCC64A3-45BC-272C-84D1-197CF8F5A735}"/>
          </ac:spMkLst>
        </pc:spChg>
        <pc:spChg chg="mod">
          <ac:chgData name="Wijeratne D.M.S.D it21138386" userId="45fd3dc1-0149-44fd-a853-d125b9b9ad8c" providerId="ADAL" clId="{77F6739F-40C5-4532-B6DC-79ED9E45E87B}" dt="2024-05-07T06:08:32.449" v="24"/>
          <ac:spMkLst>
            <pc:docMk/>
            <pc:sldMk cId="4060758458" sldId="456"/>
            <ac:spMk id="20" creationId="{1DC9AE45-8F99-4F7E-FEAF-CB6DF6140710}"/>
          </ac:spMkLst>
        </pc:spChg>
        <pc:spChg chg="mod">
          <ac:chgData name="Wijeratne D.M.S.D it21138386" userId="45fd3dc1-0149-44fd-a853-d125b9b9ad8c" providerId="ADAL" clId="{77F6739F-40C5-4532-B6DC-79ED9E45E87B}" dt="2024-05-07T06:08:32.449" v="24"/>
          <ac:spMkLst>
            <pc:docMk/>
            <pc:sldMk cId="4060758458" sldId="456"/>
            <ac:spMk id="21" creationId="{3813F78C-0744-91B1-C283-29E23647E6D5}"/>
          </ac:spMkLst>
        </pc:spChg>
        <pc:spChg chg="mod">
          <ac:chgData name="Wijeratne D.M.S.D it21138386" userId="45fd3dc1-0149-44fd-a853-d125b9b9ad8c" providerId="ADAL" clId="{77F6739F-40C5-4532-B6DC-79ED9E45E87B}" dt="2024-05-07T06:08:32.449" v="24"/>
          <ac:spMkLst>
            <pc:docMk/>
            <pc:sldMk cId="4060758458" sldId="456"/>
            <ac:spMk id="22" creationId="{6165C9F4-DA6E-14D7-0BCD-2A819E900A48}"/>
          </ac:spMkLst>
        </pc:spChg>
        <pc:spChg chg="mod">
          <ac:chgData name="Wijeratne D.M.S.D it21138386" userId="45fd3dc1-0149-44fd-a853-d125b9b9ad8c" providerId="ADAL" clId="{77F6739F-40C5-4532-B6DC-79ED9E45E87B}" dt="2024-05-07T06:08:32.449" v="24"/>
          <ac:spMkLst>
            <pc:docMk/>
            <pc:sldMk cId="4060758458" sldId="456"/>
            <ac:spMk id="23" creationId="{BA4E4FA4-1438-DD7A-FD10-F15A5CDD131E}"/>
          </ac:spMkLst>
        </pc:spChg>
        <pc:spChg chg="mod">
          <ac:chgData name="Wijeratne D.M.S.D it21138386" userId="45fd3dc1-0149-44fd-a853-d125b9b9ad8c" providerId="ADAL" clId="{77F6739F-40C5-4532-B6DC-79ED9E45E87B}" dt="2024-05-07T06:08:32.449" v="24"/>
          <ac:spMkLst>
            <pc:docMk/>
            <pc:sldMk cId="4060758458" sldId="456"/>
            <ac:spMk id="24" creationId="{A9FA254A-7538-91B4-16B6-E2899CC2C2CD}"/>
          </ac:spMkLst>
        </pc:spChg>
        <pc:spChg chg="mod">
          <ac:chgData name="Wijeratne D.M.S.D it21138386" userId="45fd3dc1-0149-44fd-a853-d125b9b9ad8c" providerId="ADAL" clId="{77F6739F-40C5-4532-B6DC-79ED9E45E87B}" dt="2024-05-07T06:08:32.449" v="24"/>
          <ac:spMkLst>
            <pc:docMk/>
            <pc:sldMk cId="4060758458" sldId="456"/>
            <ac:spMk id="33" creationId="{311C151E-5FE0-5623-33F8-9CDD33B4EA26}"/>
          </ac:spMkLst>
        </pc:spChg>
        <pc:spChg chg="mod">
          <ac:chgData name="Wijeratne D.M.S.D it21138386" userId="45fd3dc1-0149-44fd-a853-d125b9b9ad8c" providerId="ADAL" clId="{77F6739F-40C5-4532-B6DC-79ED9E45E87B}" dt="2024-05-07T06:08:32.449" v="24"/>
          <ac:spMkLst>
            <pc:docMk/>
            <pc:sldMk cId="4060758458" sldId="456"/>
            <ac:spMk id="34" creationId="{95F6DB41-1A64-E1A6-1572-94FF5B74365C}"/>
          </ac:spMkLst>
        </pc:spChg>
        <pc:spChg chg="add del">
          <ac:chgData name="Wijeratne D.M.S.D it21138386" userId="45fd3dc1-0149-44fd-a853-d125b9b9ad8c" providerId="ADAL" clId="{77F6739F-40C5-4532-B6DC-79ED9E45E87B}" dt="2024-05-07T06:09:06.714" v="34" actId="478"/>
          <ac:spMkLst>
            <pc:docMk/>
            <pc:sldMk cId="4060758458" sldId="456"/>
            <ac:spMk id="35" creationId="{00000000-0000-0000-0000-000000000000}"/>
          </ac:spMkLst>
        </pc:spChg>
        <pc:spChg chg="add del">
          <ac:chgData name="Wijeratne D.M.S.D it21138386" userId="45fd3dc1-0149-44fd-a853-d125b9b9ad8c" providerId="ADAL" clId="{77F6739F-40C5-4532-B6DC-79ED9E45E87B}" dt="2024-05-07T06:09:08.371" v="37" actId="478"/>
          <ac:spMkLst>
            <pc:docMk/>
            <pc:sldMk cId="4060758458" sldId="456"/>
            <ac:spMk id="36" creationId="{00000000-0000-0000-0000-000000000000}"/>
          </ac:spMkLst>
        </pc:spChg>
        <pc:spChg chg="mod">
          <ac:chgData name="Wijeratne D.M.S.D it21138386" userId="45fd3dc1-0149-44fd-a853-d125b9b9ad8c" providerId="ADAL" clId="{77F6739F-40C5-4532-B6DC-79ED9E45E87B}" dt="2024-05-07T06:08:32.449" v="24"/>
          <ac:spMkLst>
            <pc:docMk/>
            <pc:sldMk cId="4060758458" sldId="456"/>
            <ac:spMk id="37" creationId="{1535C6CC-FB4B-0884-D78A-BFF120841603}"/>
          </ac:spMkLst>
        </pc:spChg>
        <pc:spChg chg="add del">
          <ac:chgData name="Wijeratne D.M.S.D it21138386" userId="45fd3dc1-0149-44fd-a853-d125b9b9ad8c" providerId="ADAL" clId="{77F6739F-40C5-4532-B6DC-79ED9E45E87B}" dt="2024-05-07T06:09:44.393" v="57" actId="478"/>
          <ac:spMkLst>
            <pc:docMk/>
            <pc:sldMk cId="4060758458" sldId="456"/>
            <ac:spMk id="39" creationId="{00000000-0000-0000-0000-000000000000}"/>
          </ac:spMkLst>
        </pc:spChg>
        <pc:spChg chg="mod">
          <ac:chgData name="Wijeratne D.M.S.D it21138386" userId="45fd3dc1-0149-44fd-a853-d125b9b9ad8c" providerId="ADAL" clId="{77F6739F-40C5-4532-B6DC-79ED9E45E87B}" dt="2024-05-07T06:08:32.449" v="24"/>
          <ac:spMkLst>
            <pc:docMk/>
            <pc:sldMk cId="4060758458" sldId="456"/>
            <ac:spMk id="41" creationId="{CB0DA123-E1C9-88E2-3D38-70AF61E7B37B}"/>
          </ac:spMkLst>
        </pc:spChg>
        <pc:spChg chg="mod">
          <ac:chgData name="Wijeratne D.M.S.D it21138386" userId="45fd3dc1-0149-44fd-a853-d125b9b9ad8c" providerId="ADAL" clId="{77F6739F-40C5-4532-B6DC-79ED9E45E87B}" dt="2024-05-07T06:08:32.449" v="24"/>
          <ac:spMkLst>
            <pc:docMk/>
            <pc:sldMk cId="4060758458" sldId="456"/>
            <ac:spMk id="42" creationId="{119242D1-8F23-F75A-B7FE-CACA7D752F46}"/>
          </ac:spMkLst>
        </pc:spChg>
        <pc:spChg chg="add mod">
          <ac:chgData name="Wijeratne D.M.S.D it21138386" userId="45fd3dc1-0149-44fd-a853-d125b9b9ad8c" providerId="ADAL" clId="{77F6739F-40C5-4532-B6DC-79ED9E45E87B}" dt="2024-05-07T06:08:32.449" v="24"/>
          <ac:spMkLst>
            <pc:docMk/>
            <pc:sldMk cId="4060758458" sldId="456"/>
            <ac:spMk id="43" creationId="{8FB6FD1B-CF3A-1A56-DC5F-351BBFFE5E2B}"/>
          </ac:spMkLst>
        </pc:spChg>
        <pc:spChg chg="add mod">
          <ac:chgData name="Wijeratne D.M.S.D it21138386" userId="45fd3dc1-0149-44fd-a853-d125b9b9ad8c" providerId="ADAL" clId="{77F6739F-40C5-4532-B6DC-79ED9E45E87B}" dt="2024-05-07T06:08:32.449" v="24"/>
          <ac:spMkLst>
            <pc:docMk/>
            <pc:sldMk cId="4060758458" sldId="456"/>
            <ac:spMk id="44" creationId="{BC0120E2-E8B7-2CDF-5397-7FFD172FA1BD}"/>
          </ac:spMkLst>
        </pc:spChg>
        <pc:spChg chg="add mod">
          <ac:chgData name="Wijeratne D.M.S.D it21138386" userId="45fd3dc1-0149-44fd-a853-d125b9b9ad8c" providerId="ADAL" clId="{77F6739F-40C5-4532-B6DC-79ED9E45E87B}" dt="2024-05-07T06:08:49.523" v="33"/>
          <ac:spMkLst>
            <pc:docMk/>
            <pc:sldMk cId="4060758458" sldId="456"/>
            <ac:spMk id="45" creationId="{3F51A729-0FA2-805A-272D-280B162FA289}"/>
          </ac:spMkLst>
        </pc:spChg>
        <pc:spChg chg="add del">
          <ac:chgData name="Wijeratne D.M.S.D it21138386" userId="45fd3dc1-0149-44fd-a853-d125b9b9ad8c" providerId="ADAL" clId="{77F6739F-40C5-4532-B6DC-79ED9E45E87B}" dt="2024-05-07T06:09:44.393" v="57" actId="478"/>
          <ac:spMkLst>
            <pc:docMk/>
            <pc:sldMk cId="4060758458" sldId="456"/>
            <ac:spMk id="46" creationId="{7C81384B-1A82-B63B-105A-C868AC5FDC30}"/>
          </ac:spMkLst>
        </pc:spChg>
        <pc:spChg chg="add mod">
          <ac:chgData name="Wijeratne D.M.S.D it21138386" userId="45fd3dc1-0149-44fd-a853-d125b9b9ad8c" providerId="ADAL" clId="{77F6739F-40C5-4532-B6DC-79ED9E45E87B}" dt="2024-05-07T06:08:49.523" v="33"/>
          <ac:spMkLst>
            <pc:docMk/>
            <pc:sldMk cId="4060758458" sldId="456"/>
            <ac:spMk id="47" creationId="{44B165C2-995C-11EA-D683-F8DF2C06F00E}"/>
          </ac:spMkLst>
        </pc:spChg>
        <pc:spChg chg="add mod">
          <ac:chgData name="Wijeratne D.M.S.D it21138386" userId="45fd3dc1-0149-44fd-a853-d125b9b9ad8c" providerId="ADAL" clId="{77F6739F-40C5-4532-B6DC-79ED9E45E87B}" dt="2024-05-07T06:08:49.523" v="33"/>
          <ac:spMkLst>
            <pc:docMk/>
            <pc:sldMk cId="4060758458" sldId="456"/>
            <ac:spMk id="48" creationId="{82FACA33-995A-E27C-4529-84790A87AEF1}"/>
          </ac:spMkLst>
        </pc:spChg>
        <pc:spChg chg="add del">
          <ac:chgData name="Wijeratne D.M.S.D it21138386" userId="45fd3dc1-0149-44fd-a853-d125b9b9ad8c" providerId="ADAL" clId="{77F6739F-40C5-4532-B6DC-79ED9E45E87B}" dt="2024-05-07T06:09:44.393" v="57" actId="478"/>
          <ac:spMkLst>
            <pc:docMk/>
            <pc:sldMk cId="4060758458" sldId="456"/>
            <ac:spMk id="49" creationId="{9D66261C-D447-CFD4-5B37-F4D330B405A3}"/>
          </ac:spMkLst>
        </pc:spChg>
        <pc:spChg chg="add del">
          <ac:chgData name="Wijeratne D.M.S.D it21138386" userId="45fd3dc1-0149-44fd-a853-d125b9b9ad8c" providerId="ADAL" clId="{77F6739F-40C5-4532-B6DC-79ED9E45E87B}" dt="2024-05-07T06:09:44.393" v="57" actId="478"/>
          <ac:spMkLst>
            <pc:docMk/>
            <pc:sldMk cId="4060758458" sldId="456"/>
            <ac:spMk id="50" creationId="{6BF4DFAB-431E-BCE9-CB47-EF18ACA43C7E}"/>
          </ac:spMkLst>
        </pc:spChg>
        <pc:spChg chg="add mod">
          <ac:chgData name="Wijeratne D.M.S.D it21138386" userId="45fd3dc1-0149-44fd-a853-d125b9b9ad8c" providerId="ADAL" clId="{77F6739F-40C5-4532-B6DC-79ED9E45E87B}" dt="2024-05-07T06:08:49.523" v="33"/>
          <ac:spMkLst>
            <pc:docMk/>
            <pc:sldMk cId="4060758458" sldId="456"/>
            <ac:spMk id="51" creationId="{0DD6FF9D-91F6-24AA-FB31-DC44710564A5}"/>
          </ac:spMkLst>
        </pc:spChg>
        <pc:spChg chg="add mod">
          <ac:chgData name="Wijeratne D.M.S.D it21138386" userId="45fd3dc1-0149-44fd-a853-d125b9b9ad8c" providerId="ADAL" clId="{77F6739F-40C5-4532-B6DC-79ED9E45E87B}" dt="2024-05-07T06:08:49.523" v="33"/>
          <ac:spMkLst>
            <pc:docMk/>
            <pc:sldMk cId="4060758458" sldId="456"/>
            <ac:spMk id="52" creationId="{00903BAE-A5D9-972C-D536-6AEB19EDC22B}"/>
          </ac:spMkLst>
        </pc:spChg>
        <pc:spChg chg="mod">
          <ac:chgData name="Wijeratne D.M.S.D it21138386" userId="45fd3dc1-0149-44fd-a853-d125b9b9ad8c" providerId="ADAL" clId="{77F6739F-40C5-4532-B6DC-79ED9E45E87B}" dt="2024-05-07T06:08:47.271" v="32"/>
          <ac:spMkLst>
            <pc:docMk/>
            <pc:sldMk cId="4060758458" sldId="456"/>
            <ac:spMk id="54" creationId="{28FCB1E5-5669-5E1A-5CB0-8F4E352A85C3}"/>
          </ac:spMkLst>
        </pc:spChg>
        <pc:spChg chg="mod">
          <ac:chgData name="Wijeratne D.M.S.D it21138386" userId="45fd3dc1-0149-44fd-a853-d125b9b9ad8c" providerId="ADAL" clId="{77F6739F-40C5-4532-B6DC-79ED9E45E87B}" dt="2024-05-07T06:08:47.271" v="32"/>
          <ac:spMkLst>
            <pc:docMk/>
            <pc:sldMk cId="4060758458" sldId="456"/>
            <ac:spMk id="55" creationId="{B2D7FDA9-82B1-F0AD-5A5B-D9BFC0C936D1}"/>
          </ac:spMkLst>
        </pc:spChg>
        <pc:spChg chg="mod">
          <ac:chgData name="Wijeratne D.M.S.D it21138386" userId="45fd3dc1-0149-44fd-a853-d125b9b9ad8c" providerId="ADAL" clId="{77F6739F-40C5-4532-B6DC-79ED9E45E87B}" dt="2024-05-07T06:08:47.271" v="32"/>
          <ac:spMkLst>
            <pc:docMk/>
            <pc:sldMk cId="4060758458" sldId="456"/>
            <ac:spMk id="56" creationId="{0D3CF14D-6832-4E5E-3040-E9C2AA29D4AB}"/>
          </ac:spMkLst>
        </pc:spChg>
        <pc:spChg chg="mod">
          <ac:chgData name="Wijeratne D.M.S.D it21138386" userId="45fd3dc1-0149-44fd-a853-d125b9b9ad8c" providerId="ADAL" clId="{77F6739F-40C5-4532-B6DC-79ED9E45E87B}" dt="2024-05-07T06:08:47.271" v="32"/>
          <ac:spMkLst>
            <pc:docMk/>
            <pc:sldMk cId="4060758458" sldId="456"/>
            <ac:spMk id="57" creationId="{5B7862E4-A2DE-F8F7-5F34-B806BD064B63}"/>
          </ac:spMkLst>
        </pc:spChg>
        <pc:spChg chg="mod">
          <ac:chgData name="Wijeratne D.M.S.D it21138386" userId="45fd3dc1-0149-44fd-a853-d125b9b9ad8c" providerId="ADAL" clId="{77F6739F-40C5-4532-B6DC-79ED9E45E87B}" dt="2024-05-07T06:08:47.271" v="32"/>
          <ac:spMkLst>
            <pc:docMk/>
            <pc:sldMk cId="4060758458" sldId="456"/>
            <ac:spMk id="58" creationId="{EEFC1229-4B70-9F3A-1B64-52C2A9ADDA51}"/>
          </ac:spMkLst>
        </pc:spChg>
        <pc:spChg chg="mod">
          <ac:chgData name="Wijeratne D.M.S.D it21138386" userId="45fd3dc1-0149-44fd-a853-d125b9b9ad8c" providerId="ADAL" clId="{77F6739F-40C5-4532-B6DC-79ED9E45E87B}" dt="2024-05-07T06:08:47.271" v="32"/>
          <ac:spMkLst>
            <pc:docMk/>
            <pc:sldMk cId="4060758458" sldId="456"/>
            <ac:spMk id="59" creationId="{09A53E8E-620D-F68F-5D03-DE73AC5AE111}"/>
          </ac:spMkLst>
        </pc:spChg>
        <pc:spChg chg="mod">
          <ac:chgData name="Wijeratne D.M.S.D it21138386" userId="45fd3dc1-0149-44fd-a853-d125b9b9ad8c" providerId="ADAL" clId="{77F6739F-40C5-4532-B6DC-79ED9E45E87B}" dt="2024-05-07T06:08:47.271" v="32"/>
          <ac:spMkLst>
            <pc:docMk/>
            <pc:sldMk cId="4060758458" sldId="456"/>
            <ac:spMk id="60" creationId="{335506A3-C493-A023-A082-620D5F98ECE5}"/>
          </ac:spMkLst>
        </pc:spChg>
        <pc:spChg chg="mod">
          <ac:chgData name="Wijeratne D.M.S.D it21138386" userId="45fd3dc1-0149-44fd-a853-d125b9b9ad8c" providerId="ADAL" clId="{77F6739F-40C5-4532-B6DC-79ED9E45E87B}" dt="2024-05-07T06:08:47.271" v="32"/>
          <ac:spMkLst>
            <pc:docMk/>
            <pc:sldMk cId="4060758458" sldId="456"/>
            <ac:spMk id="61" creationId="{3D6A655E-DC97-2F98-1234-0F0F1929685B}"/>
          </ac:spMkLst>
        </pc:spChg>
        <pc:spChg chg="mod">
          <ac:chgData name="Wijeratne D.M.S.D it21138386" userId="45fd3dc1-0149-44fd-a853-d125b9b9ad8c" providerId="ADAL" clId="{77F6739F-40C5-4532-B6DC-79ED9E45E87B}" dt="2024-05-07T06:08:47.271" v="32"/>
          <ac:spMkLst>
            <pc:docMk/>
            <pc:sldMk cId="4060758458" sldId="456"/>
            <ac:spMk id="62" creationId="{136E4CD9-A9CD-0263-175D-2F77841D7AB1}"/>
          </ac:spMkLst>
        </pc:spChg>
        <pc:spChg chg="mod">
          <ac:chgData name="Wijeratne D.M.S.D it21138386" userId="45fd3dc1-0149-44fd-a853-d125b9b9ad8c" providerId="ADAL" clId="{77F6739F-40C5-4532-B6DC-79ED9E45E87B}" dt="2024-05-07T06:08:47.271" v="32"/>
          <ac:spMkLst>
            <pc:docMk/>
            <pc:sldMk cId="4060758458" sldId="456"/>
            <ac:spMk id="63" creationId="{BD913CC3-E5EC-8AC6-54D8-FEDD4C1B5571}"/>
          </ac:spMkLst>
        </pc:spChg>
        <pc:spChg chg="mod">
          <ac:chgData name="Wijeratne D.M.S.D it21138386" userId="45fd3dc1-0149-44fd-a853-d125b9b9ad8c" providerId="ADAL" clId="{77F6739F-40C5-4532-B6DC-79ED9E45E87B}" dt="2024-05-07T06:08:47.271" v="32"/>
          <ac:spMkLst>
            <pc:docMk/>
            <pc:sldMk cId="4060758458" sldId="456"/>
            <ac:spMk id="64" creationId="{3D3BDB2C-545E-069D-DE7D-30AD487B2196}"/>
          </ac:spMkLst>
        </pc:spChg>
        <pc:spChg chg="mod">
          <ac:chgData name="Wijeratne D.M.S.D it21138386" userId="45fd3dc1-0149-44fd-a853-d125b9b9ad8c" providerId="ADAL" clId="{77F6739F-40C5-4532-B6DC-79ED9E45E87B}" dt="2024-05-07T06:08:47.271" v="32"/>
          <ac:spMkLst>
            <pc:docMk/>
            <pc:sldMk cId="4060758458" sldId="456"/>
            <ac:spMk id="67" creationId="{F5473F18-0967-E592-1005-93D74F4B6A6B}"/>
          </ac:spMkLst>
        </pc:spChg>
        <pc:spChg chg="mod">
          <ac:chgData name="Wijeratne D.M.S.D it21138386" userId="45fd3dc1-0149-44fd-a853-d125b9b9ad8c" providerId="ADAL" clId="{77F6739F-40C5-4532-B6DC-79ED9E45E87B}" dt="2024-05-07T06:08:47.271" v="32"/>
          <ac:spMkLst>
            <pc:docMk/>
            <pc:sldMk cId="4060758458" sldId="456"/>
            <ac:spMk id="68" creationId="{85F453D8-1128-B1A5-1319-9C2DC97C7A1E}"/>
          </ac:spMkLst>
        </pc:spChg>
        <pc:spChg chg="add mod">
          <ac:chgData name="Wijeratne D.M.S.D it21138386" userId="45fd3dc1-0149-44fd-a853-d125b9b9ad8c" providerId="ADAL" clId="{77F6739F-40C5-4532-B6DC-79ED9E45E87B}" dt="2024-05-07T06:08:47.271" v="32"/>
          <ac:spMkLst>
            <pc:docMk/>
            <pc:sldMk cId="4060758458" sldId="456"/>
            <ac:spMk id="69" creationId="{B0228C55-10A0-97B2-5B12-1ACC798C0C7D}"/>
          </ac:spMkLst>
        </pc:spChg>
        <pc:spChg chg="add mod">
          <ac:chgData name="Wijeratne D.M.S.D it21138386" userId="45fd3dc1-0149-44fd-a853-d125b9b9ad8c" providerId="ADAL" clId="{77F6739F-40C5-4532-B6DC-79ED9E45E87B}" dt="2024-05-07T06:08:47.271" v="32"/>
          <ac:spMkLst>
            <pc:docMk/>
            <pc:sldMk cId="4060758458" sldId="456"/>
            <ac:spMk id="70" creationId="{EFF644B3-BD79-D097-3F29-A1308F52174C}"/>
          </ac:spMkLst>
        </pc:spChg>
        <pc:spChg chg="add mod">
          <ac:chgData name="Wijeratne D.M.S.D it21138386" userId="45fd3dc1-0149-44fd-a853-d125b9b9ad8c" providerId="ADAL" clId="{77F6739F-40C5-4532-B6DC-79ED9E45E87B}" dt="2024-05-07T06:09:21.609" v="50"/>
          <ac:spMkLst>
            <pc:docMk/>
            <pc:sldMk cId="4060758458" sldId="456"/>
            <ac:spMk id="71" creationId="{C900FFE9-7E9E-6DA0-CF69-15B74FE50E01}"/>
          </ac:spMkLst>
        </pc:spChg>
        <pc:spChg chg="add mod">
          <ac:chgData name="Wijeratne D.M.S.D it21138386" userId="45fd3dc1-0149-44fd-a853-d125b9b9ad8c" providerId="ADAL" clId="{77F6739F-40C5-4532-B6DC-79ED9E45E87B}" dt="2024-05-07T06:09:21.609" v="50"/>
          <ac:spMkLst>
            <pc:docMk/>
            <pc:sldMk cId="4060758458" sldId="456"/>
            <ac:spMk id="72" creationId="{2421A106-1141-4F7F-4585-30CD9543F2CC}"/>
          </ac:spMkLst>
        </pc:spChg>
        <pc:spChg chg="add mod">
          <ac:chgData name="Wijeratne D.M.S.D it21138386" userId="45fd3dc1-0149-44fd-a853-d125b9b9ad8c" providerId="ADAL" clId="{77F6739F-40C5-4532-B6DC-79ED9E45E87B}" dt="2024-05-07T06:09:21.609" v="50"/>
          <ac:spMkLst>
            <pc:docMk/>
            <pc:sldMk cId="4060758458" sldId="456"/>
            <ac:spMk id="73" creationId="{4C100640-365B-E3B3-5E16-ABC6C95E4C73}"/>
          </ac:spMkLst>
        </pc:spChg>
        <pc:spChg chg="add mod">
          <ac:chgData name="Wijeratne D.M.S.D it21138386" userId="45fd3dc1-0149-44fd-a853-d125b9b9ad8c" providerId="ADAL" clId="{77F6739F-40C5-4532-B6DC-79ED9E45E87B}" dt="2024-05-07T06:09:21.609" v="50"/>
          <ac:spMkLst>
            <pc:docMk/>
            <pc:sldMk cId="4060758458" sldId="456"/>
            <ac:spMk id="74" creationId="{FB1E0877-0D2A-564B-209D-8D64DC5C5F8B}"/>
          </ac:spMkLst>
        </pc:spChg>
        <pc:spChg chg="add mod">
          <ac:chgData name="Wijeratne D.M.S.D it21138386" userId="45fd3dc1-0149-44fd-a853-d125b9b9ad8c" providerId="ADAL" clId="{77F6739F-40C5-4532-B6DC-79ED9E45E87B}" dt="2024-05-07T06:09:21.609" v="50"/>
          <ac:spMkLst>
            <pc:docMk/>
            <pc:sldMk cId="4060758458" sldId="456"/>
            <ac:spMk id="75" creationId="{8C06B45F-1881-63A5-2C00-C4F976E8302F}"/>
          </ac:spMkLst>
        </pc:spChg>
        <pc:spChg chg="mod">
          <ac:chgData name="Wijeratne D.M.S.D it21138386" userId="45fd3dc1-0149-44fd-a853-d125b9b9ad8c" providerId="ADAL" clId="{77F6739F-40C5-4532-B6DC-79ED9E45E87B}" dt="2024-05-07T06:09:20.608" v="49"/>
          <ac:spMkLst>
            <pc:docMk/>
            <pc:sldMk cId="4060758458" sldId="456"/>
            <ac:spMk id="77" creationId="{5E2C7B38-0D1B-D319-2355-E07EA9B945A9}"/>
          </ac:spMkLst>
        </pc:spChg>
        <pc:spChg chg="mod">
          <ac:chgData name="Wijeratne D.M.S.D it21138386" userId="45fd3dc1-0149-44fd-a853-d125b9b9ad8c" providerId="ADAL" clId="{77F6739F-40C5-4532-B6DC-79ED9E45E87B}" dt="2024-05-07T06:09:20.608" v="49"/>
          <ac:spMkLst>
            <pc:docMk/>
            <pc:sldMk cId="4060758458" sldId="456"/>
            <ac:spMk id="78" creationId="{17F82D9D-28A5-9F7F-4AD6-9BA28337D8DA}"/>
          </ac:spMkLst>
        </pc:spChg>
        <pc:spChg chg="mod">
          <ac:chgData name="Wijeratne D.M.S.D it21138386" userId="45fd3dc1-0149-44fd-a853-d125b9b9ad8c" providerId="ADAL" clId="{77F6739F-40C5-4532-B6DC-79ED9E45E87B}" dt="2024-05-07T06:09:20.608" v="49"/>
          <ac:spMkLst>
            <pc:docMk/>
            <pc:sldMk cId="4060758458" sldId="456"/>
            <ac:spMk id="79" creationId="{32C81127-9A69-587B-BC07-DC979E0F4D40}"/>
          </ac:spMkLst>
        </pc:spChg>
        <pc:spChg chg="mod">
          <ac:chgData name="Wijeratne D.M.S.D it21138386" userId="45fd3dc1-0149-44fd-a853-d125b9b9ad8c" providerId="ADAL" clId="{77F6739F-40C5-4532-B6DC-79ED9E45E87B}" dt="2024-05-07T06:09:20.608" v="49"/>
          <ac:spMkLst>
            <pc:docMk/>
            <pc:sldMk cId="4060758458" sldId="456"/>
            <ac:spMk id="80" creationId="{034DE4A3-446A-3494-B52F-E515F2F75873}"/>
          </ac:spMkLst>
        </pc:spChg>
        <pc:spChg chg="mod">
          <ac:chgData name="Wijeratne D.M.S.D it21138386" userId="45fd3dc1-0149-44fd-a853-d125b9b9ad8c" providerId="ADAL" clId="{77F6739F-40C5-4532-B6DC-79ED9E45E87B}" dt="2024-05-07T06:09:20.608" v="49"/>
          <ac:spMkLst>
            <pc:docMk/>
            <pc:sldMk cId="4060758458" sldId="456"/>
            <ac:spMk id="81" creationId="{79C89949-7F96-F09A-B420-2FE49AAC7DDD}"/>
          </ac:spMkLst>
        </pc:spChg>
        <pc:spChg chg="mod">
          <ac:chgData name="Wijeratne D.M.S.D it21138386" userId="45fd3dc1-0149-44fd-a853-d125b9b9ad8c" providerId="ADAL" clId="{77F6739F-40C5-4532-B6DC-79ED9E45E87B}" dt="2024-05-07T06:09:20.608" v="49"/>
          <ac:spMkLst>
            <pc:docMk/>
            <pc:sldMk cId="4060758458" sldId="456"/>
            <ac:spMk id="82" creationId="{9088DC1B-113F-462E-30F0-C01B0927DD40}"/>
          </ac:spMkLst>
        </pc:spChg>
        <pc:spChg chg="mod">
          <ac:chgData name="Wijeratne D.M.S.D it21138386" userId="45fd3dc1-0149-44fd-a853-d125b9b9ad8c" providerId="ADAL" clId="{77F6739F-40C5-4532-B6DC-79ED9E45E87B}" dt="2024-05-07T06:09:20.608" v="49"/>
          <ac:spMkLst>
            <pc:docMk/>
            <pc:sldMk cId="4060758458" sldId="456"/>
            <ac:spMk id="83" creationId="{47C58631-6AE0-3ED0-DBE6-270E8A57A105}"/>
          </ac:spMkLst>
        </pc:spChg>
        <pc:spChg chg="mod">
          <ac:chgData name="Wijeratne D.M.S.D it21138386" userId="45fd3dc1-0149-44fd-a853-d125b9b9ad8c" providerId="ADAL" clId="{77F6739F-40C5-4532-B6DC-79ED9E45E87B}" dt="2024-05-07T06:09:20.608" v="49"/>
          <ac:spMkLst>
            <pc:docMk/>
            <pc:sldMk cId="4060758458" sldId="456"/>
            <ac:spMk id="84" creationId="{EB5960BF-17FB-3309-5158-2588E1499E99}"/>
          </ac:spMkLst>
        </pc:spChg>
        <pc:spChg chg="mod">
          <ac:chgData name="Wijeratne D.M.S.D it21138386" userId="45fd3dc1-0149-44fd-a853-d125b9b9ad8c" providerId="ADAL" clId="{77F6739F-40C5-4532-B6DC-79ED9E45E87B}" dt="2024-05-07T06:09:20.608" v="49"/>
          <ac:spMkLst>
            <pc:docMk/>
            <pc:sldMk cId="4060758458" sldId="456"/>
            <ac:spMk id="85" creationId="{4C9D26FB-3E69-9664-437B-99AB8F5DB4C5}"/>
          </ac:spMkLst>
        </pc:spChg>
        <pc:spChg chg="mod">
          <ac:chgData name="Wijeratne D.M.S.D it21138386" userId="45fd3dc1-0149-44fd-a853-d125b9b9ad8c" providerId="ADAL" clId="{77F6739F-40C5-4532-B6DC-79ED9E45E87B}" dt="2024-05-07T06:09:20.608" v="49"/>
          <ac:spMkLst>
            <pc:docMk/>
            <pc:sldMk cId="4060758458" sldId="456"/>
            <ac:spMk id="86" creationId="{FF53E655-3584-56AD-54C4-1E347F0F843B}"/>
          </ac:spMkLst>
        </pc:spChg>
        <pc:spChg chg="mod">
          <ac:chgData name="Wijeratne D.M.S.D it21138386" userId="45fd3dc1-0149-44fd-a853-d125b9b9ad8c" providerId="ADAL" clId="{77F6739F-40C5-4532-B6DC-79ED9E45E87B}" dt="2024-05-07T06:09:20.608" v="49"/>
          <ac:spMkLst>
            <pc:docMk/>
            <pc:sldMk cId="4060758458" sldId="456"/>
            <ac:spMk id="87" creationId="{CB05F9A0-13BE-B7AF-9430-76660EB55ABA}"/>
          </ac:spMkLst>
        </pc:spChg>
        <pc:spChg chg="mod">
          <ac:chgData name="Wijeratne D.M.S.D it21138386" userId="45fd3dc1-0149-44fd-a853-d125b9b9ad8c" providerId="ADAL" clId="{77F6739F-40C5-4532-B6DC-79ED9E45E87B}" dt="2024-05-07T06:09:20.608" v="49"/>
          <ac:spMkLst>
            <pc:docMk/>
            <pc:sldMk cId="4060758458" sldId="456"/>
            <ac:spMk id="90" creationId="{A9C7EA26-F978-FB9E-7402-EF8963512687}"/>
          </ac:spMkLst>
        </pc:spChg>
        <pc:spChg chg="mod">
          <ac:chgData name="Wijeratne D.M.S.D it21138386" userId="45fd3dc1-0149-44fd-a853-d125b9b9ad8c" providerId="ADAL" clId="{77F6739F-40C5-4532-B6DC-79ED9E45E87B}" dt="2024-05-07T06:09:20.608" v="49"/>
          <ac:spMkLst>
            <pc:docMk/>
            <pc:sldMk cId="4060758458" sldId="456"/>
            <ac:spMk id="91" creationId="{09CC5618-66AA-88AE-A5CD-521ADDCBF97E}"/>
          </ac:spMkLst>
        </pc:spChg>
        <pc:spChg chg="add mod">
          <ac:chgData name="Wijeratne D.M.S.D it21138386" userId="45fd3dc1-0149-44fd-a853-d125b9b9ad8c" providerId="ADAL" clId="{77F6739F-40C5-4532-B6DC-79ED9E45E87B}" dt="2024-05-07T06:09:20.608" v="49"/>
          <ac:spMkLst>
            <pc:docMk/>
            <pc:sldMk cId="4060758458" sldId="456"/>
            <ac:spMk id="92" creationId="{48610921-3A0F-F5A6-93CA-E7D8263B40DA}"/>
          </ac:spMkLst>
        </pc:spChg>
        <pc:spChg chg="add mod">
          <ac:chgData name="Wijeratne D.M.S.D it21138386" userId="45fd3dc1-0149-44fd-a853-d125b9b9ad8c" providerId="ADAL" clId="{77F6739F-40C5-4532-B6DC-79ED9E45E87B}" dt="2024-05-07T06:09:20.608" v="49"/>
          <ac:spMkLst>
            <pc:docMk/>
            <pc:sldMk cId="4060758458" sldId="456"/>
            <ac:spMk id="93" creationId="{71ECEBC8-E6F2-492E-5BBD-BBDE0E844457}"/>
          </ac:spMkLst>
        </pc:spChg>
        <pc:spChg chg="add mod">
          <ac:chgData name="Wijeratne D.M.S.D it21138386" userId="45fd3dc1-0149-44fd-a853-d125b9b9ad8c" providerId="ADAL" clId="{77F6739F-40C5-4532-B6DC-79ED9E45E87B}" dt="2024-05-07T06:09:43.682" v="56"/>
          <ac:spMkLst>
            <pc:docMk/>
            <pc:sldMk cId="4060758458" sldId="456"/>
            <ac:spMk id="94" creationId="{36585E9A-FD58-2BB7-810F-98E3F63D4A0C}"/>
          </ac:spMkLst>
        </pc:spChg>
        <pc:spChg chg="add mod">
          <ac:chgData name="Wijeratne D.M.S.D it21138386" userId="45fd3dc1-0149-44fd-a853-d125b9b9ad8c" providerId="ADAL" clId="{77F6739F-40C5-4532-B6DC-79ED9E45E87B}" dt="2024-05-07T06:09:43.682" v="56"/>
          <ac:spMkLst>
            <pc:docMk/>
            <pc:sldMk cId="4060758458" sldId="456"/>
            <ac:spMk id="95" creationId="{B0EA1358-EC78-7ACC-4B70-987FA7334493}"/>
          </ac:spMkLst>
        </pc:spChg>
        <pc:spChg chg="add mod">
          <ac:chgData name="Wijeratne D.M.S.D it21138386" userId="45fd3dc1-0149-44fd-a853-d125b9b9ad8c" providerId="ADAL" clId="{77F6739F-40C5-4532-B6DC-79ED9E45E87B}" dt="2024-05-07T06:09:43.682" v="56"/>
          <ac:spMkLst>
            <pc:docMk/>
            <pc:sldMk cId="4060758458" sldId="456"/>
            <ac:spMk id="96" creationId="{EB3889C4-316C-4159-B1BC-25C8BA4772FE}"/>
          </ac:spMkLst>
        </pc:spChg>
        <pc:spChg chg="add mod">
          <ac:chgData name="Wijeratne D.M.S.D it21138386" userId="45fd3dc1-0149-44fd-a853-d125b9b9ad8c" providerId="ADAL" clId="{77F6739F-40C5-4532-B6DC-79ED9E45E87B}" dt="2024-05-07T06:09:43.682" v="56"/>
          <ac:spMkLst>
            <pc:docMk/>
            <pc:sldMk cId="4060758458" sldId="456"/>
            <ac:spMk id="97" creationId="{912B677F-CBE4-891A-292C-B4D259C84099}"/>
          </ac:spMkLst>
        </pc:spChg>
        <pc:spChg chg="add mod">
          <ac:chgData name="Wijeratne D.M.S.D it21138386" userId="45fd3dc1-0149-44fd-a853-d125b9b9ad8c" providerId="ADAL" clId="{77F6739F-40C5-4532-B6DC-79ED9E45E87B}" dt="2024-05-07T06:09:43.682" v="56"/>
          <ac:spMkLst>
            <pc:docMk/>
            <pc:sldMk cId="4060758458" sldId="456"/>
            <ac:spMk id="98" creationId="{D12031A4-5694-549F-C146-921B57751BD9}"/>
          </ac:spMkLst>
        </pc:spChg>
        <pc:spChg chg="mod">
          <ac:chgData name="Wijeratne D.M.S.D it21138386" userId="45fd3dc1-0149-44fd-a853-d125b9b9ad8c" providerId="ADAL" clId="{77F6739F-40C5-4532-B6DC-79ED9E45E87B}" dt="2024-05-07T06:09:38.482" v="55"/>
          <ac:spMkLst>
            <pc:docMk/>
            <pc:sldMk cId="4060758458" sldId="456"/>
            <ac:spMk id="100" creationId="{950D579F-3A1B-8CD7-5AD5-1A8D3B72D21D}"/>
          </ac:spMkLst>
        </pc:spChg>
        <pc:spChg chg="mod">
          <ac:chgData name="Wijeratne D.M.S.D it21138386" userId="45fd3dc1-0149-44fd-a853-d125b9b9ad8c" providerId="ADAL" clId="{77F6739F-40C5-4532-B6DC-79ED9E45E87B}" dt="2024-05-07T06:09:38.482" v="55"/>
          <ac:spMkLst>
            <pc:docMk/>
            <pc:sldMk cId="4060758458" sldId="456"/>
            <ac:spMk id="101" creationId="{CF232B2C-2A68-7885-03E6-8D68522D2653}"/>
          </ac:spMkLst>
        </pc:spChg>
        <pc:spChg chg="mod">
          <ac:chgData name="Wijeratne D.M.S.D it21138386" userId="45fd3dc1-0149-44fd-a853-d125b9b9ad8c" providerId="ADAL" clId="{77F6739F-40C5-4532-B6DC-79ED9E45E87B}" dt="2024-05-07T06:09:38.482" v="55"/>
          <ac:spMkLst>
            <pc:docMk/>
            <pc:sldMk cId="4060758458" sldId="456"/>
            <ac:spMk id="102" creationId="{2CA8E3BB-1F5C-AB22-D22A-64DEB9762D59}"/>
          </ac:spMkLst>
        </pc:spChg>
        <pc:spChg chg="mod">
          <ac:chgData name="Wijeratne D.M.S.D it21138386" userId="45fd3dc1-0149-44fd-a853-d125b9b9ad8c" providerId="ADAL" clId="{77F6739F-40C5-4532-B6DC-79ED9E45E87B}" dt="2024-05-07T06:09:38.482" v="55"/>
          <ac:spMkLst>
            <pc:docMk/>
            <pc:sldMk cId="4060758458" sldId="456"/>
            <ac:spMk id="103" creationId="{063840E7-2833-A6C9-27B2-F9C5E21B4BD7}"/>
          </ac:spMkLst>
        </pc:spChg>
        <pc:spChg chg="mod">
          <ac:chgData name="Wijeratne D.M.S.D it21138386" userId="45fd3dc1-0149-44fd-a853-d125b9b9ad8c" providerId="ADAL" clId="{77F6739F-40C5-4532-B6DC-79ED9E45E87B}" dt="2024-05-07T06:09:38.482" v="55"/>
          <ac:spMkLst>
            <pc:docMk/>
            <pc:sldMk cId="4060758458" sldId="456"/>
            <ac:spMk id="104" creationId="{252F6BD4-70D8-E77F-6796-EA56730F4945}"/>
          </ac:spMkLst>
        </pc:spChg>
        <pc:spChg chg="mod">
          <ac:chgData name="Wijeratne D.M.S.D it21138386" userId="45fd3dc1-0149-44fd-a853-d125b9b9ad8c" providerId="ADAL" clId="{77F6739F-40C5-4532-B6DC-79ED9E45E87B}" dt="2024-05-07T06:09:38.482" v="55"/>
          <ac:spMkLst>
            <pc:docMk/>
            <pc:sldMk cId="4060758458" sldId="456"/>
            <ac:spMk id="105" creationId="{0D562E35-BEC4-E2DA-78BA-93B31D7A1271}"/>
          </ac:spMkLst>
        </pc:spChg>
        <pc:spChg chg="mod">
          <ac:chgData name="Wijeratne D.M.S.D it21138386" userId="45fd3dc1-0149-44fd-a853-d125b9b9ad8c" providerId="ADAL" clId="{77F6739F-40C5-4532-B6DC-79ED9E45E87B}" dt="2024-05-07T06:09:38.482" v="55"/>
          <ac:spMkLst>
            <pc:docMk/>
            <pc:sldMk cId="4060758458" sldId="456"/>
            <ac:spMk id="106" creationId="{DBF261C7-D4DF-8264-1BE5-B088FD4A7906}"/>
          </ac:spMkLst>
        </pc:spChg>
        <pc:spChg chg="mod">
          <ac:chgData name="Wijeratne D.M.S.D it21138386" userId="45fd3dc1-0149-44fd-a853-d125b9b9ad8c" providerId="ADAL" clId="{77F6739F-40C5-4532-B6DC-79ED9E45E87B}" dt="2024-05-07T06:09:38.482" v="55"/>
          <ac:spMkLst>
            <pc:docMk/>
            <pc:sldMk cId="4060758458" sldId="456"/>
            <ac:spMk id="107" creationId="{BB3CC1D4-7D4D-9CAB-2631-18F185E98055}"/>
          </ac:spMkLst>
        </pc:spChg>
        <pc:spChg chg="mod">
          <ac:chgData name="Wijeratne D.M.S.D it21138386" userId="45fd3dc1-0149-44fd-a853-d125b9b9ad8c" providerId="ADAL" clId="{77F6739F-40C5-4532-B6DC-79ED9E45E87B}" dt="2024-05-07T06:09:38.482" v="55"/>
          <ac:spMkLst>
            <pc:docMk/>
            <pc:sldMk cId="4060758458" sldId="456"/>
            <ac:spMk id="108" creationId="{E20D94D2-04FB-E6C2-5590-4DA34B9A779B}"/>
          </ac:spMkLst>
        </pc:spChg>
        <pc:spChg chg="mod">
          <ac:chgData name="Wijeratne D.M.S.D it21138386" userId="45fd3dc1-0149-44fd-a853-d125b9b9ad8c" providerId="ADAL" clId="{77F6739F-40C5-4532-B6DC-79ED9E45E87B}" dt="2024-05-07T06:09:38.482" v="55"/>
          <ac:spMkLst>
            <pc:docMk/>
            <pc:sldMk cId="4060758458" sldId="456"/>
            <ac:spMk id="109" creationId="{8ED49D62-9339-05A8-5EB4-1E013FCD4842}"/>
          </ac:spMkLst>
        </pc:spChg>
        <pc:spChg chg="mod">
          <ac:chgData name="Wijeratne D.M.S.D it21138386" userId="45fd3dc1-0149-44fd-a853-d125b9b9ad8c" providerId="ADAL" clId="{77F6739F-40C5-4532-B6DC-79ED9E45E87B}" dt="2024-05-07T06:09:38.482" v="55"/>
          <ac:spMkLst>
            <pc:docMk/>
            <pc:sldMk cId="4060758458" sldId="456"/>
            <ac:spMk id="110" creationId="{B56754F0-6284-CCE1-7932-F3247AC7722E}"/>
          </ac:spMkLst>
        </pc:spChg>
        <pc:spChg chg="mod">
          <ac:chgData name="Wijeratne D.M.S.D it21138386" userId="45fd3dc1-0149-44fd-a853-d125b9b9ad8c" providerId="ADAL" clId="{77F6739F-40C5-4532-B6DC-79ED9E45E87B}" dt="2024-05-07T06:09:38.482" v="55"/>
          <ac:spMkLst>
            <pc:docMk/>
            <pc:sldMk cId="4060758458" sldId="456"/>
            <ac:spMk id="113" creationId="{079417E9-0304-D31E-9C79-EED1F885B1C3}"/>
          </ac:spMkLst>
        </pc:spChg>
        <pc:spChg chg="mod">
          <ac:chgData name="Wijeratne D.M.S.D it21138386" userId="45fd3dc1-0149-44fd-a853-d125b9b9ad8c" providerId="ADAL" clId="{77F6739F-40C5-4532-B6DC-79ED9E45E87B}" dt="2024-05-07T06:09:38.482" v="55"/>
          <ac:spMkLst>
            <pc:docMk/>
            <pc:sldMk cId="4060758458" sldId="456"/>
            <ac:spMk id="114" creationId="{F8F58496-EF0A-2B0C-F75B-8E9E69B6BD27}"/>
          </ac:spMkLst>
        </pc:spChg>
        <pc:spChg chg="add mod">
          <ac:chgData name="Wijeratne D.M.S.D it21138386" userId="45fd3dc1-0149-44fd-a853-d125b9b9ad8c" providerId="ADAL" clId="{77F6739F-40C5-4532-B6DC-79ED9E45E87B}" dt="2024-05-07T06:09:38.482" v="55"/>
          <ac:spMkLst>
            <pc:docMk/>
            <pc:sldMk cId="4060758458" sldId="456"/>
            <ac:spMk id="115" creationId="{90013C8A-2E58-73DE-B2D3-16C83DED3D50}"/>
          </ac:spMkLst>
        </pc:spChg>
        <pc:spChg chg="add mod">
          <ac:chgData name="Wijeratne D.M.S.D it21138386" userId="45fd3dc1-0149-44fd-a853-d125b9b9ad8c" providerId="ADAL" clId="{77F6739F-40C5-4532-B6DC-79ED9E45E87B}" dt="2024-05-07T06:09:38.482" v="55"/>
          <ac:spMkLst>
            <pc:docMk/>
            <pc:sldMk cId="4060758458" sldId="456"/>
            <ac:spMk id="116" creationId="{A6410915-D50D-4C2E-E741-2B8F716164A5}"/>
          </ac:spMkLst>
        </pc:spChg>
        <pc:grpChg chg="add del">
          <ac:chgData name="Wijeratne D.M.S.D it21138386" userId="45fd3dc1-0149-44fd-a853-d125b9b9ad8c" providerId="ADAL" clId="{77F6739F-40C5-4532-B6DC-79ED9E45E87B}" dt="2024-05-07T06:09:07.475" v="35" actId="478"/>
          <ac:grpSpMkLst>
            <pc:docMk/>
            <pc:sldMk cId="4060758458" sldId="456"/>
            <ac:grpSpMk id="3" creationId="{00000000-0000-0000-0000-000000000000}"/>
          </ac:grpSpMkLst>
        </pc:grpChg>
        <pc:grpChg chg="add del">
          <ac:chgData name="Wijeratne D.M.S.D it21138386" userId="45fd3dc1-0149-44fd-a853-d125b9b9ad8c" providerId="ADAL" clId="{77F6739F-40C5-4532-B6DC-79ED9E45E87B}" dt="2024-05-07T06:09:07.979" v="36" actId="478"/>
          <ac:grpSpMkLst>
            <pc:docMk/>
            <pc:sldMk cId="4060758458" sldId="456"/>
            <ac:grpSpMk id="5" creationId="{00000000-0000-0000-0000-000000000000}"/>
          </ac:grpSpMkLst>
        </pc:grpChg>
        <pc:grpChg chg="add mod">
          <ac:chgData name="Wijeratne D.M.S.D it21138386" userId="45fd3dc1-0149-44fd-a853-d125b9b9ad8c" providerId="ADAL" clId="{77F6739F-40C5-4532-B6DC-79ED9E45E87B}" dt="2024-05-07T06:08:32.449" v="24"/>
          <ac:grpSpMkLst>
            <pc:docMk/>
            <pc:sldMk cId="4060758458" sldId="456"/>
            <ac:grpSpMk id="12" creationId="{BA57EFBE-8D32-EFDD-A3E7-707735E6D6E3}"/>
          </ac:grpSpMkLst>
        </pc:grpChg>
        <pc:grpChg chg="add del">
          <ac:chgData name="Wijeratne D.M.S.D it21138386" userId="45fd3dc1-0149-44fd-a853-d125b9b9ad8c" providerId="ADAL" clId="{77F6739F-40C5-4532-B6DC-79ED9E45E87B}" dt="2024-05-07T06:09:44.393" v="57" actId="478"/>
          <ac:grpSpMkLst>
            <pc:docMk/>
            <pc:sldMk cId="4060758458" sldId="456"/>
            <ac:grpSpMk id="13" creationId="{00000000-0000-0000-0000-000000000000}"/>
          </ac:grpSpMkLst>
        </pc:grpChg>
        <pc:grpChg chg="add del">
          <ac:chgData name="Wijeratne D.M.S.D it21138386" userId="45fd3dc1-0149-44fd-a853-d125b9b9ad8c" providerId="ADAL" clId="{77F6739F-40C5-4532-B6DC-79ED9E45E87B}" dt="2024-05-07T06:09:44.393" v="57" actId="478"/>
          <ac:grpSpMkLst>
            <pc:docMk/>
            <pc:sldMk cId="4060758458" sldId="456"/>
            <ac:grpSpMk id="15" creationId="{00000000-0000-0000-0000-000000000000}"/>
          </ac:grpSpMkLst>
        </pc:grpChg>
        <pc:grpChg chg="add del">
          <ac:chgData name="Wijeratne D.M.S.D it21138386" userId="45fd3dc1-0149-44fd-a853-d125b9b9ad8c" providerId="ADAL" clId="{77F6739F-40C5-4532-B6DC-79ED9E45E87B}" dt="2024-05-07T06:09:44.393" v="57" actId="478"/>
          <ac:grpSpMkLst>
            <pc:docMk/>
            <pc:sldMk cId="4060758458" sldId="456"/>
            <ac:grpSpMk id="25" creationId="{00000000-0000-0000-0000-000000000000}"/>
          </ac:grpSpMkLst>
        </pc:grpChg>
        <pc:grpChg chg="add del">
          <ac:chgData name="Wijeratne D.M.S.D it21138386" userId="45fd3dc1-0149-44fd-a853-d125b9b9ad8c" providerId="ADAL" clId="{77F6739F-40C5-4532-B6DC-79ED9E45E87B}" dt="2024-05-07T06:09:44.393" v="57" actId="478"/>
          <ac:grpSpMkLst>
            <pc:docMk/>
            <pc:sldMk cId="4060758458" sldId="456"/>
            <ac:grpSpMk id="27" creationId="{00000000-0000-0000-0000-000000000000}"/>
          </ac:grpSpMkLst>
        </pc:grpChg>
        <pc:grpChg chg="add del">
          <ac:chgData name="Wijeratne D.M.S.D it21138386" userId="45fd3dc1-0149-44fd-a853-d125b9b9ad8c" providerId="ADAL" clId="{77F6739F-40C5-4532-B6DC-79ED9E45E87B}" dt="2024-05-07T06:09:44.393" v="57" actId="478"/>
          <ac:grpSpMkLst>
            <pc:docMk/>
            <pc:sldMk cId="4060758458" sldId="456"/>
            <ac:grpSpMk id="29" creationId="{00000000-0000-0000-0000-000000000000}"/>
          </ac:grpSpMkLst>
        </pc:grpChg>
        <pc:grpChg chg="add del">
          <ac:chgData name="Wijeratne D.M.S.D it21138386" userId="45fd3dc1-0149-44fd-a853-d125b9b9ad8c" providerId="ADAL" clId="{77F6739F-40C5-4532-B6DC-79ED9E45E87B}" dt="2024-05-07T06:09:44.393" v="57" actId="478"/>
          <ac:grpSpMkLst>
            <pc:docMk/>
            <pc:sldMk cId="4060758458" sldId="456"/>
            <ac:grpSpMk id="31" creationId="{00000000-0000-0000-0000-000000000000}"/>
          </ac:grpSpMkLst>
        </pc:grpChg>
        <pc:grpChg chg="add mod">
          <ac:chgData name="Wijeratne D.M.S.D it21138386" userId="45fd3dc1-0149-44fd-a853-d125b9b9ad8c" providerId="ADAL" clId="{77F6739F-40C5-4532-B6DC-79ED9E45E87B}" dt="2024-05-07T06:08:32.449" v="24"/>
          <ac:grpSpMkLst>
            <pc:docMk/>
            <pc:sldMk cId="4060758458" sldId="456"/>
            <ac:grpSpMk id="40" creationId="{476256C1-4A40-AF87-108A-FDD61BFA6110}"/>
          </ac:grpSpMkLst>
        </pc:grpChg>
        <pc:grpChg chg="add mod">
          <ac:chgData name="Wijeratne D.M.S.D it21138386" userId="45fd3dc1-0149-44fd-a853-d125b9b9ad8c" providerId="ADAL" clId="{77F6739F-40C5-4532-B6DC-79ED9E45E87B}" dt="2024-05-07T06:08:47.271" v="32"/>
          <ac:grpSpMkLst>
            <pc:docMk/>
            <pc:sldMk cId="4060758458" sldId="456"/>
            <ac:grpSpMk id="53" creationId="{5921BE43-34AE-5C26-366E-01F7411007B8}"/>
          </ac:grpSpMkLst>
        </pc:grpChg>
        <pc:grpChg chg="add mod">
          <ac:chgData name="Wijeratne D.M.S.D it21138386" userId="45fd3dc1-0149-44fd-a853-d125b9b9ad8c" providerId="ADAL" clId="{77F6739F-40C5-4532-B6DC-79ED9E45E87B}" dt="2024-05-07T06:08:47.271" v="32"/>
          <ac:grpSpMkLst>
            <pc:docMk/>
            <pc:sldMk cId="4060758458" sldId="456"/>
            <ac:grpSpMk id="66" creationId="{8B3BE235-B305-A65F-31BE-B2BB771715E5}"/>
          </ac:grpSpMkLst>
        </pc:grpChg>
        <pc:grpChg chg="add mod">
          <ac:chgData name="Wijeratne D.M.S.D it21138386" userId="45fd3dc1-0149-44fd-a853-d125b9b9ad8c" providerId="ADAL" clId="{77F6739F-40C5-4532-B6DC-79ED9E45E87B}" dt="2024-05-07T06:09:20.608" v="49"/>
          <ac:grpSpMkLst>
            <pc:docMk/>
            <pc:sldMk cId="4060758458" sldId="456"/>
            <ac:grpSpMk id="76" creationId="{F9BB846A-A931-C90E-8055-C1E7159AC6E3}"/>
          </ac:grpSpMkLst>
        </pc:grpChg>
        <pc:grpChg chg="add mod">
          <ac:chgData name="Wijeratne D.M.S.D it21138386" userId="45fd3dc1-0149-44fd-a853-d125b9b9ad8c" providerId="ADAL" clId="{77F6739F-40C5-4532-B6DC-79ED9E45E87B}" dt="2024-05-07T06:09:20.608" v="49"/>
          <ac:grpSpMkLst>
            <pc:docMk/>
            <pc:sldMk cId="4060758458" sldId="456"/>
            <ac:grpSpMk id="89" creationId="{2BD19418-0FBE-807D-9459-9CB487C1D13C}"/>
          </ac:grpSpMkLst>
        </pc:grpChg>
        <pc:grpChg chg="add mod">
          <ac:chgData name="Wijeratne D.M.S.D it21138386" userId="45fd3dc1-0149-44fd-a853-d125b9b9ad8c" providerId="ADAL" clId="{77F6739F-40C5-4532-B6DC-79ED9E45E87B}" dt="2024-05-07T06:09:38.482" v="55"/>
          <ac:grpSpMkLst>
            <pc:docMk/>
            <pc:sldMk cId="4060758458" sldId="456"/>
            <ac:grpSpMk id="99" creationId="{7A006B85-FB3F-433F-A447-6AD5EB09ADF5}"/>
          </ac:grpSpMkLst>
        </pc:grpChg>
        <pc:grpChg chg="add mod">
          <ac:chgData name="Wijeratne D.M.S.D it21138386" userId="45fd3dc1-0149-44fd-a853-d125b9b9ad8c" providerId="ADAL" clId="{77F6739F-40C5-4532-B6DC-79ED9E45E87B}" dt="2024-05-07T06:09:38.482" v="55"/>
          <ac:grpSpMkLst>
            <pc:docMk/>
            <pc:sldMk cId="4060758458" sldId="456"/>
            <ac:grpSpMk id="112" creationId="{35D10793-6027-CBEA-42F0-5FB1597BC018}"/>
          </ac:grpSpMkLst>
        </pc:grpChg>
        <pc:picChg chg="add mod">
          <ac:chgData name="Wijeratne D.M.S.D it21138386" userId="45fd3dc1-0149-44fd-a853-d125b9b9ad8c" providerId="ADAL" clId="{77F6739F-40C5-4532-B6DC-79ED9E45E87B}" dt="2024-05-07T06:08:32.449" v="24"/>
          <ac:picMkLst>
            <pc:docMk/>
            <pc:sldMk cId="4060758458" sldId="456"/>
            <ac:picMk id="38" creationId="{BEF1C68D-58AC-A6FE-D688-1409BD4EEF35}"/>
          </ac:picMkLst>
        </pc:picChg>
        <pc:picChg chg="add mod">
          <ac:chgData name="Wijeratne D.M.S.D it21138386" userId="45fd3dc1-0149-44fd-a853-d125b9b9ad8c" providerId="ADAL" clId="{77F6739F-40C5-4532-B6DC-79ED9E45E87B}" dt="2024-05-07T06:08:47.271" v="32"/>
          <ac:picMkLst>
            <pc:docMk/>
            <pc:sldMk cId="4060758458" sldId="456"/>
            <ac:picMk id="65" creationId="{6340E72A-BADB-6A80-DE5C-47D8712B1649}"/>
          </ac:picMkLst>
        </pc:picChg>
        <pc:picChg chg="add mod">
          <ac:chgData name="Wijeratne D.M.S.D it21138386" userId="45fd3dc1-0149-44fd-a853-d125b9b9ad8c" providerId="ADAL" clId="{77F6739F-40C5-4532-B6DC-79ED9E45E87B}" dt="2024-05-07T06:09:20.608" v="49"/>
          <ac:picMkLst>
            <pc:docMk/>
            <pc:sldMk cId="4060758458" sldId="456"/>
            <ac:picMk id="88" creationId="{14E55A76-57A0-966F-8D29-3F61A6F781D0}"/>
          </ac:picMkLst>
        </pc:picChg>
        <pc:picChg chg="add mod">
          <ac:chgData name="Wijeratne D.M.S.D it21138386" userId="45fd3dc1-0149-44fd-a853-d125b9b9ad8c" providerId="ADAL" clId="{77F6739F-40C5-4532-B6DC-79ED9E45E87B}" dt="2024-05-07T06:09:38.482" v="55"/>
          <ac:picMkLst>
            <pc:docMk/>
            <pc:sldMk cId="4060758458" sldId="456"/>
            <ac:picMk id="111" creationId="{07B8B559-60DB-5334-5EF4-C64056C1C223}"/>
          </ac:picMkLst>
        </pc:picChg>
      </pc:sldChg>
      <pc:sldChg chg="add del ord">
        <pc:chgData name="Wijeratne D.M.S.D it21138386" userId="45fd3dc1-0149-44fd-a853-d125b9b9ad8c" providerId="ADAL" clId="{77F6739F-40C5-4532-B6DC-79ED9E45E87B}" dt="2024-05-07T08:07:42.194" v="975" actId="2696"/>
        <pc:sldMkLst>
          <pc:docMk/>
          <pc:sldMk cId="2741012004" sldId="457"/>
        </pc:sldMkLst>
      </pc:sldChg>
      <pc:sldChg chg="modSp mod">
        <pc:chgData name="Wijeratne D.M.S.D it21138386" userId="45fd3dc1-0149-44fd-a853-d125b9b9ad8c" providerId="ADAL" clId="{77F6739F-40C5-4532-B6DC-79ED9E45E87B}" dt="2024-05-08T06:28:03.553" v="1576" actId="113"/>
        <pc:sldMkLst>
          <pc:docMk/>
          <pc:sldMk cId="1458048845" sldId="461"/>
        </pc:sldMkLst>
        <pc:spChg chg="mod">
          <ac:chgData name="Wijeratne D.M.S.D it21138386" userId="45fd3dc1-0149-44fd-a853-d125b9b9ad8c" providerId="ADAL" clId="{77F6739F-40C5-4532-B6DC-79ED9E45E87B}" dt="2024-05-08T06:28:03.553" v="1576" actId="113"/>
          <ac:spMkLst>
            <pc:docMk/>
            <pc:sldMk cId="1458048845" sldId="461"/>
            <ac:spMk id="56" creationId="{00000000-0000-0000-0000-000000000000}"/>
          </ac:spMkLst>
        </pc:spChg>
        <pc:spChg chg="mod">
          <ac:chgData name="Wijeratne D.M.S.D it21138386" userId="45fd3dc1-0149-44fd-a853-d125b9b9ad8c" providerId="ADAL" clId="{77F6739F-40C5-4532-B6DC-79ED9E45E87B}" dt="2024-05-08T06:27:50.658" v="1571" actId="2711"/>
          <ac:spMkLst>
            <pc:docMk/>
            <pc:sldMk cId="1458048845" sldId="461"/>
            <ac:spMk id="57" creationId="{00000000-0000-0000-0000-000000000000}"/>
          </ac:spMkLst>
        </pc:spChg>
      </pc:sldChg>
      <pc:sldChg chg="modSp mod">
        <pc:chgData name="Wijeratne D.M.S.D it21138386" userId="45fd3dc1-0149-44fd-a853-d125b9b9ad8c" providerId="ADAL" clId="{77F6739F-40C5-4532-B6DC-79ED9E45E87B}" dt="2024-05-08T02:42:24.745" v="1569" actId="208"/>
        <pc:sldMkLst>
          <pc:docMk/>
          <pc:sldMk cId="1834881182" sldId="462"/>
        </pc:sldMkLst>
        <pc:picChg chg="mod">
          <ac:chgData name="Wijeratne D.M.S.D it21138386" userId="45fd3dc1-0149-44fd-a853-d125b9b9ad8c" providerId="ADAL" clId="{77F6739F-40C5-4532-B6DC-79ED9E45E87B}" dt="2024-05-08T02:42:18.680" v="1567" actId="208"/>
          <ac:picMkLst>
            <pc:docMk/>
            <pc:sldMk cId="1834881182" sldId="462"/>
            <ac:picMk id="8" creationId="{EEFED9D1-E972-5572-E195-38873697689E}"/>
          </ac:picMkLst>
        </pc:picChg>
        <pc:picChg chg="mod">
          <ac:chgData name="Wijeratne D.M.S.D it21138386" userId="45fd3dc1-0149-44fd-a853-d125b9b9ad8c" providerId="ADAL" clId="{77F6739F-40C5-4532-B6DC-79ED9E45E87B}" dt="2024-05-08T02:42:24.745" v="1569" actId="208"/>
          <ac:picMkLst>
            <pc:docMk/>
            <pc:sldMk cId="1834881182" sldId="462"/>
            <ac:picMk id="9" creationId="{176D86F5-BDD0-5DF1-7D87-38B229227256}"/>
          </ac:picMkLst>
        </pc:picChg>
      </pc:sldChg>
    </pc:docChg>
  </pc:docChgLst>
  <pc:docChgLst>
    <pc:chgData name="Vihansa S.A.S it21134180" userId="c1683f9f-850b-4a7c-8080-f1b972546ffa" providerId="ADAL" clId="{1571FFBA-1ED0-4604-AFA8-42D83F07E8FE}"/>
    <pc:docChg chg="undo custSel addSld delSld modSld sldOrd addMainMaster delMainMaster">
      <pc:chgData name="Vihansa S.A.S it21134180" userId="c1683f9f-850b-4a7c-8080-f1b972546ffa" providerId="ADAL" clId="{1571FFBA-1ED0-4604-AFA8-42D83F07E8FE}" dt="2024-05-06T08:39:03.101" v="6317"/>
      <pc:docMkLst>
        <pc:docMk/>
      </pc:docMkLst>
      <pc:sldChg chg="modSp mod modNotesTx">
        <pc:chgData name="Vihansa S.A.S it21134180" userId="c1683f9f-850b-4a7c-8080-f1b972546ffa" providerId="ADAL" clId="{1571FFBA-1ED0-4604-AFA8-42D83F07E8FE}" dt="2024-05-05T10:06:12.313" v="205" actId="20577"/>
        <pc:sldMkLst>
          <pc:docMk/>
          <pc:sldMk cId="0" sldId="256"/>
        </pc:sldMkLst>
        <pc:spChg chg="mod">
          <ac:chgData name="Vihansa S.A.S it21134180" userId="c1683f9f-850b-4a7c-8080-f1b972546ffa" providerId="ADAL" clId="{1571FFBA-1ED0-4604-AFA8-42D83F07E8FE}" dt="2024-05-05T09:56:21.864" v="53" actId="20577"/>
          <ac:spMkLst>
            <pc:docMk/>
            <pc:sldMk cId="0" sldId="256"/>
            <ac:spMk id="771" creationId="{00000000-0000-0000-0000-000000000000}"/>
          </ac:spMkLst>
        </pc:spChg>
        <pc:spChg chg="mod">
          <ac:chgData name="Vihansa S.A.S it21134180" userId="c1683f9f-850b-4a7c-8080-f1b972546ffa" providerId="ADAL" clId="{1571FFBA-1ED0-4604-AFA8-42D83F07E8FE}" dt="2024-05-05T09:56:35.828" v="62" actId="20577"/>
          <ac:spMkLst>
            <pc:docMk/>
            <pc:sldMk cId="0" sldId="256"/>
            <ac:spMk id="772" creationId="{00000000-0000-0000-0000-000000000000}"/>
          </ac:spMkLst>
        </pc:spChg>
      </pc:sldChg>
      <pc:sldChg chg="del">
        <pc:chgData name="Vihansa S.A.S it21134180" userId="c1683f9f-850b-4a7c-8080-f1b972546ffa" providerId="ADAL" clId="{1571FFBA-1ED0-4604-AFA8-42D83F07E8FE}" dt="2024-05-05T09:56:47.569" v="63" actId="47"/>
        <pc:sldMkLst>
          <pc:docMk/>
          <pc:sldMk cId="1248104917" sldId="257"/>
        </pc:sldMkLst>
      </pc:sldChg>
      <pc:sldChg chg="del">
        <pc:chgData name="Vihansa S.A.S it21134180" userId="c1683f9f-850b-4a7c-8080-f1b972546ffa" providerId="ADAL" clId="{1571FFBA-1ED0-4604-AFA8-42D83F07E8FE}" dt="2024-05-05T09:59:37.542" v="67" actId="47"/>
        <pc:sldMkLst>
          <pc:docMk/>
          <pc:sldMk cId="3332406018" sldId="258"/>
        </pc:sldMkLst>
      </pc:sldChg>
      <pc:sldChg chg="del">
        <pc:chgData name="Vihansa S.A.S it21134180" userId="c1683f9f-850b-4a7c-8080-f1b972546ffa" providerId="ADAL" clId="{1571FFBA-1ED0-4604-AFA8-42D83F07E8FE}" dt="2024-05-05T11:42:14.733" v="980" actId="47"/>
        <pc:sldMkLst>
          <pc:docMk/>
          <pc:sldMk cId="0" sldId="259"/>
        </pc:sldMkLst>
      </pc:sldChg>
      <pc:sldChg chg="del">
        <pc:chgData name="Vihansa S.A.S it21134180" userId="c1683f9f-850b-4a7c-8080-f1b972546ffa" providerId="ADAL" clId="{1571FFBA-1ED0-4604-AFA8-42D83F07E8FE}" dt="2024-05-05T11:45:49.506" v="995" actId="47"/>
        <pc:sldMkLst>
          <pc:docMk/>
          <pc:sldMk cId="0" sldId="264"/>
        </pc:sldMkLst>
      </pc:sldChg>
      <pc:sldChg chg="del">
        <pc:chgData name="Vihansa S.A.S it21134180" userId="c1683f9f-850b-4a7c-8080-f1b972546ffa" providerId="ADAL" clId="{1571FFBA-1ED0-4604-AFA8-42D83F07E8FE}" dt="2024-05-05T11:45:57.328" v="996" actId="47"/>
        <pc:sldMkLst>
          <pc:docMk/>
          <pc:sldMk cId="0" sldId="265"/>
        </pc:sldMkLst>
      </pc:sldChg>
      <pc:sldChg chg="del">
        <pc:chgData name="Vihansa S.A.S it21134180" userId="c1683f9f-850b-4a7c-8080-f1b972546ffa" providerId="ADAL" clId="{1571FFBA-1ED0-4604-AFA8-42D83F07E8FE}" dt="2024-05-05T11:41:20.235" v="978" actId="47"/>
        <pc:sldMkLst>
          <pc:docMk/>
          <pc:sldMk cId="0" sldId="267"/>
        </pc:sldMkLst>
      </pc:sldChg>
      <pc:sldChg chg="del">
        <pc:chgData name="Vihansa S.A.S it21134180" userId="c1683f9f-850b-4a7c-8080-f1b972546ffa" providerId="ADAL" clId="{1571FFBA-1ED0-4604-AFA8-42D83F07E8FE}" dt="2024-05-05T11:41:20.235" v="978" actId="47"/>
        <pc:sldMkLst>
          <pc:docMk/>
          <pc:sldMk cId="0" sldId="272"/>
        </pc:sldMkLst>
      </pc:sldChg>
      <pc:sldChg chg="del">
        <pc:chgData name="Vihansa S.A.S it21134180" userId="c1683f9f-850b-4a7c-8080-f1b972546ffa" providerId="ADAL" clId="{1571FFBA-1ED0-4604-AFA8-42D83F07E8FE}" dt="2024-05-05T11:41:29.507" v="979" actId="47"/>
        <pc:sldMkLst>
          <pc:docMk/>
          <pc:sldMk cId="0" sldId="274"/>
        </pc:sldMkLst>
      </pc:sldChg>
      <pc:sldChg chg="del">
        <pc:chgData name="Vihansa S.A.S it21134180" userId="c1683f9f-850b-4a7c-8080-f1b972546ffa" providerId="ADAL" clId="{1571FFBA-1ED0-4604-AFA8-42D83F07E8FE}" dt="2024-05-05T11:40:08.342" v="977" actId="47"/>
        <pc:sldMkLst>
          <pc:docMk/>
          <pc:sldMk cId="0" sldId="275"/>
        </pc:sldMkLst>
      </pc:sldChg>
      <pc:sldChg chg="del">
        <pc:chgData name="Vihansa S.A.S it21134180" userId="c1683f9f-850b-4a7c-8080-f1b972546ffa" providerId="ADAL" clId="{1571FFBA-1ED0-4604-AFA8-42D83F07E8FE}" dt="2024-05-05T11:40:08.342" v="977" actId="47"/>
        <pc:sldMkLst>
          <pc:docMk/>
          <pc:sldMk cId="0" sldId="276"/>
        </pc:sldMkLst>
      </pc:sldChg>
      <pc:sldChg chg="del">
        <pc:chgData name="Vihansa S.A.S it21134180" userId="c1683f9f-850b-4a7c-8080-f1b972546ffa" providerId="ADAL" clId="{1571FFBA-1ED0-4604-AFA8-42D83F07E8FE}" dt="2024-05-05T11:40:08.342" v="977" actId="47"/>
        <pc:sldMkLst>
          <pc:docMk/>
          <pc:sldMk cId="0" sldId="277"/>
        </pc:sldMkLst>
      </pc:sldChg>
      <pc:sldChg chg="del">
        <pc:chgData name="Vihansa S.A.S it21134180" userId="c1683f9f-850b-4a7c-8080-f1b972546ffa" providerId="ADAL" clId="{1571FFBA-1ED0-4604-AFA8-42D83F07E8FE}" dt="2024-05-05T11:40:08.342" v="977" actId="47"/>
        <pc:sldMkLst>
          <pc:docMk/>
          <pc:sldMk cId="0" sldId="278"/>
        </pc:sldMkLst>
      </pc:sldChg>
      <pc:sldChg chg="del">
        <pc:chgData name="Vihansa S.A.S it21134180" userId="c1683f9f-850b-4a7c-8080-f1b972546ffa" providerId="ADAL" clId="{1571FFBA-1ED0-4604-AFA8-42D83F07E8FE}" dt="2024-05-05T11:39:54.307" v="976" actId="47"/>
        <pc:sldMkLst>
          <pc:docMk/>
          <pc:sldMk cId="0" sldId="279"/>
        </pc:sldMkLst>
      </pc:sldChg>
      <pc:sldChg chg="del">
        <pc:chgData name="Vihansa S.A.S it21134180" userId="c1683f9f-850b-4a7c-8080-f1b972546ffa" providerId="ADAL" clId="{1571FFBA-1ED0-4604-AFA8-42D83F07E8FE}" dt="2024-05-05T11:39:54.307" v="976" actId="47"/>
        <pc:sldMkLst>
          <pc:docMk/>
          <pc:sldMk cId="0" sldId="280"/>
        </pc:sldMkLst>
      </pc:sldChg>
      <pc:sldChg chg="del">
        <pc:chgData name="Vihansa S.A.S it21134180" userId="c1683f9f-850b-4a7c-8080-f1b972546ffa" providerId="ADAL" clId="{1571FFBA-1ED0-4604-AFA8-42D83F07E8FE}" dt="2024-05-05T11:39:54.307" v="976" actId="47"/>
        <pc:sldMkLst>
          <pc:docMk/>
          <pc:sldMk cId="0" sldId="281"/>
        </pc:sldMkLst>
      </pc:sldChg>
      <pc:sldChg chg="del">
        <pc:chgData name="Vihansa S.A.S it21134180" userId="c1683f9f-850b-4a7c-8080-f1b972546ffa" providerId="ADAL" clId="{1571FFBA-1ED0-4604-AFA8-42D83F07E8FE}" dt="2024-05-05T11:39:54.307" v="976" actId="47"/>
        <pc:sldMkLst>
          <pc:docMk/>
          <pc:sldMk cId="0" sldId="282"/>
        </pc:sldMkLst>
      </pc:sldChg>
      <pc:sldChg chg="del">
        <pc:chgData name="Vihansa S.A.S it21134180" userId="c1683f9f-850b-4a7c-8080-f1b972546ffa" providerId="ADAL" clId="{1571FFBA-1ED0-4604-AFA8-42D83F07E8FE}" dt="2024-05-05T11:39:43.571" v="975" actId="47"/>
        <pc:sldMkLst>
          <pc:docMk/>
          <pc:sldMk cId="0" sldId="283"/>
        </pc:sldMkLst>
      </pc:sldChg>
      <pc:sldChg chg="del">
        <pc:chgData name="Vihansa S.A.S it21134180" userId="c1683f9f-850b-4a7c-8080-f1b972546ffa" providerId="ADAL" clId="{1571FFBA-1ED0-4604-AFA8-42D83F07E8FE}" dt="2024-05-05T11:39:43.571" v="975" actId="47"/>
        <pc:sldMkLst>
          <pc:docMk/>
          <pc:sldMk cId="0" sldId="284"/>
        </pc:sldMkLst>
      </pc:sldChg>
      <pc:sldChg chg="del">
        <pc:chgData name="Vihansa S.A.S it21134180" userId="c1683f9f-850b-4a7c-8080-f1b972546ffa" providerId="ADAL" clId="{1571FFBA-1ED0-4604-AFA8-42D83F07E8FE}" dt="2024-05-05T11:39:43.571" v="975" actId="47"/>
        <pc:sldMkLst>
          <pc:docMk/>
          <pc:sldMk cId="0" sldId="285"/>
        </pc:sldMkLst>
      </pc:sldChg>
      <pc:sldChg chg="del">
        <pc:chgData name="Vihansa S.A.S it21134180" userId="c1683f9f-850b-4a7c-8080-f1b972546ffa" providerId="ADAL" clId="{1571FFBA-1ED0-4604-AFA8-42D83F07E8FE}" dt="2024-05-05T11:39:43.571" v="975" actId="47"/>
        <pc:sldMkLst>
          <pc:docMk/>
          <pc:sldMk cId="0" sldId="286"/>
        </pc:sldMkLst>
      </pc:sldChg>
      <pc:sldChg chg="del">
        <pc:chgData name="Vihansa S.A.S it21134180" userId="c1683f9f-850b-4a7c-8080-f1b972546ffa" providerId="ADAL" clId="{1571FFBA-1ED0-4604-AFA8-42D83F07E8FE}" dt="2024-05-05T11:39:43.571" v="975" actId="47"/>
        <pc:sldMkLst>
          <pc:docMk/>
          <pc:sldMk cId="0" sldId="287"/>
        </pc:sldMkLst>
      </pc:sldChg>
      <pc:sldChg chg="del">
        <pc:chgData name="Vihansa S.A.S it21134180" userId="c1683f9f-850b-4a7c-8080-f1b972546ffa" providerId="ADAL" clId="{1571FFBA-1ED0-4604-AFA8-42D83F07E8FE}" dt="2024-05-05T10:02:51.385" v="73" actId="47"/>
        <pc:sldMkLst>
          <pc:docMk/>
          <pc:sldMk cId="0" sldId="288"/>
        </pc:sldMkLst>
      </pc:sldChg>
      <pc:sldChg chg="del">
        <pc:chgData name="Vihansa S.A.S it21134180" userId="c1683f9f-850b-4a7c-8080-f1b972546ffa" providerId="ADAL" clId="{1571FFBA-1ED0-4604-AFA8-42D83F07E8FE}" dt="2024-05-05T10:02:51.385" v="73" actId="47"/>
        <pc:sldMkLst>
          <pc:docMk/>
          <pc:sldMk cId="0" sldId="289"/>
        </pc:sldMkLst>
      </pc:sldChg>
      <pc:sldChg chg="del">
        <pc:chgData name="Vihansa S.A.S it21134180" userId="c1683f9f-850b-4a7c-8080-f1b972546ffa" providerId="ADAL" clId="{1571FFBA-1ED0-4604-AFA8-42D83F07E8FE}" dt="2024-05-05T10:02:51.385" v="73" actId="47"/>
        <pc:sldMkLst>
          <pc:docMk/>
          <pc:sldMk cId="0" sldId="290"/>
        </pc:sldMkLst>
      </pc:sldChg>
      <pc:sldChg chg="del">
        <pc:chgData name="Vihansa S.A.S it21134180" userId="c1683f9f-850b-4a7c-8080-f1b972546ffa" providerId="ADAL" clId="{1571FFBA-1ED0-4604-AFA8-42D83F07E8FE}" dt="2024-05-05T10:02:51.385" v="73" actId="47"/>
        <pc:sldMkLst>
          <pc:docMk/>
          <pc:sldMk cId="0" sldId="291"/>
        </pc:sldMkLst>
      </pc:sldChg>
      <pc:sldChg chg="del">
        <pc:chgData name="Vihansa S.A.S it21134180" userId="c1683f9f-850b-4a7c-8080-f1b972546ffa" providerId="ADAL" clId="{1571FFBA-1ED0-4604-AFA8-42D83F07E8FE}" dt="2024-05-05T10:02:51.385" v="73" actId="47"/>
        <pc:sldMkLst>
          <pc:docMk/>
          <pc:sldMk cId="0" sldId="292"/>
        </pc:sldMkLst>
      </pc:sldChg>
      <pc:sldChg chg="del">
        <pc:chgData name="Vihansa S.A.S it21134180" userId="c1683f9f-850b-4a7c-8080-f1b972546ffa" providerId="ADAL" clId="{1571FFBA-1ED0-4604-AFA8-42D83F07E8FE}" dt="2024-05-05T10:02:51.385" v="73" actId="47"/>
        <pc:sldMkLst>
          <pc:docMk/>
          <pc:sldMk cId="0" sldId="293"/>
        </pc:sldMkLst>
      </pc:sldChg>
      <pc:sldChg chg="del">
        <pc:chgData name="Vihansa S.A.S it21134180" userId="c1683f9f-850b-4a7c-8080-f1b972546ffa" providerId="ADAL" clId="{1571FFBA-1ED0-4604-AFA8-42D83F07E8FE}" dt="2024-05-05T10:02:51.385" v="73" actId="47"/>
        <pc:sldMkLst>
          <pc:docMk/>
          <pc:sldMk cId="0" sldId="294"/>
        </pc:sldMkLst>
      </pc:sldChg>
      <pc:sldChg chg="del">
        <pc:chgData name="Vihansa S.A.S it21134180" userId="c1683f9f-850b-4a7c-8080-f1b972546ffa" providerId="ADAL" clId="{1571FFBA-1ED0-4604-AFA8-42D83F07E8FE}" dt="2024-05-05T10:02:51.385" v="73" actId="47"/>
        <pc:sldMkLst>
          <pc:docMk/>
          <pc:sldMk cId="0" sldId="295"/>
        </pc:sldMkLst>
      </pc:sldChg>
      <pc:sldChg chg="del">
        <pc:chgData name="Vihansa S.A.S it21134180" userId="c1683f9f-850b-4a7c-8080-f1b972546ffa" providerId="ADAL" clId="{1571FFBA-1ED0-4604-AFA8-42D83F07E8FE}" dt="2024-05-05T10:02:51.385" v="73" actId="47"/>
        <pc:sldMkLst>
          <pc:docMk/>
          <pc:sldMk cId="0" sldId="296"/>
        </pc:sldMkLst>
      </pc:sldChg>
      <pc:sldChg chg="del">
        <pc:chgData name="Vihansa S.A.S it21134180" userId="c1683f9f-850b-4a7c-8080-f1b972546ffa" providerId="ADAL" clId="{1571FFBA-1ED0-4604-AFA8-42D83F07E8FE}" dt="2024-05-05T10:03:05.724" v="74" actId="47"/>
        <pc:sldMkLst>
          <pc:docMk/>
          <pc:sldMk cId="0" sldId="297"/>
        </pc:sldMkLst>
      </pc:sldChg>
      <pc:sldChg chg="del">
        <pc:chgData name="Vihansa S.A.S it21134180" userId="c1683f9f-850b-4a7c-8080-f1b972546ffa" providerId="ADAL" clId="{1571FFBA-1ED0-4604-AFA8-42D83F07E8FE}" dt="2024-05-05T10:03:05.724" v="74" actId="47"/>
        <pc:sldMkLst>
          <pc:docMk/>
          <pc:sldMk cId="0" sldId="298"/>
        </pc:sldMkLst>
      </pc:sldChg>
      <pc:sldChg chg="del">
        <pc:chgData name="Vihansa S.A.S it21134180" userId="c1683f9f-850b-4a7c-8080-f1b972546ffa" providerId="ADAL" clId="{1571FFBA-1ED0-4604-AFA8-42D83F07E8FE}" dt="2024-05-05T10:03:05.724" v="74" actId="47"/>
        <pc:sldMkLst>
          <pc:docMk/>
          <pc:sldMk cId="0" sldId="299"/>
        </pc:sldMkLst>
      </pc:sldChg>
      <pc:sldChg chg="del">
        <pc:chgData name="Vihansa S.A.S it21134180" userId="c1683f9f-850b-4a7c-8080-f1b972546ffa" providerId="ADAL" clId="{1571FFBA-1ED0-4604-AFA8-42D83F07E8FE}" dt="2024-05-05T10:03:05.724" v="74" actId="47"/>
        <pc:sldMkLst>
          <pc:docMk/>
          <pc:sldMk cId="0" sldId="300"/>
        </pc:sldMkLst>
      </pc:sldChg>
      <pc:sldChg chg="del">
        <pc:chgData name="Vihansa S.A.S it21134180" userId="c1683f9f-850b-4a7c-8080-f1b972546ffa" providerId="ADAL" clId="{1571FFBA-1ED0-4604-AFA8-42D83F07E8FE}" dt="2024-05-05T10:03:05.724" v="74" actId="47"/>
        <pc:sldMkLst>
          <pc:docMk/>
          <pc:sldMk cId="0" sldId="301"/>
        </pc:sldMkLst>
      </pc:sldChg>
      <pc:sldChg chg="del">
        <pc:chgData name="Vihansa S.A.S it21134180" userId="c1683f9f-850b-4a7c-8080-f1b972546ffa" providerId="ADAL" clId="{1571FFBA-1ED0-4604-AFA8-42D83F07E8FE}" dt="2024-05-05T10:03:05.724" v="74" actId="47"/>
        <pc:sldMkLst>
          <pc:docMk/>
          <pc:sldMk cId="0" sldId="302"/>
        </pc:sldMkLst>
      </pc:sldChg>
      <pc:sldChg chg="del">
        <pc:chgData name="Vihansa S.A.S it21134180" userId="c1683f9f-850b-4a7c-8080-f1b972546ffa" providerId="ADAL" clId="{1571FFBA-1ED0-4604-AFA8-42D83F07E8FE}" dt="2024-05-05T10:03:05.724" v="74" actId="47"/>
        <pc:sldMkLst>
          <pc:docMk/>
          <pc:sldMk cId="0" sldId="303"/>
        </pc:sldMkLst>
      </pc:sldChg>
      <pc:sldChg chg="del">
        <pc:chgData name="Vihansa S.A.S it21134180" userId="c1683f9f-850b-4a7c-8080-f1b972546ffa" providerId="ADAL" clId="{1571FFBA-1ED0-4604-AFA8-42D83F07E8FE}" dt="2024-05-05T10:03:14.197" v="75" actId="47"/>
        <pc:sldMkLst>
          <pc:docMk/>
          <pc:sldMk cId="0" sldId="304"/>
        </pc:sldMkLst>
      </pc:sldChg>
      <pc:sldChg chg="del">
        <pc:chgData name="Vihansa S.A.S it21134180" userId="c1683f9f-850b-4a7c-8080-f1b972546ffa" providerId="ADAL" clId="{1571FFBA-1ED0-4604-AFA8-42D83F07E8FE}" dt="2024-05-05T11:41:20.235" v="978" actId="47"/>
        <pc:sldMkLst>
          <pc:docMk/>
          <pc:sldMk cId="2997710247" sldId="315"/>
        </pc:sldMkLst>
      </pc:sldChg>
      <pc:sldChg chg="add del">
        <pc:chgData name="Vihansa S.A.S it21134180" userId="c1683f9f-850b-4a7c-8080-f1b972546ffa" providerId="ADAL" clId="{1571FFBA-1ED0-4604-AFA8-42D83F07E8FE}" dt="2024-05-05T09:59:34.864" v="66" actId="47"/>
        <pc:sldMkLst>
          <pc:docMk/>
          <pc:sldMk cId="2795285407" sldId="326"/>
        </pc:sldMkLst>
      </pc:sldChg>
      <pc:sldChg chg="add">
        <pc:chgData name="Vihansa S.A.S it21134180" userId="c1683f9f-850b-4a7c-8080-f1b972546ffa" providerId="ADAL" clId="{1571FFBA-1ED0-4604-AFA8-42D83F07E8FE}" dt="2024-05-05T09:59:17.879" v="65"/>
        <pc:sldMkLst>
          <pc:docMk/>
          <pc:sldMk cId="3011349996" sldId="327"/>
        </pc:sldMkLst>
      </pc:sldChg>
      <pc:sldChg chg="add mod modShow modNotesTx">
        <pc:chgData name="Vihansa S.A.S it21134180" userId="c1683f9f-850b-4a7c-8080-f1b972546ffa" providerId="ADAL" clId="{1571FFBA-1ED0-4604-AFA8-42D83F07E8FE}" dt="2024-05-05T11:07:06.139" v="334" actId="729"/>
        <pc:sldMkLst>
          <pc:docMk/>
          <pc:sldMk cId="607947565" sldId="328"/>
        </pc:sldMkLst>
      </pc:sldChg>
      <pc:sldChg chg="delSp modSp add mod modNotesTx">
        <pc:chgData name="Vihansa S.A.S it21134180" userId="c1683f9f-850b-4a7c-8080-f1b972546ffa" providerId="ADAL" clId="{1571FFBA-1ED0-4604-AFA8-42D83F07E8FE}" dt="2024-05-05T11:29:51.272" v="802" actId="5793"/>
        <pc:sldMkLst>
          <pc:docMk/>
          <pc:sldMk cId="3655483184" sldId="329"/>
        </pc:sldMkLst>
        <pc:spChg chg="mod">
          <ac:chgData name="Vihansa S.A.S it21134180" userId="c1683f9f-850b-4a7c-8080-f1b972546ffa" providerId="ADAL" clId="{1571FFBA-1ED0-4604-AFA8-42D83F07E8FE}" dt="2024-05-05T11:06:59.998" v="333" actId="20577"/>
          <ac:spMkLst>
            <pc:docMk/>
            <pc:sldMk cId="3655483184" sldId="329"/>
            <ac:spMk id="26" creationId="{00000000-0000-0000-0000-000000000000}"/>
          </ac:spMkLst>
        </pc:spChg>
        <pc:spChg chg="del">
          <ac:chgData name="Vihansa S.A.S it21134180" userId="c1683f9f-850b-4a7c-8080-f1b972546ffa" providerId="ADAL" clId="{1571FFBA-1ED0-4604-AFA8-42D83F07E8FE}" dt="2024-05-05T11:09:19.368" v="337" actId="478"/>
          <ac:spMkLst>
            <pc:docMk/>
            <pc:sldMk cId="3655483184" sldId="329"/>
            <ac:spMk id="27" creationId="{00000000-0000-0000-0000-000000000000}"/>
          </ac:spMkLst>
        </pc:spChg>
        <pc:spChg chg="del">
          <ac:chgData name="Vihansa S.A.S it21134180" userId="c1683f9f-850b-4a7c-8080-f1b972546ffa" providerId="ADAL" clId="{1571FFBA-1ED0-4604-AFA8-42D83F07E8FE}" dt="2024-05-05T11:09:21.562" v="338" actId="478"/>
          <ac:spMkLst>
            <pc:docMk/>
            <pc:sldMk cId="3655483184" sldId="329"/>
            <ac:spMk id="28" creationId="{00000000-0000-0000-0000-000000000000}"/>
          </ac:spMkLst>
        </pc:spChg>
        <pc:spChg chg="mod">
          <ac:chgData name="Vihansa S.A.S it21134180" userId="c1683f9f-850b-4a7c-8080-f1b972546ffa" providerId="ADAL" clId="{1571FFBA-1ED0-4604-AFA8-42D83F07E8FE}" dt="2024-05-05T11:14:09.488" v="405" actId="20577"/>
          <ac:spMkLst>
            <pc:docMk/>
            <pc:sldMk cId="3655483184" sldId="329"/>
            <ac:spMk id="29" creationId="{00000000-0000-0000-0000-000000000000}"/>
          </ac:spMkLst>
        </pc:spChg>
        <pc:spChg chg="del">
          <ac:chgData name="Vihansa S.A.S it21134180" userId="c1683f9f-850b-4a7c-8080-f1b972546ffa" providerId="ADAL" clId="{1571FFBA-1ED0-4604-AFA8-42D83F07E8FE}" dt="2024-05-05T11:09:23.723" v="339" actId="478"/>
          <ac:spMkLst>
            <pc:docMk/>
            <pc:sldMk cId="3655483184" sldId="329"/>
            <ac:spMk id="30" creationId="{00000000-0000-0000-0000-000000000000}"/>
          </ac:spMkLst>
        </pc:spChg>
        <pc:spChg chg="mod">
          <ac:chgData name="Vihansa S.A.S it21134180" userId="c1683f9f-850b-4a7c-8080-f1b972546ffa" providerId="ADAL" clId="{1571FFBA-1ED0-4604-AFA8-42D83F07E8FE}" dt="2024-05-05T11:13:41.281" v="403" actId="14100"/>
          <ac:spMkLst>
            <pc:docMk/>
            <pc:sldMk cId="3655483184" sldId="329"/>
            <ac:spMk id="31" creationId="{00000000-0000-0000-0000-000000000000}"/>
          </ac:spMkLst>
        </pc:spChg>
        <pc:spChg chg="mod">
          <ac:chgData name="Vihansa S.A.S it21134180" userId="c1683f9f-850b-4a7c-8080-f1b972546ffa" providerId="ADAL" clId="{1571FFBA-1ED0-4604-AFA8-42D83F07E8FE}" dt="2024-05-05T11:13:41.281" v="403" actId="14100"/>
          <ac:spMkLst>
            <pc:docMk/>
            <pc:sldMk cId="3655483184" sldId="329"/>
            <ac:spMk id="32" creationId="{00000000-0000-0000-0000-000000000000}"/>
          </ac:spMkLst>
        </pc:spChg>
        <pc:spChg chg="mod">
          <ac:chgData name="Vihansa S.A.S it21134180" userId="c1683f9f-850b-4a7c-8080-f1b972546ffa" providerId="ADAL" clId="{1571FFBA-1ED0-4604-AFA8-42D83F07E8FE}" dt="2024-05-05T11:14:05.261" v="404" actId="20577"/>
          <ac:spMkLst>
            <pc:docMk/>
            <pc:sldMk cId="3655483184" sldId="329"/>
            <ac:spMk id="33" creationId="{00000000-0000-0000-0000-000000000000}"/>
          </ac:spMkLst>
        </pc:spChg>
        <pc:spChg chg="mod">
          <ac:chgData name="Vihansa S.A.S it21134180" userId="c1683f9f-850b-4a7c-8080-f1b972546ffa" providerId="ADAL" clId="{1571FFBA-1ED0-4604-AFA8-42D83F07E8FE}" dt="2024-05-05T09:59:48.244" v="68" actId="207"/>
          <ac:spMkLst>
            <pc:docMk/>
            <pc:sldMk cId="3655483184" sldId="329"/>
            <ac:spMk id="34" creationId="{00000000-0000-0000-0000-000000000000}"/>
          </ac:spMkLst>
        </pc:spChg>
      </pc:sldChg>
      <pc:sldChg chg="modSp add mod modNotesTx">
        <pc:chgData name="Vihansa S.A.S it21134180" userId="c1683f9f-850b-4a7c-8080-f1b972546ffa" providerId="ADAL" clId="{1571FFBA-1ED0-4604-AFA8-42D83F07E8FE}" dt="2024-05-05T11:32:26.015" v="816" actId="1076"/>
        <pc:sldMkLst>
          <pc:docMk/>
          <pc:sldMk cId="2033241075" sldId="330"/>
        </pc:sldMkLst>
        <pc:spChg chg="mod">
          <ac:chgData name="Vihansa S.A.S it21134180" userId="c1683f9f-850b-4a7c-8080-f1b972546ffa" providerId="ADAL" clId="{1571FFBA-1ED0-4604-AFA8-42D83F07E8FE}" dt="2024-05-05T11:31:10.025" v="810" actId="1076"/>
          <ac:spMkLst>
            <pc:docMk/>
            <pc:sldMk cId="2033241075" sldId="330"/>
            <ac:spMk id="41" creationId="{00000000-0000-0000-0000-000000000000}"/>
          </ac:spMkLst>
        </pc:spChg>
        <pc:spChg chg="mod">
          <ac:chgData name="Vihansa S.A.S it21134180" userId="c1683f9f-850b-4a7c-8080-f1b972546ffa" providerId="ADAL" clId="{1571FFBA-1ED0-4604-AFA8-42D83F07E8FE}" dt="2024-05-05T11:32:26.015" v="816" actId="1076"/>
          <ac:spMkLst>
            <pc:docMk/>
            <pc:sldMk cId="2033241075" sldId="330"/>
            <ac:spMk id="45" creationId="{00000000-0000-0000-0000-000000000000}"/>
          </ac:spMkLst>
        </pc:spChg>
        <pc:spChg chg="mod">
          <ac:chgData name="Vihansa S.A.S it21134180" userId="c1683f9f-850b-4a7c-8080-f1b972546ffa" providerId="ADAL" clId="{1571FFBA-1ED0-4604-AFA8-42D83F07E8FE}" dt="2024-05-05T11:32:08.381" v="815" actId="1076"/>
          <ac:spMkLst>
            <pc:docMk/>
            <pc:sldMk cId="2033241075" sldId="330"/>
            <ac:spMk id="46" creationId="{00000000-0000-0000-0000-000000000000}"/>
          </ac:spMkLst>
        </pc:spChg>
        <pc:spChg chg="mod">
          <ac:chgData name="Vihansa S.A.S it21134180" userId="c1683f9f-850b-4a7c-8080-f1b972546ffa" providerId="ADAL" clId="{1571FFBA-1ED0-4604-AFA8-42D83F07E8FE}" dt="2024-05-05T11:32:01.620" v="814" actId="1076"/>
          <ac:spMkLst>
            <pc:docMk/>
            <pc:sldMk cId="2033241075" sldId="330"/>
            <ac:spMk id="47" creationId="{00000000-0000-0000-0000-000000000000}"/>
          </ac:spMkLst>
        </pc:spChg>
      </pc:sldChg>
      <pc:sldChg chg="addSp modSp add modNotesTx">
        <pc:chgData name="Vihansa S.A.S it21134180" userId="c1683f9f-850b-4a7c-8080-f1b972546ffa" providerId="ADAL" clId="{1571FFBA-1ED0-4604-AFA8-42D83F07E8FE}" dt="2024-05-05T11:37:48.153" v="970" actId="20577"/>
        <pc:sldMkLst>
          <pc:docMk/>
          <pc:sldMk cId="2476306518" sldId="331"/>
        </pc:sldMkLst>
        <pc:picChg chg="add mod">
          <ac:chgData name="Vihansa S.A.S it21134180" userId="c1683f9f-850b-4a7c-8080-f1b972546ffa" providerId="ADAL" clId="{1571FFBA-1ED0-4604-AFA8-42D83F07E8FE}" dt="2024-05-05T11:33:08.428" v="818" actId="1076"/>
          <ac:picMkLst>
            <pc:docMk/>
            <pc:sldMk cId="2476306518" sldId="331"/>
            <ac:picMk id="1026" creationId="{4495EB0C-BF36-176A-0F9D-D5635725AC84}"/>
          </ac:picMkLst>
        </pc:picChg>
      </pc:sldChg>
      <pc:sldChg chg="add del">
        <pc:chgData name="Vihansa S.A.S it21134180" userId="c1683f9f-850b-4a7c-8080-f1b972546ffa" providerId="ADAL" clId="{1571FFBA-1ED0-4604-AFA8-42D83F07E8FE}" dt="2024-05-05T11:45:05.515" v="986" actId="47"/>
        <pc:sldMkLst>
          <pc:docMk/>
          <pc:sldMk cId="3072077136" sldId="332"/>
        </pc:sldMkLst>
      </pc:sldChg>
      <pc:sldChg chg="add del">
        <pc:chgData name="Vihansa S.A.S it21134180" userId="c1683f9f-850b-4a7c-8080-f1b972546ffa" providerId="ADAL" clId="{1571FFBA-1ED0-4604-AFA8-42D83F07E8FE}" dt="2024-05-05T11:45:06.965" v="987" actId="47"/>
        <pc:sldMkLst>
          <pc:docMk/>
          <pc:sldMk cId="3258304343" sldId="333"/>
        </pc:sldMkLst>
      </pc:sldChg>
      <pc:sldChg chg="add del">
        <pc:chgData name="Vihansa S.A.S it21134180" userId="c1683f9f-850b-4a7c-8080-f1b972546ffa" providerId="ADAL" clId="{1571FFBA-1ED0-4604-AFA8-42D83F07E8FE}" dt="2024-05-05T11:45:08.096" v="988" actId="47"/>
        <pc:sldMkLst>
          <pc:docMk/>
          <pc:sldMk cId="1562769917" sldId="334"/>
        </pc:sldMkLst>
      </pc:sldChg>
      <pc:sldChg chg="delSp add del mod">
        <pc:chgData name="Vihansa S.A.S it21134180" userId="c1683f9f-850b-4a7c-8080-f1b972546ffa" providerId="ADAL" clId="{1571FFBA-1ED0-4604-AFA8-42D83F07E8FE}" dt="2024-05-05T12:20:36.056" v="2639" actId="47"/>
        <pc:sldMkLst>
          <pc:docMk/>
          <pc:sldMk cId="2200091631" sldId="335"/>
        </pc:sldMkLst>
        <pc:picChg chg="del">
          <ac:chgData name="Vihansa S.A.S it21134180" userId="c1683f9f-850b-4a7c-8080-f1b972546ffa" providerId="ADAL" clId="{1571FFBA-1ED0-4604-AFA8-42D83F07E8FE}" dt="2024-05-05T12:20:19.465" v="2635" actId="21"/>
          <ac:picMkLst>
            <pc:docMk/>
            <pc:sldMk cId="2200091631" sldId="335"/>
            <ac:picMk id="6" creationId="{951C871E-4F5B-1891-6D7E-2D704C9AD1A9}"/>
          </ac:picMkLst>
        </pc:picChg>
      </pc:sldChg>
      <pc:sldChg chg="add del">
        <pc:chgData name="Vihansa S.A.S it21134180" userId="c1683f9f-850b-4a7c-8080-f1b972546ffa" providerId="ADAL" clId="{1571FFBA-1ED0-4604-AFA8-42D83F07E8FE}" dt="2024-05-05T11:45:11.305" v="989" actId="47"/>
        <pc:sldMkLst>
          <pc:docMk/>
          <pc:sldMk cId="3603973331" sldId="335"/>
        </pc:sldMkLst>
      </pc:sldChg>
      <pc:sldChg chg="add del">
        <pc:chgData name="Vihansa S.A.S it21134180" userId="c1683f9f-850b-4a7c-8080-f1b972546ffa" providerId="ADAL" clId="{1571FFBA-1ED0-4604-AFA8-42D83F07E8FE}" dt="2024-05-05T11:45:12.022" v="990" actId="47"/>
        <pc:sldMkLst>
          <pc:docMk/>
          <pc:sldMk cId="1758687002" sldId="336"/>
        </pc:sldMkLst>
      </pc:sldChg>
      <pc:sldChg chg="add del">
        <pc:chgData name="Vihansa S.A.S it21134180" userId="c1683f9f-850b-4a7c-8080-f1b972546ffa" providerId="ADAL" clId="{1571FFBA-1ED0-4604-AFA8-42D83F07E8FE}" dt="2024-05-05T11:45:13.424" v="991" actId="47"/>
        <pc:sldMkLst>
          <pc:docMk/>
          <pc:sldMk cId="2767929419" sldId="337"/>
        </pc:sldMkLst>
      </pc:sldChg>
      <pc:sldChg chg="add del">
        <pc:chgData name="Vihansa S.A.S it21134180" userId="c1683f9f-850b-4a7c-8080-f1b972546ffa" providerId="ADAL" clId="{1571FFBA-1ED0-4604-AFA8-42D83F07E8FE}" dt="2024-05-05T11:45:14.385" v="992" actId="47"/>
        <pc:sldMkLst>
          <pc:docMk/>
          <pc:sldMk cId="2637531557" sldId="338"/>
        </pc:sldMkLst>
      </pc:sldChg>
      <pc:sldChg chg="add del">
        <pc:chgData name="Vihansa S.A.S it21134180" userId="c1683f9f-850b-4a7c-8080-f1b972546ffa" providerId="ADAL" clId="{1571FFBA-1ED0-4604-AFA8-42D83F07E8FE}" dt="2024-05-05T11:45:15.150" v="993" actId="47"/>
        <pc:sldMkLst>
          <pc:docMk/>
          <pc:sldMk cId="1596225626" sldId="339"/>
        </pc:sldMkLst>
      </pc:sldChg>
      <pc:sldChg chg="add del">
        <pc:chgData name="Vihansa S.A.S it21134180" userId="c1683f9f-850b-4a7c-8080-f1b972546ffa" providerId="ADAL" clId="{1571FFBA-1ED0-4604-AFA8-42D83F07E8FE}" dt="2024-05-05T11:45:15.931" v="994" actId="47"/>
        <pc:sldMkLst>
          <pc:docMk/>
          <pc:sldMk cId="3963025290" sldId="340"/>
        </pc:sldMkLst>
      </pc:sldChg>
      <pc:sldChg chg="add del">
        <pc:chgData name="Vihansa S.A.S it21134180" userId="c1683f9f-850b-4a7c-8080-f1b972546ffa" providerId="ADAL" clId="{1571FFBA-1ED0-4604-AFA8-42D83F07E8FE}" dt="2024-05-05T11:44:57.867" v="985" actId="47"/>
        <pc:sldMkLst>
          <pc:docMk/>
          <pc:sldMk cId="721925095" sldId="341"/>
        </pc:sldMkLst>
      </pc:sldChg>
      <pc:sldChg chg="add">
        <pc:chgData name="Vihansa S.A.S it21134180" userId="c1683f9f-850b-4a7c-8080-f1b972546ffa" providerId="ADAL" clId="{1571FFBA-1ED0-4604-AFA8-42D83F07E8FE}" dt="2024-05-05T09:59:17.879" v="65"/>
        <pc:sldMkLst>
          <pc:docMk/>
          <pc:sldMk cId="2018845940" sldId="342"/>
        </pc:sldMkLst>
      </pc:sldChg>
      <pc:sldChg chg="add">
        <pc:chgData name="Vihansa S.A.S it21134180" userId="c1683f9f-850b-4a7c-8080-f1b972546ffa" providerId="ADAL" clId="{1571FFBA-1ED0-4604-AFA8-42D83F07E8FE}" dt="2024-05-05T09:59:17.879" v="65"/>
        <pc:sldMkLst>
          <pc:docMk/>
          <pc:sldMk cId="4017725599" sldId="343"/>
        </pc:sldMkLst>
      </pc:sldChg>
      <pc:sldChg chg="add">
        <pc:chgData name="Vihansa S.A.S it21134180" userId="c1683f9f-850b-4a7c-8080-f1b972546ffa" providerId="ADAL" clId="{1571FFBA-1ED0-4604-AFA8-42D83F07E8FE}" dt="2024-05-05T09:59:17.879" v="65"/>
        <pc:sldMkLst>
          <pc:docMk/>
          <pc:sldMk cId="4018503114" sldId="344"/>
        </pc:sldMkLst>
      </pc:sldChg>
      <pc:sldChg chg="add">
        <pc:chgData name="Vihansa S.A.S it21134180" userId="c1683f9f-850b-4a7c-8080-f1b972546ffa" providerId="ADAL" clId="{1571FFBA-1ED0-4604-AFA8-42D83F07E8FE}" dt="2024-05-05T09:59:17.879" v="65"/>
        <pc:sldMkLst>
          <pc:docMk/>
          <pc:sldMk cId="1730509463" sldId="345"/>
        </pc:sldMkLst>
      </pc:sldChg>
      <pc:sldChg chg="add">
        <pc:chgData name="Vihansa S.A.S it21134180" userId="c1683f9f-850b-4a7c-8080-f1b972546ffa" providerId="ADAL" clId="{1571FFBA-1ED0-4604-AFA8-42D83F07E8FE}" dt="2024-05-05T09:59:17.879" v="65"/>
        <pc:sldMkLst>
          <pc:docMk/>
          <pc:sldMk cId="194084352" sldId="346"/>
        </pc:sldMkLst>
      </pc:sldChg>
      <pc:sldChg chg="add">
        <pc:chgData name="Vihansa S.A.S it21134180" userId="c1683f9f-850b-4a7c-8080-f1b972546ffa" providerId="ADAL" clId="{1571FFBA-1ED0-4604-AFA8-42D83F07E8FE}" dt="2024-05-05T09:59:17.879" v="65"/>
        <pc:sldMkLst>
          <pc:docMk/>
          <pc:sldMk cId="1229287655" sldId="347"/>
        </pc:sldMkLst>
      </pc:sldChg>
      <pc:sldChg chg="add">
        <pc:chgData name="Vihansa S.A.S it21134180" userId="c1683f9f-850b-4a7c-8080-f1b972546ffa" providerId="ADAL" clId="{1571FFBA-1ED0-4604-AFA8-42D83F07E8FE}" dt="2024-05-05T09:59:17.879" v="65"/>
        <pc:sldMkLst>
          <pc:docMk/>
          <pc:sldMk cId="911579400" sldId="348"/>
        </pc:sldMkLst>
      </pc:sldChg>
      <pc:sldChg chg="add">
        <pc:chgData name="Vihansa S.A.S it21134180" userId="c1683f9f-850b-4a7c-8080-f1b972546ffa" providerId="ADAL" clId="{1571FFBA-1ED0-4604-AFA8-42D83F07E8FE}" dt="2024-05-05T09:59:17.879" v="65"/>
        <pc:sldMkLst>
          <pc:docMk/>
          <pc:sldMk cId="737096055" sldId="349"/>
        </pc:sldMkLst>
      </pc:sldChg>
      <pc:sldChg chg="add">
        <pc:chgData name="Vihansa S.A.S it21134180" userId="c1683f9f-850b-4a7c-8080-f1b972546ffa" providerId="ADAL" clId="{1571FFBA-1ED0-4604-AFA8-42D83F07E8FE}" dt="2024-05-05T09:59:17.879" v="65"/>
        <pc:sldMkLst>
          <pc:docMk/>
          <pc:sldMk cId="991772919" sldId="350"/>
        </pc:sldMkLst>
      </pc:sldChg>
      <pc:sldChg chg="add">
        <pc:chgData name="Vihansa S.A.S it21134180" userId="c1683f9f-850b-4a7c-8080-f1b972546ffa" providerId="ADAL" clId="{1571FFBA-1ED0-4604-AFA8-42D83F07E8FE}" dt="2024-05-05T09:59:17.879" v="65"/>
        <pc:sldMkLst>
          <pc:docMk/>
          <pc:sldMk cId="3748053645" sldId="351"/>
        </pc:sldMkLst>
      </pc:sldChg>
      <pc:sldChg chg="add">
        <pc:chgData name="Vihansa S.A.S it21134180" userId="c1683f9f-850b-4a7c-8080-f1b972546ffa" providerId="ADAL" clId="{1571FFBA-1ED0-4604-AFA8-42D83F07E8FE}" dt="2024-05-05T09:59:17.879" v="65"/>
        <pc:sldMkLst>
          <pc:docMk/>
          <pc:sldMk cId="2503631943" sldId="352"/>
        </pc:sldMkLst>
      </pc:sldChg>
      <pc:sldChg chg="add">
        <pc:chgData name="Vihansa S.A.S it21134180" userId="c1683f9f-850b-4a7c-8080-f1b972546ffa" providerId="ADAL" clId="{1571FFBA-1ED0-4604-AFA8-42D83F07E8FE}" dt="2024-05-05T09:59:17.879" v="65"/>
        <pc:sldMkLst>
          <pc:docMk/>
          <pc:sldMk cId="3938043333" sldId="353"/>
        </pc:sldMkLst>
      </pc:sldChg>
      <pc:sldChg chg="add del">
        <pc:chgData name="Vihansa S.A.S it21134180" userId="c1683f9f-850b-4a7c-8080-f1b972546ffa" providerId="ADAL" clId="{1571FFBA-1ED0-4604-AFA8-42D83F07E8FE}" dt="2024-05-05T11:43:59.991" v="984" actId="47"/>
        <pc:sldMkLst>
          <pc:docMk/>
          <pc:sldMk cId="1425041102" sldId="354"/>
        </pc:sldMkLst>
      </pc:sldChg>
      <pc:sldChg chg="add del">
        <pc:chgData name="Vihansa S.A.S it21134180" userId="c1683f9f-850b-4a7c-8080-f1b972546ffa" providerId="ADAL" clId="{1571FFBA-1ED0-4604-AFA8-42D83F07E8FE}" dt="2024-05-05T11:43:59.991" v="984" actId="47"/>
        <pc:sldMkLst>
          <pc:docMk/>
          <pc:sldMk cId="641113459" sldId="355"/>
        </pc:sldMkLst>
      </pc:sldChg>
      <pc:sldChg chg="add del">
        <pc:chgData name="Vihansa S.A.S it21134180" userId="c1683f9f-850b-4a7c-8080-f1b972546ffa" providerId="ADAL" clId="{1571FFBA-1ED0-4604-AFA8-42D83F07E8FE}" dt="2024-05-05T11:43:59.991" v="984" actId="47"/>
        <pc:sldMkLst>
          <pc:docMk/>
          <pc:sldMk cId="3933041945" sldId="356"/>
        </pc:sldMkLst>
      </pc:sldChg>
      <pc:sldChg chg="add del">
        <pc:chgData name="Vihansa S.A.S it21134180" userId="c1683f9f-850b-4a7c-8080-f1b972546ffa" providerId="ADAL" clId="{1571FFBA-1ED0-4604-AFA8-42D83F07E8FE}" dt="2024-05-05T11:43:59.991" v="984" actId="47"/>
        <pc:sldMkLst>
          <pc:docMk/>
          <pc:sldMk cId="4029896450" sldId="357"/>
        </pc:sldMkLst>
      </pc:sldChg>
      <pc:sldChg chg="add del">
        <pc:chgData name="Vihansa S.A.S it21134180" userId="c1683f9f-850b-4a7c-8080-f1b972546ffa" providerId="ADAL" clId="{1571FFBA-1ED0-4604-AFA8-42D83F07E8FE}" dt="2024-05-05T11:43:59.991" v="984" actId="47"/>
        <pc:sldMkLst>
          <pc:docMk/>
          <pc:sldMk cId="2494504011" sldId="358"/>
        </pc:sldMkLst>
      </pc:sldChg>
      <pc:sldChg chg="add del">
        <pc:chgData name="Vihansa S.A.S it21134180" userId="c1683f9f-850b-4a7c-8080-f1b972546ffa" providerId="ADAL" clId="{1571FFBA-1ED0-4604-AFA8-42D83F07E8FE}" dt="2024-05-05T11:43:59.991" v="984" actId="47"/>
        <pc:sldMkLst>
          <pc:docMk/>
          <pc:sldMk cId="1075633021" sldId="359"/>
        </pc:sldMkLst>
      </pc:sldChg>
      <pc:sldChg chg="add del">
        <pc:chgData name="Vihansa S.A.S it21134180" userId="c1683f9f-850b-4a7c-8080-f1b972546ffa" providerId="ADAL" clId="{1571FFBA-1ED0-4604-AFA8-42D83F07E8FE}" dt="2024-05-05T11:43:59.991" v="984" actId="47"/>
        <pc:sldMkLst>
          <pc:docMk/>
          <pc:sldMk cId="2559223575" sldId="360"/>
        </pc:sldMkLst>
      </pc:sldChg>
      <pc:sldChg chg="add del">
        <pc:chgData name="Vihansa S.A.S it21134180" userId="c1683f9f-850b-4a7c-8080-f1b972546ffa" providerId="ADAL" clId="{1571FFBA-1ED0-4604-AFA8-42D83F07E8FE}" dt="2024-05-05T11:43:59.991" v="984" actId="47"/>
        <pc:sldMkLst>
          <pc:docMk/>
          <pc:sldMk cId="434312540" sldId="361"/>
        </pc:sldMkLst>
      </pc:sldChg>
      <pc:sldChg chg="add del">
        <pc:chgData name="Vihansa S.A.S it21134180" userId="c1683f9f-850b-4a7c-8080-f1b972546ffa" providerId="ADAL" clId="{1571FFBA-1ED0-4604-AFA8-42D83F07E8FE}" dt="2024-05-05T11:43:59.991" v="984" actId="47"/>
        <pc:sldMkLst>
          <pc:docMk/>
          <pc:sldMk cId="3754962503" sldId="362"/>
        </pc:sldMkLst>
      </pc:sldChg>
      <pc:sldChg chg="add del">
        <pc:chgData name="Vihansa S.A.S it21134180" userId="c1683f9f-850b-4a7c-8080-f1b972546ffa" providerId="ADAL" clId="{1571FFBA-1ED0-4604-AFA8-42D83F07E8FE}" dt="2024-05-05T11:43:59.991" v="984" actId="47"/>
        <pc:sldMkLst>
          <pc:docMk/>
          <pc:sldMk cId="1482386929" sldId="363"/>
        </pc:sldMkLst>
      </pc:sldChg>
      <pc:sldChg chg="add del">
        <pc:chgData name="Vihansa S.A.S it21134180" userId="c1683f9f-850b-4a7c-8080-f1b972546ffa" providerId="ADAL" clId="{1571FFBA-1ED0-4604-AFA8-42D83F07E8FE}" dt="2024-05-05T11:43:59.991" v="984" actId="47"/>
        <pc:sldMkLst>
          <pc:docMk/>
          <pc:sldMk cId="3147088088" sldId="364"/>
        </pc:sldMkLst>
      </pc:sldChg>
      <pc:sldChg chg="add del">
        <pc:chgData name="Vihansa S.A.S it21134180" userId="c1683f9f-850b-4a7c-8080-f1b972546ffa" providerId="ADAL" clId="{1571FFBA-1ED0-4604-AFA8-42D83F07E8FE}" dt="2024-05-05T11:43:59.991" v="984" actId="47"/>
        <pc:sldMkLst>
          <pc:docMk/>
          <pc:sldMk cId="183969564" sldId="365"/>
        </pc:sldMkLst>
      </pc:sldChg>
      <pc:sldChg chg="add del">
        <pc:chgData name="Vihansa S.A.S it21134180" userId="c1683f9f-850b-4a7c-8080-f1b972546ffa" providerId="ADAL" clId="{1571FFBA-1ED0-4604-AFA8-42D83F07E8FE}" dt="2024-05-05T11:43:59.991" v="984" actId="47"/>
        <pc:sldMkLst>
          <pc:docMk/>
          <pc:sldMk cId="2377272783" sldId="366"/>
        </pc:sldMkLst>
      </pc:sldChg>
      <pc:sldChg chg="add del">
        <pc:chgData name="Vihansa S.A.S it21134180" userId="c1683f9f-850b-4a7c-8080-f1b972546ffa" providerId="ADAL" clId="{1571FFBA-1ED0-4604-AFA8-42D83F07E8FE}" dt="2024-05-05T11:43:59.991" v="984" actId="47"/>
        <pc:sldMkLst>
          <pc:docMk/>
          <pc:sldMk cId="2800466025" sldId="367"/>
        </pc:sldMkLst>
      </pc:sldChg>
      <pc:sldChg chg="add del">
        <pc:chgData name="Vihansa S.A.S it21134180" userId="c1683f9f-850b-4a7c-8080-f1b972546ffa" providerId="ADAL" clId="{1571FFBA-1ED0-4604-AFA8-42D83F07E8FE}" dt="2024-05-05T11:43:59.991" v="984" actId="47"/>
        <pc:sldMkLst>
          <pc:docMk/>
          <pc:sldMk cId="3082823478" sldId="368"/>
        </pc:sldMkLst>
      </pc:sldChg>
      <pc:sldChg chg="add del">
        <pc:chgData name="Vihansa S.A.S it21134180" userId="c1683f9f-850b-4a7c-8080-f1b972546ffa" providerId="ADAL" clId="{1571FFBA-1ED0-4604-AFA8-42D83F07E8FE}" dt="2024-05-05T11:43:59.991" v="984" actId="47"/>
        <pc:sldMkLst>
          <pc:docMk/>
          <pc:sldMk cId="773241821" sldId="369"/>
        </pc:sldMkLst>
      </pc:sldChg>
      <pc:sldChg chg="add del">
        <pc:chgData name="Vihansa S.A.S it21134180" userId="c1683f9f-850b-4a7c-8080-f1b972546ffa" providerId="ADAL" clId="{1571FFBA-1ED0-4604-AFA8-42D83F07E8FE}" dt="2024-05-05T11:43:59.991" v="984" actId="47"/>
        <pc:sldMkLst>
          <pc:docMk/>
          <pc:sldMk cId="1471357216" sldId="370"/>
        </pc:sldMkLst>
      </pc:sldChg>
      <pc:sldChg chg="add del">
        <pc:chgData name="Vihansa S.A.S it21134180" userId="c1683f9f-850b-4a7c-8080-f1b972546ffa" providerId="ADAL" clId="{1571FFBA-1ED0-4604-AFA8-42D83F07E8FE}" dt="2024-05-05T11:43:59.991" v="984" actId="47"/>
        <pc:sldMkLst>
          <pc:docMk/>
          <pc:sldMk cId="3891243313" sldId="371"/>
        </pc:sldMkLst>
      </pc:sldChg>
      <pc:sldChg chg="add del">
        <pc:chgData name="Vihansa S.A.S it21134180" userId="c1683f9f-850b-4a7c-8080-f1b972546ffa" providerId="ADAL" clId="{1571FFBA-1ED0-4604-AFA8-42D83F07E8FE}" dt="2024-05-05T11:43:59.991" v="984" actId="47"/>
        <pc:sldMkLst>
          <pc:docMk/>
          <pc:sldMk cId="4222694876" sldId="372"/>
        </pc:sldMkLst>
      </pc:sldChg>
      <pc:sldChg chg="add del">
        <pc:chgData name="Vihansa S.A.S it21134180" userId="c1683f9f-850b-4a7c-8080-f1b972546ffa" providerId="ADAL" clId="{1571FFBA-1ED0-4604-AFA8-42D83F07E8FE}" dt="2024-05-05T11:43:59.991" v="984" actId="47"/>
        <pc:sldMkLst>
          <pc:docMk/>
          <pc:sldMk cId="427170379" sldId="373"/>
        </pc:sldMkLst>
      </pc:sldChg>
      <pc:sldChg chg="add del">
        <pc:chgData name="Vihansa S.A.S it21134180" userId="c1683f9f-850b-4a7c-8080-f1b972546ffa" providerId="ADAL" clId="{1571FFBA-1ED0-4604-AFA8-42D83F07E8FE}" dt="2024-05-05T11:43:59.991" v="984" actId="47"/>
        <pc:sldMkLst>
          <pc:docMk/>
          <pc:sldMk cId="465315316" sldId="374"/>
        </pc:sldMkLst>
      </pc:sldChg>
      <pc:sldChg chg="add del">
        <pc:chgData name="Vihansa S.A.S it21134180" userId="c1683f9f-850b-4a7c-8080-f1b972546ffa" providerId="ADAL" clId="{1571FFBA-1ED0-4604-AFA8-42D83F07E8FE}" dt="2024-05-05T11:43:59.991" v="984" actId="47"/>
        <pc:sldMkLst>
          <pc:docMk/>
          <pc:sldMk cId="1717586571" sldId="375"/>
        </pc:sldMkLst>
      </pc:sldChg>
      <pc:sldChg chg="add del">
        <pc:chgData name="Vihansa S.A.S it21134180" userId="c1683f9f-850b-4a7c-8080-f1b972546ffa" providerId="ADAL" clId="{1571FFBA-1ED0-4604-AFA8-42D83F07E8FE}" dt="2024-05-05T11:43:59.991" v="984" actId="47"/>
        <pc:sldMkLst>
          <pc:docMk/>
          <pc:sldMk cId="2697005445" sldId="376"/>
        </pc:sldMkLst>
      </pc:sldChg>
      <pc:sldChg chg="add del">
        <pc:chgData name="Vihansa S.A.S it21134180" userId="c1683f9f-850b-4a7c-8080-f1b972546ffa" providerId="ADAL" clId="{1571FFBA-1ED0-4604-AFA8-42D83F07E8FE}" dt="2024-05-05T11:43:59.991" v="984" actId="47"/>
        <pc:sldMkLst>
          <pc:docMk/>
          <pc:sldMk cId="3036123389" sldId="377"/>
        </pc:sldMkLst>
      </pc:sldChg>
      <pc:sldChg chg="add del">
        <pc:chgData name="Vihansa S.A.S it21134180" userId="c1683f9f-850b-4a7c-8080-f1b972546ffa" providerId="ADAL" clId="{1571FFBA-1ED0-4604-AFA8-42D83F07E8FE}" dt="2024-05-05T11:43:59.991" v="984" actId="47"/>
        <pc:sldMkLst>
          <pc:docMk/>
          <pc:sldMk cId="45026630" sldId="378"/>
        </pc:sldMkLst>
      </pc:sldChg>
      <pc:sldChg chg="add del">
        <pc:chgData name="Vihansa S.A.S it21134180" userId="c1683f9f-850b-4a7c-8080-f1b972546ffa" providerId="ADAL" clId="{1571FFBA-1ED0-4604-AFA8-42D83F07E8FE}" dt="2024-05-05T11:43:59.991" v="984" actId="47"/>
        <pc:sldMkLst>
          <pc:docMk/>
          <pc:sldMk cId="3176130486" sldId="379"/>
        </pc:sldMkLst>
      </pc:sldChg>
      <pc:sldChg chg="add del">
        <pc:chgData name="Vihansa S.A.S it21134180" userId="c1683f9f-850b-4a7c-8080-f1b972546ffa" providerId="ADAL" clId="{1571FFBA-1ED0-4604-AFA8-42D83F07E8FE}" dt="2024-05-05T11:43:59.991" v="984" actId="47"/>
        <pc:sldMkLst>
          <pc:docMk/>
          <pc:sldMk cId="2159658943" sldId="380"/>
        </pc:sldMkLst>
      </pc:sldChg>
      <pc:sldChg chg="add del">
        <pc:chgData name="Vihansa S.A.S it21134180" userId="c1683f9f-850b-4a7c-8080-f1b972546ffa" providerId="ADAL" clId="{1571FFBA-1ED0-4604-AFA8-42D83F07E8FE}" dt="2024-05-05T11:43:59.991" v="984" actId="47"/>
        <pc:sldMkLst>
          <pc:docMk/>
          <pc:sldMk cId="3523171636" sldId="381"/>
        </pc:sldMkLst>
      </pc:sldChg>
      <pc:sldChg chg="add del">
        <pc:chgData name="Vihansa S.A.S it21134180" userId="c1683f9f-850b-4a7c-8080-f1b972546ffa" providerId="ADAL" clId="{1571FFBA-1ED0-4604-AFA8-42D83F07E8FE}" dt="2024-05-05T11:43:59.991" v="984" actId="47"/>
        <pc:sldMkLst>
          <pc:docMk/>
          <pc:sldMk cId="2298696138" sldId="382"/>
        </pc:sldMkLst>
      </pc:sldChg>
      <pc:sldChg chg="add del">
        <pc:chgData name="Vihansa S.A.S it21134180" userId="c1683f9f-850b-4a7c-8080-f1b972546ffa" providerId="ADAL" clId="{1571FFBA-1ED0-4604-AFA8-42D83F07E8FE}" dt="2024-05-05T11:43:59.991" v="984" actId="47"/>
        <pc:sldMkLst>
          <pc:docMk/>
          <pc:sldMk cId="3574852576" sldId="383"/>
        </pc:sldMkLst>
      </pc:sldChg>
      <pc:sldChg chg="add del">
        <pc:chgData name="Vihansa S.A.S it21134180" userId="c1683f9f-850b-4a7c-8080-f1b972546ffa" providerId="ADAL" clId="{1571FFBA-1ED0-4604-AFA8-42D83F07E8FE}" dt="2024-05-05T11:43:59.991" v="984" actId="47"/>
        <pc:sldMkLst>
          <pc:docMk/>
          <pc:sldMk cId="319811212" sldId="384"/>
        </pc:sldMkLst>
      </pc:sldChg>
      <pc:sldChg chg="add del">
        <pc:chgData name="Vihansa S.A.S it21134180" userId="c1683f9f-850b-4a7c-8080-f1b972546ffa" providerId="ADAL" clId="{1571FFBA-1ED0-4604-AFA8-42D83F07E8FE}" dt="2024-05-05T11:43:59.991" v="984" actId="47"/>
        <pc:sldMkLst>
          <pc:docMk/>
          <pc:sldMk cId="2114396265" sldId="385"/>
        </pc:sldMkLst>
      </pc:sldChg>
      <pc:sldChg chg="add del">
        <pc:chgData name="Vihansa S.A.S it21134180" userId="c1683f9f-850b-4a7c-8080-f1b972546ffa" providerId="ADAL" clId="{1571FFBA-1ED0-4604-AFA8-42D83F07E8FE}" dt="2024-05-05T11:43:59.991" v="984" actId="47"/>
        <pc:sldMkLst>
          <pc:docMk/>
          <pc:sldMk cId="490066993" sldId="386"/>
        </pc:sldMkLst>
      </pc:sldChg>
      <pc:sldChg chg="add del">
        <pc:chgData name="Vihansa S.A.S it21134180" userId="c1683f9f-850b-4a7c-8080-f1b972546ffa" providerId="ADAL" clId="{1571FFBA-1ED0-4604-AFA8-42D83F07E8FE}" dt="2024-05-05T11:42:53.127" v="983" actId="47"/>
        <pc:sldMkLst>
          <pc:docMk/>
          <pc:sldMk cId="114906250" sldId="387"/>
        </pc:sldMkLst>
      </pc:sldChg>
      <pc:sldChg chg="add del">
        <pc:chgData name="Vihansa S.A.S it21134180" userId="c1683f9f-850b-4a7c-8080-f1b972546ffa" providerId="ADAL" clId="{1571FFBA-1ED0-4604-AFA8-42D83F07E8FE}" dt="2024-05-05T11:42:53.127" v="983" actId="47"/>
        <pc:sldMkLst>
          <pc:docMk/>
          <pc:sldMk cId="3497509751" sldId="388"/>
        </pc:sldMkLst>
      </pc:sldChg>
      <pc:sldChg chg="add del">
        <pc:chgData name="Vihansa S.A.S it21134180" userId="c1683f9f-850b-4a7c-8080-f1b972546ffa" providerId="ADAL" clId="{1571FFBA-1ED0-4604-AFA8-42D83F07E8FE}" dt="2024-05-05T11:42:53.127" v="983" actId="47"/>
        <pc:sldMkLst>
          <pc:docMk/>
          <pc:sldMk cId="3143978414" sldId="389"/>
        </pc:sldMkLst>
      </pc:sldChg>
      <pc:sldChg chg="add del">
        <pc:chgData name="Vihansa S.A.S it21134180" userId="c1683f9f-850b-4a7c-8080-f1b972546ffa" providerId="ADAL" clId="{1571FFBA-1ED0-4604-AFA8-42D83F07E8FE}" dt="2024-05-05T11:42:53.127" v="983" actId="47"/>
        <pc:sldMkLst>
          <pc:docMk/>
          <pc:sldMk cId="1990414868" sldId="390"/>
        </pc:sldMkLst>
      </pc:sldChg>
      <pc:sldChg chg="add del">
        <pc:chgData name="Vihansa S.A.S it21134180" userId="c1683f9f-850b-4a7c-8080-f1b972546ffa" providerId="ADAL" clId="{1571FFBA-1ED0-4604-AFA8-42D83F07E8FE}" dt="2024-05-05T11:42:43.658" v="982" actId="47"/>
        <pc:sldMkLst>
          <pc:docMk/>
          <pc:sldMk cId="1104783684" sldId="391"/>
        </pc:sldMkLst>
      </pc:sldChg>
      <pc:sldChg chg="add del">
        <pc:chgData name="Vihansa S.A.S it21134180" userId="c1683f9f-850b-4a7c-8080-f1b972546ffa" providerId="ADAL" clId="{1571FFBA-1ED0-4604-AFA8-42D83F07E8FE}" dt="2024-05-05T11:42:43.658" v="982" actId="47"/>
        <pc:sldMkLst>
          <pc:docMk/>
          <pc:sldMk cId="2768310201" sldId="392"/>
        </pc:sldMkLst>
      </pc:sldChg>
      <pc:sldChg chg="add del">
        <pc:chgData name="Vihansa S.A.S it21134180" userId="c1683f9f-850b-4a7c-8080-f1b972546ffa" providerId="ADAL" clId="{1571FFBA-1ED0-4604-AFA8-42D83F07E8FE}" dt="2024-05-05T11:42:43.658" v="982" actId="47"/>
        <pc:sldMkLst>
          <pc:docMk/>
          <pc:sldMk cId="1257969747" sldId="393"/>
        </pc:sldMkLst>
      </pc:sldChg>
      <pc:sldChg chg="add del">
        <pc:chgData name="Vihansa S.A.S it21134180" userId="c1683f9f-850b-4a7c-8080-f1b972546ffa" providerId="ADAL" clId="{1571FFBA-1ED0-4604-AFA8-42D83F07E8FE}" dt="2024-05-05T11:42:43.658" v="982" actId="47"/>
        <pc:sldMkLst>
          <pc:docMk/>
          <pc:sldMk cId="3036629326" sldId="394"/>
        </pc:sldMkLst>
      </pc:sldChg>
      <pc:sldChg chg="add del">
        <pc:chgData name="Vihansa S.A.S it21134180" userId="c1683f9f-850b-4a7c-8080-f1b972546ffa" providerId="ADAL" clId="{1571FFBA-1ED0-4604-AFA8-42D83F07E8FE}" dt="2024-05-05T11:42:43.658" v="982" actId="47"/>
        <pc:sldMkLst>
          <pc:docMk/>
          <pc:sldMk cId="2310929390" sldId="395"/>
        </pc:sldMkLst>
      </pc:sldChg>
      <pc:sldChg chg="add del">
        <pc:chgData name="Vihansa S.A.S it21134180" userId="c1683f9f-850b-4a7c-8080-f1b972546ffa" providerId="ADAL" clId="{1571FFBA-1ED0-4604-AFA8-42D83F07E8FE}" dt="2024-05-05T11:42:43.658" v="982" actId="47"/>
        <pc:sldMkLst>
          <pc:docMk/>
          <pc:sldMk cId="2366382927" sldId="396"/>
        </pc:sldMkLst>
      </pc:sldChg>
      <pc:sldChg chg="add del">
        <pc:chgData name="Vihansa S.A.S it21134180" userId="c1683f9f-850b-4a7c-8080-f1b972546ffa" providerId="ADAL" clId="{1571FFBA-1ED0-4604-AFA8-42D83F07E8FE}" dt="2024-05-05T11:42:43.658" v="982" actId="47"/>
        <pc:sldMkLst>
          <pc:docMk/>
          <pc:sldMk cId="3942765704" sldId="397"/>
        </pc:sldMkLst>
      </pc:sldChg>
      <pc:sldChg chg="add del">
        <pc:chgData name="Vihansa S.A.S it21134180" userId="c1683f9f-850b-4a7c-8080-f1b972546ffa" providerId="ADAL" clId="{1571FFBA-1ED0-4604-AFA8-42D83F07E8FE}" dt="2024-05-05T11:42:28.862" v="981" actId="47"/>
        <pc:sldMkLst>
          <pc:docMk/>
          <pc:sldMk cId="1649011601" sldId="398"/>
        </pc:sldMkLst>
      </pc:sldChg>
      <pc:sldChg chg="add del">
        <pc:chgData name="Vihansa S.A.S it21134180" userId="c1683f9f-850b-4a7c-8080-f1b972546ffa" providerId="ADAL" clId="{1571FFBA-1ED0-4604-AFA8-42D83F07E8FE}" dt="2024-05-05T11:42:28.862" v="981" actId="47"/>
        <pc:sldMkLst>
          <pc:docMk/>
          <pc:sldMk cId="757062872" sldId="399"/>
        </pc:sldMkLst>
      </pc:sldChg>
      <pc:sldChg chg="add del">
        <pc:chgData name="Vihansa S.A.S it21134180" userId="c1683f9f-850b-4a7c-8080-f1b972546ffa" providerId="ADAL" clId="{1571FFBA-1ED0-4604-AFA8-42D83F07E8FE}" dt="2024-05-05T11:42:28.862" v="981" actId="47"/>
        <pc:sldMkLst>
          <pc:docMk/>
          <pc:sldMk cId="4257958174" sldId="400"/>
        </pc:sldMkLst>
      </pc:sldChg>
      <pc:sldChg chg="add del">
        <pc:chgData name="Vihansa S.A.S it21134180" userId="c1683f9f-850b-4a7c-8080-f1b972546ffa" providerId="ADAL" clId="{1571FFBA-1ED0-4604-AFA8-42D83F07E8FE}" dt="2024-05-05T11:42:28.862" v="981" actId="47"/>
        <pc:sldMkLst>
          <pc:docMk/>
          <pc:sldMk cId="2911511970" sldId="401"/>
        </pc:sldMkLst>
      </pc:sldChg>
      <pc:sldChg chg="add del">
        <pc:chgData name="Vihansa S.A.S it21134180" userId="c1683f9f-850b-4a7c-8080-f1b972546ffa" providerId="ADAL" clId="{1571FFBA-1ED0-4604-AFA8-42D83F07E8FE}" dt="2024-05-05T11:42:28.862" v="981" actId="47"/>
        <pc:sldMkLst>
          <pc:docMk/>
          <pc:sldMk cId="2519086784" sldId="402"/>
        </pc:sldMkLst>
      </pc:sldChg>
      <pc:sldChg chg="add del">
        <pc:chgData name="Vihansa S.A.S it21134180" userId="c1683f9f-850b-4a7c-8080-f1b972546ffa" providerId="ADAL" clId="{1571FFBA-1ED0-4604-AFA8-42D83F07E8FE}" dt="2024-05-05T11:42:28.862" v="981" actId="47"/>
        <pc:sldMkLst>
          <pc:docMk/>
          <pc:sldMk cId="102059380" sldId="403"/>
        </pc:sldMkLst>
      </pc:sldChg>
      <pc:sldChg chg="add del">
        <pc:chgData name="Vihansa S.A.S it21134180" userId="c1683f9f-850b-4a7c-8080-f1b972546ffa" providerId="ADAL" clId="{1571FFBA-1ED0-4604-AFA8-42D83F07E8FE}" dt="2024-05-05T11:39:23.671" v="974" actId="47"/>
        <pc:sldMkLst>
          <pc:docMk/>
          <pc:sldMk cId="1844302541" sldId="404"/>
        </pc:sldMkLst>
      </pc:sldChg>
      <pc:sldChg chg="add">
        <pc:chgData name="Vihansa S.A.S it21134180" userId="c1683f9f-850b-4a7c-8080-f1b972546ffa" providerId="ADAL" clId="{1571FFBA-1ED0-4604-AFA8-42D83F07E8FE}" dt="2024-05-05T10:02:21.484" v="72"/>
        <pc:sldMkLst>
          <pc:docMk/>
          <pc:sldMk cId="2511969847" sldId="404"/>
        </pc:sldMkLst>
      </pc:sldChg>
      <pc:sldChg chg="add del setBg">
        <pc:chgData name="Vihansa S.A.S it21134180" userId="c1683f9f-850b-4a7c-8080-f1b972546ffa" providerId="ADAL" clId="{1571FFBA-1ED0-4604-AFA8-42D83F07E8FE}" dt="2024-05-05T11:39:23.671" v="974" actId="47"/>
        <pc:sldMkLst>
          <pc:docMk/>
          <pc:sldMk cId="3448343927" sldId="405"/>
        </pc:sldMkLst>
      </pc:sldChg>
      <pc:sldChg chg="add setBg">
        <pc:chgData name="Vihansa S.A.S it21134180" userId="c1683f9f-850b-4a7c-8080-f1b972546ffa" providerId="ADAL" clId="{1571FFBA-1ED0-4604-AFA8-42D83F07E8FE}" dt="2024-05-05T10:02:21.484" v="72"/>
        <pc:sldMkLst>
          <pc:docMk/>
          <pc:sldMk cId="3927797761" sldId="405"/>
        </pc:sldMkLst>
      </pc:sldChg>
      <pc:sldChg chg="add del setBg">
        <pc:chgData name="Vihansa S.A.S it21134180" userId="c1683f9f-850b-4a7c-8080-f1b972546ffa" providerId="ADAL" clId="{1571FFBA-1ED0-4604-AFA8-42D83F07E8FE}" dt="2024-05-05T11:39:23.671" v="974" actId="47"/>
        <pc:sldMkLst>
          <pc:docMk/>
          <pc:sldMk cId="94071749" sldId="406"/>
        </pc:sldMkLst>
      </pc:sldChg>
      <pc:sldChg chg="add setBg">
        <pc:chgData name="Vihansa S.A.S it21134180" userId="c1683f9f-850b-4a7c-8080-f1b972546ffa" providerId="ADAL" clId="{1571FFBA-1ED0-4604-AFA8-42D83F07E8FE}" dt="2024-05-05T10:02:21.484" v="72"/>
        <pc:sldMkLst>
          <pc:docMk/>
          <pc:sldMk cId="404493276" sldId="406"/>
        </pc:sldMkLst>
      </pc:sldChg>
      <pc:sldChg chg="add del setBg">
        <pc:chgData name="Vihansa S.A.S it21134180" userId="c1683f9f-850b-4a7c-8080-f1b972546ffa" providerId="ADAL" clId="{1571FFBA-1ED0-4604-AFA8-42D83F07E8FE}" dt="2024-05-05T11:39:23.671" v="974" actId="47"/>
        <pc:sldMkLst>
          <pc:docMk/>
          <pc:sldMk cId="1579360145" sldId="407"/>
        </pc:sldMkLst>
      </pc:sldChg>
      <pc:sldChg chg="add setBg">
        <pc:chgData name="Vihansa S.A.S it21134180" userId="c1683f9f-850b-4a7c-8080-f1b972546ffa" providerId="ADAL" clId="{1571FFBA-1ED0-4604-AFA8-42D83F07E8FE}" dt="2024-05-05T10:02:21.484" v="72"/>
        <pc:sldMkLst>
          <pc:docMk/>
          <pc:sldMk cId="2388341907" sldId="407"/>
        </pc:sldMkLst>
      </pc:sldChg>
      <pc:sldChg chg="add del setBg">
        <pc:chgData name="Vihansa S.A.S it21134180" userId="c1683f9f-850b-4a7c-8080-f1b972546ffa" providerId="ADAL" clId="{1571FFBA-1ED0-4604-AFA8-42D83F07E8FE}" dt="2024-05-05T11:39:23.671" v="974" actId="47"/>
        <pc:sldMkLst>
          <pc:docMk/>
          <pc:sldMk cId="3503673566" sldId="408"/>
        </pc:sldMkLst>
      </pc:sldChg>
      <pc:sldChg chg="add setBg">
        <pc:chgData name="Vihansa S.A.S it21134180" userId="c1683f9f-850b-4a7c-8080-f1b972546ffa" providerId="ADAL" clId="{1571FFBA-1ED0-4604-AFA8-42D83F07E8FE}" dt="2024-05-05T10:02:21.484" v="72"/>
        <pc:sldMkLst>
          <pc:docMk/>
          <pc:sldMk cId="3789128980" sldId="408"/>
        </pc:sldMkLst>
      </pc:sldChg>
      <pc:sldChg chg="add setBg">
        <pc:chgData name="Vihansa S.A.S it21134180" userId="c1683f9f-850b-4a7c-8080-f1b972546ffa" providerId="ADAL" clId="{1571FFBA-1ED0-4604-AFA8-42D83F07E8FE}" dt="2024-05-05T10:02:21.484" v="72"/>
        <pc:sldMkLst>
          <pc:docMk/>
          <pc:sldMk cId="3507698218" sldId="409"/>
        </pc:sldMkLst>
      </pc:sldChg>
      <pc:sldChg chg="add del setBg">
        <pc:chgData name="Vihansa S.A.S it21134180" userId="c1683f9f-850b-4a7c-8080-f1b972546ffa" providerId="ADAL" clId="{1571FFBA-1ED0-4604-AFA8-42D83F07E8FE}" dt="2024-05-05T11:39:23.671" v="974" actId="47"/>
        <pc:sldMkLst>
          <pc:docMk/>
          <pc:sldMk cId="3990415194" sldId="409"/>
        </pc:sldMkLst>
      </pc:sldChg>
      <pc:sldChg chg="add del setBg">
        <pc:chgData name="Vihansa S.A.S it21134180" userId="c1683f9f-850b-4a7c-8080-f1b972546ffa" providerId="ADAL" clId="{1571FFBA-1ED0-4604-AFA8-42D83F07E8FE}" dt="2024-05-05T11:39:23.671" v="974" actId="47"/>
        <pc:sldMkLst>
          <pc:docMk/>
          <pc:sldMk cId="1717699866" sldId="410"/>
        </pc:sldMkLst>
      </pc:sldChg>
      <pc:sldChg chg="add setBg">
        <pc:chgData name="Vihansa S.A.S it21134180" userId="c1683f9f-850b-4a7c-8080-f1b972546ffa" providerId="ADAL" clId="{1571FFBA-1ED0-4604-AFA8-42D83F07E8FE}" dt="2024-05-05T10:02:21.484" v="72"/>
        <pc:sldMkLst>
          <pc:docMk/>
          <pc:sldMk cId="2030957847" sldId="410"/>
        </pc:sldMkLst>
      </pc:sldChg>
      <pc:sldChg chg="add del setBg">
        <pc:chgData name="Vihansa S.A.S it21134180" userId="c1683f9f-850b-4a7c-8080-f1b972546ffa" providerId="ADAL" clId="{1571FFBA-1ED0-4604-AFA8-42D83F07E8FE}" dt="2024-05-05T11:39:12.425" v="973" actId="47"/>
        <pc:sldMkLst>
          <pc:docMk/>
          <pc:sldMk cId="1324987140" sldId="411"/>
        </pc:sldMkLst>
      </pc:sldChg>
      <pc:sldChg chg="add setBg">
        <pc:chgData name="Vihansa S.A.S it21134180" userId="c1683f9f-850b-4a7c-8080-f1b972546ffa" providerId="ADAL" clId="{1571FFBA-1ED0-4604-AFA8-42D83F07E8FE}" dt="2024-05-05T10:02:21.484" v="72"/>
        <pc:sldMkLst>
          <pc:docMk/>
          <pc:sldMk cId="1515525774" sldId="411"/>
        </pc:sldMkLst>
      </pc:sldChg>
      <pc:sldChg chg="add del setBg">
        <pc:chgData name="Vihansa S.A.S it21134180" userId="c1683f9f-850b-4a7c-8080-f1b972546ffa" providerId="ADAL" clId="{1571FFBA-1ED0-4604-AFA8-42D83F07E8FE}" dt="2024-05-05T11:39:12.425" v="973" actId="47"/>
        <pc:sldMkLst>
          <pc:docMk/>
          <pc:sldMk cId="321047211" sldId="412"/>
        </pc:sldMkLst>
      </pc:sldChg>
      <pc:sldChg chg="add setBg">
        <pc:chgData name="Vihansa S.A.S it21134180" userId="c1683f9f-850b-4a7c-8080-f1b972546ffa" providerId="ADAL" clId="{1571FFBA-1ED0-4604-AFA8-42D83F07E8FE}" dt="2024-05-05T10:02:21.484" v="72"/>
        <pc:sldMkLst>
          <pc:docMk/>
          <pc:sldMk cId="3025411793" sldId="412"/>
        </pc:sldMkLst>
      </pc:sldChg>
      <pc:sldChg chg="add del setBg">
        <pc:chgData name="Vihansa S.A.S it21134180" userId="c1683f9f-850b-4a7c-8080-f1b972546ffa" providerId="ADAL" clId="{1571FFBA-1ED0-4604-AFA8-42D83F07E8FE}" dt="2024-05-05T11:39:12.425" v="973" actId="47"/>
        <pc:sldMkLst>
          <pc:docMk/>
          <pc:sldMk cId="2141156881" sldId="413"/>
        </pc:sldMkLst>
      </pc:sldChg>
      <pc:sldChg chg="add setBg">
        <pc:chgData name="Vihansa S.A.S it21134180" userId="c1683f9f-850b-4a7c-8080-f1b972546ffa" providerId="ADAL" clId="{1571FFBA-1ED0-4604-AFA8-42D83F07E8FE}" dt="2024-05-05T10:02:21.484" v="72"/>
        <pc:sldMkLst>
          <pc:docMk/>
          <pc:sldMk cId="4028347801" sldId="413"/>
        </pc:sldMkLst>
      </pc:sldChg>
      <pc:sldChg chg="addSp delSp modSp mod">
        <pc:chgData name="Vihansa S.A.S it21134180" userId="c1683f9f-850b-4a7c-8080-f1b972546ffa" providerId="ADAL" clId="{1571FFBA-1ED0-4604-AFA8-42D83F07E8FE}" dt="2024-05-05T13:06:05.476" v="4083" actId="1076"/>
        <pc:sldMkLst>
          <pc:docMk/>
          <pc:sldMk cId="2511969847" sldId="414"/>
        </pc:sldMkLst>
        <pc:spChg chg="mod">
          <ac:chgData name="Vihansa S.A.S it21134180" userId="c1683f9f-850b-4a7c-8080-f1b972546ffa" providerId="ADAL" clId="{1571FFBA-1ED0-4604-AFA8-42D83F07E8FE}" dt="2024-05-05T13:06:05.476" v="4083" actId="1076"/>
          <ac:spMkLst>
            <pc:docMk/>
            <pc:sldMk cId="2511969847" sldId="414"/>
            <ac:spMk id="14" creationId="{00000000-0000-0000-0000-000000000000}"/>
          </ac:spMkLst>
        </pc:spChg>
        <pc:spChg chg="mod">
          <ac:chgData name="Vihansa S.A.S it21134180" userId="c1683f9f-850b-4a7c-8080-f1b972546ffa" providerId="ADAL" clId="{1571FFBA-1ED0-4604-AFA8-42D83F07E8FE}" dt="2024-05-05T13:05:45.932" v="4081" actId="1076"/>
          <ac:spMkLst>
            <pc:docMk/>
            <pc:sldMk cId="2511969847" sldId="414"/>
            <ac:spMk id="23" creationId="{00000000-0000-0000-0000-000000000000}"/>
          </ac:spMkLst>
        </pc:spChg>
        <pc:spChg chg="mod">
          <ac:chgData name="Vihansa S.A.S it21134180" userId="c1683f9f-850b-4a7c-8080-f1b972546ffa" providerId="ADAL" clId="{1571FFBA-1ED0-4604-AFA8-42D83F07E8FE}" dt="2024-05-05T12:56:02.819" v="4052" actId="1076"/>
          <ac:spMkLst>
            <pc:docMk/>
            <pc:sldMk cId="2511969847" sldId="414"/>
            <ac:spMk id="38" creationId="{00000000-0000-0000-0000-000000000000}"/>
          </ac:spMkLst>
        </pc:spChg>
        <pc:spChg chg="add del">
          <ac:chgData name="Vihansa S.A.S it21134180" userId="c1683f9f-850b-4a7c-8080-f1b972546ffa" providerId="ADAL" clId="{1571FFBA-1ED0-4604-AFA8-42D83F07E8FE}" dt="2024-05-05T12:54:43.675" v="4038" actId="22"/>
          <ac:spMkLst>
            <pc:docMk/>
            <pc:sldMk cId="2511969847" sldId="414"/>
            <ac:spMk id="40" creationId="{5EF0227A-CC2F-3B77-F8C4-AF4B217499A1}"/>
          </ac:spMkLst>
        </pc:spChg>
        <pc:spChg chg="add mod">
          <ac:chgData name="Vihansa S.A.S it21134180" userId="c1683f9f-850b-4a7c-8080-f1b972546ffa" providerId="ADAL" clId="{1571FFBA-1ED0-4604-AFA8-42D83F07E8FE}" dt="2024-05-05T12:56:33.063" v="4054" actId="1076"/>
          <ac:spMkLst>
            <pc:docMk/>
            <pc:sldMk cId="2511969847" sldId="414"/>
            <ac:spMk id="45" creationId="{862DF837-E705-A033-2AD5-C7070414F2BA}"/>
          </ac:spMkLst>
        </pc:spChg>
        <pc:picChg chg="add mod">
          <ac:chgData name="Vihansa S.A.S it21134180" userId="c1683f9f-850b-4a7c-8080-f1b972546ffa" providerId="ADAL" clId="{1571FFBA-1ED0-4604-AFA8-42D83F07E8FE}" dt="2024-05-05T12:55:09.893" v="4040" actId="1076"/>
          <ac:picMkLst>
            <pc:docMk/>
            <pc:sldMk cId="2511969847" sldId="414"/>
            <ac:picMk id="42" creationId="{A8676805-4E4C-8A34-2179-7F37F39E06EB}"/>
          </ac:picMkLst>
        </pc:picChg>
        <pc:picChg chg="add del">
          <ac:chgData name="Vihansa S.A.S it21134180" userId="c1683f9f-850b-4a7c-8080-f1b972546ffa" providerId="ADAL" clId="{1571FFBA-1ED0-4604-AFA8-42D83F07E8FE}" dt="2024-05-05T12:55:36.020" v="4042" actId="22"/>
          <ac:picMkLst>
            <pc:docMk/>
            <pc:sldMk cId="2511969847" sldId="414"/>
            <ac:picMk id="44" creationId="{DF62E359-33DC-5C5B-4992-58F729C61AF2}"/>
          </ac:picMkLst>
        </pc:picChg>
      </pc:sldChg>
      <pc:sldChg chg="addSp delSp modSp mod modNotesTx">
        <pc:chgData name="Vihansa S.A.S it21134180" userId="c1683f9f-850b-4a7c-8080-f1b972546ffa" providerId="ADAL" clId="{1571FFBA-1ED0-4604-AFA8-42D83F07E8FE}" dt="2024-05-06T07:03:09.638" v="5614" actId="1076"/>
        <pc:sldMkLst>
          <pc:docMk/>
          <pc:sldMk cId="3927797761" sldId="415"/>
        </pc:sldMkLst>
        <pc:spChg chg="del mod">
          <ac:chgData name="Vihansa S.A.S it21134180" userId="c1683f9f-850b-4a7c-8080-f1b972546ffa" providerId="ADAL" clId="{1571FFBA-1ED0-4604-AFA8-42D83F07E8FE}" dt="2024-05-06T05:54:01.071" v="4555" actId="478"/>
          <ac:spMkLst>
            <pc:docMk/>
            <pc:sldMk cId="3927797761" sldId="415"/>
            <ac:spMk id="29" creationId="{00000000-0000-0000-0000-000000000000}"/>
          </ac:spMkLst>
        </pc:spChg>
        <pc:spChg chg="mod">
          <ac:chgData name="Vihansa S.A.S it21134180" userId="c1683f9f-850b-4a7c-8080-f1b972546ffa" providerId="ADAL" clId="{1571FFBA-1ED0-4604-AFA8-42D83F07E8FE}" dt="2024-05-06T05:53:16.145" v="4547" actId="14100"/>
          <ac:spMkLst>
            <pc:docMk/>
            <pc:sldMk cId="3927797761" sldId="415"/>
            <ac:spMk id="30" creationId="{00000000-0000-0000-0000-000000000000}"/>
          </ac:spMkLst>
        </pc:spChg>
        <pc:spChg chg="add del">
          <ac:chgData name="Vihansa S.A.S it21134180" userId="c1683f9f-850b-4a7c-8080-f1b972546ffa" providerId="ADAL" clId="{1571FFBA-1ED0-4604-AFA8-42D83F07E8FE}" dt="2024-05-06T05:53:28.208" v="4550" actId="22"/>
          <ac:spMkLst>
            <pc:docMk/>
            <pc:sldMk cId="3927797761" sldId="415"/>
            <ac:spMk id="32" creationId="{25F63971-EF35-8FE1-081D-56A4F8B465DE}"/>
          </ac:spMkLst>
        </pc:spChg>
        <pc:spChg chg="add mod">
          <ac:chgData name="Vihansa S.A.S it21134180" userId="c1683f9f-850b-4a7c-8080-f1b972546ffa" providerId="ADAL" clId="{1571FFBA-1ED0-4604-AFA8-42D83F07E8FE}" dt="2024-05-06T07:03:09.638" v="5614" actId="1076"/>
          <ac:spMkLst>
            <pc:docMk/>
            <pc:sldMk cId="3927797761" sldId="415"/>
            <ac:spMk id="33" creationId="{03C63C1A-793F-57A9-676E-A566ADA50D4E}"/>
          </ac:spMkLst>
        </pc:spChg>
        <pc:picChg chg="add mod">
          <ac:chgData name="Vihansa S.A.S it21134180" userId="c1683f9f-850b-4a7c-8080-f1b972546ffa" providerId="ADAL" clId="{1571FFBA-1ED0-4604-AFA8-42D83F07E8FE}" dt="2024-05-06T05:54:07.362" v="4556" actId="1076"/>
          <ac:picMkLst>
            <pc:docMk/>
            <pc:sldMk cId="3927797761" sldId="415"/>
            <ac:picMk id="1026" creationId="{FDCEA529-1610-576A-9465-46BF5111FD27}"/>
          </ac:picMkLst>
        </pc:picChg>
      </pc:sldChg>
      <pc:sldChg chg="addSp delSp modSp mod ord modNotesTx">
        <pc:chgData name="Vihansa S.A.S it21134180" userId="c1683f9f-850b-4a7c-8080-f1b972546ffa" providerId="ADAL" clId="{1571FFBA-1ED0-4604-AFA8-42D83F07E8FE}" dt="2024-05-06T06:42:56.127" v="5594" actId="20577"/>
        <pc:sldMkLst>
          <pc:docMk/>
          <pc:sldMk cId="404493276" sldId="416"/>
        </pc:sldMkLst>
        <pc:spChg chg="mod">
          <ac:chgData name="Vihansa S.A.S it21134180" userId="c1683f9f-850b-4a7c-8080-f1b972546ffa" providerId="ADAL" clId="{1571FFBA-1ED0-4604-AFA8-42D83F07E8FE}" dt="2024-05-05T13:14:06.290" v="4112" actId="1076"/>
          <ac:spMkLst>
            <pc:docMk/>
            <pc:sldMk cId="404493276" sldId="416"/>
            <ac:spMk id="2" creationId="{00000000-0000-0000-0000-000000000000}"/>
          </ac:spMkLst>
        </pc:spChg>
        <pc:spChg chg="mod">
          <ac:chgData name="Vihansa S.A.S it21134180" userId="c1683f9f-850b-4a7c-8080-f1b972546ffa" providerId="ADAL" clId="{1571FFBA-1ED0-4604-AFA8-42D83F07E8FE}" dt="2024-05-05T13:13:58.559" v="4110" actId="1076"/>
          <ac:spMkLst>
            <pc:docMk/>
            <pc:sldMk cId="404493276" sldId="416"/>
            <ac:spMk id="35" creationId="{00000000-0000-0000-0000-000000000000}"/>
          </ac:spMkLst>
        </pc:spChg>
        <pc:spChg chg="del mod">
          <ac:chgData name="Vihansa S.A.S it21134180" userId="c1683f9f-850b-4a7c-8080-f1b972546ffa" providerId="ADAL" clId="{1571FFBA-1ED0-4604-AFA8-42D83F07E8FE}" dt="2024-05-06T06:36:37.737" v="5270" actId="478"/>
          <ac:spMkLst>
            <pc:docMk/>
            <pc:sldMk cId="404493276" sldId="416"/>
            <ac:spMk id="36" creationId="{00000000-0000-0000-0000-000000000000}"/>
          </ac:spMkLst>
        </pc:spChg>
        <pc:spChg chg="mod">
          <ac:chgData name="Vihansa S.A.S it21134180" userId="c1683f9f-850b-4a7c-8080-f1b972546ffa" providerId="ADAL" clId="{1571FFBA-1ED0-4604-AFA8-42D83F07E8FE}" dt="2024-05-05T13:14:53.379" v="4117" actId="1076"/>
          <ac:spMkLst>
            <pc:docMk/>
            <pc:sldMk cId="404493276" sldId="416"/>
            <ac:spMk id="37" creationId="{00000000-0000-0000-0000-000000000000}"/>
          </ac:spMkLst>
        </pc:spChg>
        <pc:spChg chg="mod">
          <ac:chgData name="Vihansa S.A.S it21134180" userId="c1683f9f-850b-4a7c-8080-f1b972546ffa" providerId="ADAL" clId="{1571FFBA-1ED0-4604-AFA8-42D83F07E8FE}" dt="2024-05-05T13:14:29.653" v="4115" actId="688"/>
          <ac:spMkLst>
            <pc:docMk/>
            <pc:sldMk cId="404493276" sldId="416"/>
            <ac:spMk id="38" creationId="{00000000-0000-0000-0000-000000000000}"/>
          </ac:spMkLst>
        </pc:spChg>
        <pc:spChg chg="mod">
          <ac:chgData name="Vihansa S.A.S it21134180" userId="c1683f9f-850b-4a7c-8080-f1b972546ffa" providerId="ADAL" clId="{1571FFBA-1ED0-4604-AFA8-42D83F07E8FE}" dt="2024-05-06T06:36:07.582" v="5267"/>
          <ac:spMkLst>
            <pc:docMk/>
            <pc:sldMk cId="404493276" sldId="416"/>
            <ac:spMk id="39" creationId="{00000000-0000-0000-0000-000000000000}"/>
          </ac:spMkLst>
        </pc:spChg>
        <pc:spChg chg="del">
          <ac:chgData name="Vihansa S.A.S it21134180" userId="c1683f9f-850b-4a7c-8080-f1b972546ffa" providerId="ADAL" clId="{1571FFBA-1ED0-4604-AFA8-42D83F07E8FE}" dt="2024-05-06T06:10:11.700" v="4695" actId="478"/>
          <ac:spMkLst>
            <pc:docMk/>
            <pc:sldMk cId="404493276" sldId="416"/>
            <ac:spMk id="44" creationId="{00000000-0000-0000-0000-000000000000}"/>
          </ac:spMkLst>
        </pc:spChg>
        <pc:spChg chg="mod">
          <ac:chgData name="Vihansa S.A.S it21134180" userId="c1683f9f-850b-4a7c-8080-f1b972546ffa" providerId="ADAL" clId="{1571FFBA-1ED0-4604-AFA8-42D83F07E8FE}" dt="2024-05-06T06:35:54.287" v="5266" actId="1076"/>
          <ac:spMkLst>
            <pc:docMk/>
            <pc:sldMk cId="404493276" sldId="416"/>
            <ac:spMk id="45" creationId="{00000000-0000-0000-0000-000000000000}"/>
          </ac:spMkLst>
        </pc:spChg>
        <pc:spChg chg="mod">
          <ac:chgData name="Vihansa S.A.S it21134180" userId="c1683f9f-850b-4a7c-8080-f1b972546ffa" providerId="ADAL" clId="{1571FFBA-1ED0-4604-AFA8-42D83F07E8FE}" dt="2024-05-06T06:35:54.287" v="5266" actId="1076"/>
          <ac:spMkLst>
            <pc:docMk/>
            <pc:sldMk cId="404493276" sldId="416"/>
            <ac:spMk id="46" creationId="{00000000-0000-0000-0000-000000000000}"/>
          </ac:spMkLst>
        </pc:spChg>
        <pc:spChg chg="mod">
          <ac:chgData name="Vihansa S.A.S it21134180" userId="c1683f9f-850b-4a7c-8080-f1b972546ffa" providerId="ADAL" clId="{1571FFBA-1ED0-4604-AFA8-42D83F07E8FE}" dt="2024-05-06T06:35:54.287" v="5266" actId="1076"/>
          <ac:spMkLst>
            <pc:docMk/>
            <pc:sldMk cId="404493276" sldId="416"/>
            <ac:spMk id="47" creationId="{00000000-0000-0000-0000-000000000000}"/>
          </ac:spMkLst>
        </pc:spChg>
        <pc:spChg chg="add mod">
          <ac:chgData name="Vihansa S.A.S it21134180" userId="c1683f9f-850b-4a7c-8080-f1b972546ffa" providerId="ADAL" clId="{1571FFBA-1ED0-4604-AFA8-42D83F07E8FE}" dt="2024-05-06T06:35:54.287" v="5266" actId="1076"/>
          <ac:spMkLst>
            <pc:docMk/>
            <pc:sldMk cId="404493276" sldId="416"/>
            <ac:spMk id="48" creationId="{0C07F2BA-82DE-CB06-D0FD-64ED08BFB705}"/>
          </ac:spMkLst>
        </pc:spChg>
        <pc:spChg chg="add mod">
          <ac:chgData name="Vihansa S.A.S it21134180" userId="c1683f9f-850b-4a7c-8080-f1b972546ffa" providerId="ADAL" clId="{1571FFBA-1ED0-4604-AFA8-42D83F07E8FE}" dt="2024-05-06T06:35:54.287" v="5266" actId="1076"/>
          <ac:spMkLst>
            <pc:docMk/>
            <pc:sldMk cId="404493276" sldId="416"/>
            <ac:spMk id="49" creationId="{6FCB6405-7B91-1838-FA63-5D52E85F0374}"/>
          </ac:spMkLst>
        </pc:spChg>
        <pc:spChg chg="mod">
          <ac:chgData name="Vihansa S.A.S it21134180" userId="c1683f9f-850b-4a7c-8080-f1b972546ffa" providerId="ADAL" clId="{1571FFBA-1ED0-4604-AFA8-42D83F07E8FE}" dt="2024-05-06T06:10:15.617" v="4696"/>
          <ac:spMkLst>
            <pc:docMk/>
            <pc:sldMk cId="404493276" sldId="416"/>
            <ac:spMk id="51" creationId="{0B8D64A4-81E9-F4CB-7E93-5C5423F685D0}"/>
          </ac:spMkLst>
        </pc:spChg>
        <pc:spChg chg="add mod">
          <ac:chgData name="Vihansa S.A.S it21134180" userId="c1683f9f-850b-4a7c-8080-f1b972546ffa" providerId="ADAL" clId="{1571FFBA-1ED0-4604-AFA8-42D83F07E8FE}" dt="2024-05-06T06:11:07.692" v="4704" actId="20577"/>
          <ac:spMkLst>
            <pc:docMk/>
            <pc:sldMk cId="404493276" sldId="416"/>
            <ac:spMk id="52" creationId="{4B6FB85F-7EC8-B457-E861-DCA4B273AF25}"/>
          </ac:spMkLst>
        </pc:spChg>
        <pc:spChg chg="mod">
          <ac:chgData name="Vihansa S.A.S it21134180" userId="c1683f9f-850b-4a7c-8080-f1b972546ffa" providerId="ADAL" clId="{1571FFBA-1ED0-4604-AFA8-42D83F07E8FE}" dt="2024-05-06T06:11:13.458" v="4706" actId="20577"/>
          <ac:spMkLst>
            <pc:docMk/>
            <pc:sldMk cId="404493276" sldId="416"/>
            <ac:spMk id="56" creationId="{BA3325C8-4719-B969-1303-254131318434}"/>
          </ac:spMkLst>
        </pc:spChg>
        <pc:spChg chg="mod">
          <ac:chgData name="Vihansa S.A.S it21134180" userId="c1683f9f-850b-4a7c-8080-f1b972546ffa" providerId="ADAL" clId="{1571FFBA-1ED0-4604-AFA8-42D83F07E8FE}" dt="2024-05-06T06:10:36.724" v="4699"/>
          <ac:spMkLst>
            <pc:docMk/>
            <pc:sldMk cId="404493276" sldId="416"/>
            <ac:spMk id="57" creationId="{A0E14B92-5AC6-C9A7-2647-DEBAE818E4B0}"/>
          </ac:spMkLst>
        </pc:spChg>
        <pc:spChg chg="mod">
          <ac:chgData name="Vihansa S.A.S it21134180" userId="c1683f9f-850b-4a7c-8080-f1b972546ffa" providerId="ADAL" clId="{1571FFBA-1ED0-4604-AFA8-42D83F07E8FE}" dt="2024-05-06T06:11:17.073" v="4708" actId="20577"/>
          <ac:spMkLst>
            <pc:docMk/>
            <pc:sldMk cId="404493276" sldId="416"/>
            <ac:spMk id="60" creationId="{2863696A-66A8-4668-F328-C4CF078EFCF8}"/>
          </ac:spMkLst>
        </pc:spChg>
        <pc:spChg chg="mod">
          <ac:chgData name="Vihansa S.A.S it21134180" userId="c1683f9f-850b-4a7c-8080-f1b972546ffa" providerId="ADAL" clId="{1571FFBA-1ED0-4604-AFA8-42D83F07E8FE}" dt="2024-05-06T06:10:51.970" v="4701"/>
          <ac:spMkLst>
            <pc:docMk/>
            <pc:sldMk cId="404493276" sldId="416"/>
            <ac:spMk id="61" creationId="{B5976437-1EE3-C235-C5DF-60C13B510CA7}"/>
          </ac:spMkLst>
        </pc:spChg>
        <pc:spChg chg="add mod">
          <ac:chgData name="Vihansa S.A.S it21134180" userId="c1683f9f-850b-4a7c-8080-f1b972546ffa" providerId="ADAL" clId="{1571FFBA-1ED0-4604-AFA8-42D83F07E8FE}" dt="2024-05-06T06:36:45.968" v="5271" actId="1076"/>
          <ac:spMkLst>
            <pc:docMk/>
            <pc:sldMk cId="404493276" sldId="416"/>
            <ac:spMk id="62" creationId="{108D914C-FF4D-E70E-3D68-AAC4B1DF5391}"/>
          </ac:spMkLst>
        </pc:spChg>
        <pc:grpChg chg="mod">
          <ac:chgData name="Vihansa S.A.S it21134180" userId="c1683f9f-850b-4a7c-8080-f1b972546ffa" providerId="ADAL" clId="{1571FFBA-1ED0-4604-AFA8-42D83F07E8FE}" dt="2024-05-06T06:09:44.679" v="4692" actId="1076"/>
          <ac:grpSpMkLst>
            <pc:docMk/>
            <pc:sldMk cId="404493276" sldId="416"/>
            <ac:grpSpMk id="33" creationId="{00000000-0000-0000-0000-000000000000}"/>
          </ac:grpSpMkLst>
        </pc:grpChg>
        <pc:grpChg chg="del mod">
          <ac:chgData name="Vihansa S.A.S it21134180" userId="c1683f9f-850b-4a7c-8080-f1b972546ffa" providerId="ADAL" clId="{1571FFBA-1ED0-4604-AFA8-42D83F07E8FE}" dt="2024-05-06T06:10:11.700" v="4695" actId="478"/>
          <ac:grpSpMkLst>
            <pc:docMk/>
            <pc:sldMk cId="404493276" sldId="416"/>
            <ac:grpSpMk id="40" creationId="{00000000-0000-0000-0000-000000000000}"/>
          </ac:grpSpMkLst>
        </pc:grpChg>
        <pc:grpChg chg="mod">
          <ac:chgData name="Vihansa S.A.S it21134180" userId="c1683f9f-850b-4a7c-8080-f1b972546ffa" providerId="ADAL" clId="{1571FFBA-1ED0-4604-AFA8-42D83F07E8FE}" dt="2024-05-06T06:35:54.287" v="5266" actId="1076"/>
          <ac:grpSpMkLst>
            <pc:docMk/>
            <pc:sldMk cId="404493276" sldId="416"/>
            <ac:grpSpMk id="42" creationId="{00000000-0000-0000-0000-000000000000}"/>
          </ac:grpSpMkLst>
        </pc:grpChg>
        <pc:grpChg chg="add mod">
          <ac:chgData name="Vihansa S.A.S it21134180" userId="c1683f9f-850b-4a7c-8080-f1b972546ffa" providerId="ADAL" clId="{1571FFBA-1ED0-4604-AFA8-42D83F07E8FE}" dt="2024-05-06T06:10:34.474" v="4698" actId="164"/>
          <ac:grpSpMkLst>
            <pc:docMk/>
            <pc:sldMk cId="404493276" sldId="416"/>
            <ac:grpSpMk id="50" creationId="{F262F168-11D6-47CD-9117-191CB84019B9}"/>
          </ac:grpSpMkLst>
        </pc:grpChg>
        <pc:grpChg chg="add mod">
          <ac:chgData name="Vihansa S.A.S it21134180" userId="c1683f9f-850b-4a7c-8080-f1b972546ffa" providerId="ADAL" clId="{1571FFBA-1ED0-4604-AFA8-42D83F07E8FE}" dt="2024-05-06T06:35:54.287" v="5266" actId="1076"/>
          <ac:grpSpMkLst>
            <pc:docMk/>
            <pc:sldMk cId="404493276" sldId="416"/>
            <ac:grpSpMk id="53" creationId="{87554985-39E7-48FE-0D96-0766A8B7F175}"/>
          </ac:grpSpMkLst>
        </pc:grpChg>
        <pc:grpChg chg="add mod">
          <ac:chgData name="Vihansa S.A.S it21134180" userId="c1683f9f-850b-4a7c-8080-f1b972546ffa" providerId="ADAL" clId="{1571FFBA-1ED0-4604-AFA8-42D83F07E8FE}" dt="2024-05-06T06:35:54.287" v="5266" actId="1076"/>
          <ac:grpSpMkLst>
            <pc:docMk/>
            <pc:sldMk cId="404493276" sldId="416"/>
            <ac:grpSpMk id="54" creationId="{C823F596-DC8A-E7E6-B24D-8D44DFD5AD28}"/>
          </ac:grpSpMkLst>
        </pc:grpChg>
        <pc:grpChg chg="mod">
          <ac:chgData name="Vihansa S.A.S it21134180" userId="c1683f9f-850b-4a7c-8080-f1b972546ffa" providerId="ADAL" clId="{1571FFBA-1ED0-4604-AFA8-42D83F07E8FE}" dt="2024-05-06T06:10:36.724" v="4699"/>
          <ac:grpSpMkLst>
            <pc:docMk/>
            <pc:sldMk cId="404493276" sldId="416"/>
            <ac:grpSpMk id="55" creationId="{0EC36CF9-28DC-8528-6E8B-64F93385E89E}"/>
          </ac:grpSpMkLst>
        </pc:grpChg>
        <pc:grpChg chg="add mod">
          <ac:chgData name="Vihansa S.A.S it21134180" userId="c1683f9f-850b-4a7c-8080-f1b972546ffa" providerId="ADAL" clId="{1571FFBA-1ED0-4604-AFA8-42D83F07E8FE}" dt="2024-05-06T06:35:54.287" v="5266" actId="1076"/>
          <ac:grpSpMkLst>
            <pc:docMk/>
            <pc:sldMk cId="404493276" sldId="416"/>
            <ac:grpSpMk id="58" creationId="{59279DA3-6F95-C502-2F35-69FF1B1D14DE}"/>
          </ac:grpSpMkLst>
        </pc:grpChg>
        <pc:grpChg chg="mod">
          <ac:chgData name="Vihansa S.A.S it21134180" userId="c1683f9f-850b-4a7c-8080-f1b972546ffa" providerId="ADAL" clId="{1571FFBA-1ED0-4604-AFA8-42D83F07E8FE}" dt="2024-05-06T06:10:51.970" v="4701"/>
          <ac:grpSpMkLst>
            <pc:docMk/>
            <pc:sldMk cId="404493276" sldId="416"/>
            <ac:grpSpMk id="59" creationId="{704533FD-6ABA-C4C8-F6D1-6497E9981E60}"/>
          </ac:grpSpMkLst>
        </pc:grpChg>
      </pc:sldChg>
      <pc:sldChg chg="addSp delSp modSp mod modNotesTx">
        <pc:chgData name="Vihansa S.A.S it21134180" userId="c1683f9f-850b-4a7c-8080-f1b972546ffa" providerId="ADAL" clId="{1571FFBA-1ED0-4604-AFA8-42D83F07E8FE}" dt="2024-05-06T06:44:43.127" v="5602" actId="688"/>
        <pc:sldMkLst>
          <pc:docMk/>
          <pc:sldMk cId="2388341907" sldId="417"/>
        </pc:sldMkLst>
        <pc:spChg chg="mod">
          <ac:chgData name="Vihansa S.A.S it21134180" userId="c1683f9f-850b-4a7c-8080-f1b972546ffa" providerId="ADAL" clId="{1571FFBA-1ED0-4604-AFA8-42D83F07E8FE}" dt="2024-05-06T06:44:00.218" v="5597" actId="688"/>
          <ac:spMkLst>
            <pc:docMk/>
            <pc:sldMk cId="2388341907" sldId="417"/>
            <ac:spMk id="2" creationId="{00000000-0000-0000-0000-000000000000}"/>
          </ac:spMkLst>
        </pc:spChg>
        <pc:spChg chg="mod">
          <ac:chgData name="Vihansa S.A.S it21134180" userId="c1683f9f-850b-4a7c-8080-f1b972546ffa" providerId="ADAL" clId="{1571FFBA-1ED0-4604-AFA8-42D83F07E8FE}" dt="2024-05-06T06:44:32.638" v="5601" actId="1076"/>
          <ac:spMkLst>
            <pc:docMk/>
            <pc:sldMk cId="2388341907" sldId="417"/>
            <ac:spMk id="35" creationId="{00000000-0000-0000-0000-000000000000}"/>
          </ac:spMkLst>
        </pc:spChg>
        <pc:spChg chg="mod">
          <ac:chgData name="Vihansa S.A.S it21134180" userId="c1683f9f-850b-4a7c-8080-f1b972546ffa" providerId="ADAL" clId="{1571FFBA-1ED0-4604-AFA8-42D83F07E8FE}" dt="2024-05-06T06:44:12.479" v="5599" actId="1076"/>
          <ac:spMkLst>
            <pc:docMk/>
            <pc:sldMk cId="2388341907" sldId="417"/>
            <ac:spMk id="36" creationId="{00000000-0000-0000-0000-000000000000}"/>
          </ac:spMkLst>
        </pc:spChg>
        <pc:spChg chg="mod">
          <ac:chgData name="Vihansa S.A.S it21134180" userId="c1683f9f-850b-4a7c-8080-f1b972546ffa" providerId="ADAL" clId="{1571FFBA-1ED0-4604-AFA8-42D83F07E8FE}" dt="2024-05-06T06:44:43.127" v="5602" actId="688"/>
          <ac:spMkLst>
            <pc:docMk/>
            <pc:sldMk cId="2388341907" sldId="417"/>
            <ac:spMk id="37" creationId="{00000000-0000-0000-0000-000000000000}"/>
          </ac:spMkLst>
        </pc:spChg>
        <pc:spChg chg="mod">
          <ac:chgData name="Vihansa S.A.S it21134180" userId="c1683f9f-850b-4a7c-8080-f1b972546ffa" providerId="ADAL" clId="{1571FFBA-1ED0-4604-AFA8-42D83F07E8FE}" dt="2024-05-06T06:43:54.269" v="5596" actId="688"/>
          <ac:spMkLst>
            <pc:docMk/>
            <pc:sldMk cId="2388341907" sldId="417"/>
            <ac:spMk id="38" creationId="{00000000-0000-0000-0000-000000000000}"/>
          </ac:spMkLst>
        </pc:spChg>
        <pc:spChg chg="mod">
          <ac:chgData name="Vihansa S.A.S it21134180" userId="c1683f9f-850b-4a7c-8080-f1b972546ffa" providerId="ADAL" clId="{1571FFBA-1ED0-4604-AFA8-42D83F07E8FE}" dt="2024-05-06T06:37:08.278" v="5282" actId="20577"/>
          <ac:spMkLst>
            <pc:docMk/>
            <pc:sldMk cId="2388341907" sldId="417"/>
            <ac:spMk id="39" creationId="{00000000-0000-0000-0000-000000000000}"/>
          </ac:spMkLst>
        </pc:spChg>
        <pc:spChg chg="mod">
          <ac:chgData name="Vihansa S.A.S it21134180" userId="c1683f9f-850b-4a7c-8080-f1b972546ffa" providerId="ADAL" clId="{1571FFBA-1ED0-4604-AFA8-42D83F07E8FE}" dt="2024-05-06T06:37:35.630" v="5287" actId="1076"/>
          <ac:spMkLst>
            <pc:docMk/>
            <pc:sldMk cId="2388341907" sldId="417"/>
            <ac:spMk id="40" creationId="{00000000-0000-0000-0000-000000000000}"/>
          </ac:spMkLst>
        </pc:spChg>
        <pc:spChg chg="mod">
          <ac:chgData name="Vihansa S.A.S it21134180" userId="c1683f9f-850b-4a7c-8080-f1b972546ffa" providerId="ADAL" clId="{1571FFBA-1ED0-4604-AFA8-42D83F07E8FE}" dt="2024-05-06T06:37:35.630" v="5287" actId="1076"/>
          <ac:spMkLst>
            <pc:docMk/>
            <pc:sldMk cId="2388341907" sldId="417"/>
            <ac:spMk id="41" creationId="{00000000-0000-0000-0000-000000000000}"/>
          </ac:spMkLst>
        </pc:spChg>
        <pc:spChg chg="del mod">
          <ac:chgData name="Vihansa S.A.S it21134180" userId="c1683f9f-850b-4a7c-8080-f1b972546ffa" providerId="ADAL" clId="{1571FFBA-1ED0-4604-AFA8-42D83F07E8FE}" dt="2024-05-06T06:37:19.709" v="5283" actId="478"/>
          <ac:spMkLst>
            <pc:docMk/>
            <pc:sldMk cId="2388341907" sldId="417"/>
            <ac:spMk id="42" creationId="{00000000-0000-0000-0000-000000000000}"/>
          </ac:spMkLst>
        </pc:spChg>
        <pc:spChg chg="del mod">
          <ac:chgData name="Vihansa S.A.S it21134180" userId="c1683f9f-850b-4a7c-8080-f1b972546ffa" providerId="ADAL" clId="{1571FFBA-1ED0-4604-AFA8-42D83F07E8FE}" dt="2024-05-06T06:37:19.709" v="5283" actId="478"/>
          <ac:spMkLst>
            <pc:docMk/>
            <pc:sldMk cId="2388341907" sldId="417"/>
            <ac:spMk id="43" creationId="{00000000-0000-0000-0000-000000000000}"/>
          </ac:spMkLst>
        </pc:spChg>
        <pc:spChg chg="mod">
          <ac:chgData name="Vihansa S.A.S it21134180" userId="c1683f9f-850b-4a7c-8080-f1b972546ffa" providerId="ADAL" clId="{1571FFBA-1ED0-4604-AFA8-42D83F07E8FE}" dt="2024-05-06T06:40:05.619" v="5436" actId="20577"/>
          <ac:spMkLst>
            <pc:docMk/>
            <pc:sldMk cId="2388341907" sldId="417"/>
            <ac:spMk id="44" creationId="{00000000-0000-0000-0000-000000000000}"/>
          </ac:spMkLst>
        </pc:spChg>
        <pc:spChg chg="mod">
          <ac:chgData name="Vihansa S.A.S it21134180" userId="c1683f9f-850b-4a7c-8080-f1b972546ffa" providerId="ADAL" clId="{1571FFBA-1ED0-4604-AFA8-42D83F07E8FE}" dt="2024-05-06T06:41:43.572" v="5583" actId="20577"/>
          <ac:spMkLst>
            <pc:docMk/>
            <pc:sldMk cId="2388341907" sldId="417"/>
            <ac:spMk id="45" creationId="{00000000-0000-0000-0000-000000000000}"/>
          </ac:spMkLst>
        </pc:spChg>
        <pc:spChg chg="del mod">
          <ac:chgData name="Vihansa S.A.S it21134180" userId="c1683f9f-850b-4a7c-8080-f1b972546ffa" providerId="ADAL" clId="{1571FFBA-1ED0-4604-AFA8-42D83F07E8FE}" dt="2024-05-06T06:37:24.794" v="5285" actId="478"/>
          <ac:spMkLst>
            <pc:docMk/>
            <pc:sldMk cId="2388341907" sldId="417"/>
            <ac:spMk id="46" creationId="{00000000-0000-0000-0000-000000000000}"/>
          </ac:spMkLst>
        </pc:spChg>
        <pc:spChg chg="del mod">
          <ac:chgData name="Vihansa S.A.S it21134180" userId="c1683f9f-850b-4a7c-8080-f1b972546ffa" providerId="ADAL" clId="{1571FFBA-1ED0-4604-AFA8-42D83F07E8FE}" dt="2024-05-06T06:37:28.075" v="5286" actId="478"/>
          <ac:spMkLst>
            <pc:docMk/>
            <pc:sldMk cId="2388341907" sldId="417"/>
            <ac:spMk id="47" creationId="{00000000-0000-0000-0000-000000000000}"/>
          </ac:spMkLst>
        </pc:spChg>
        <pc:spChg chg="add del mod">
          <ac:chgData name="Vihansa S.A.S it21134180" userId="c1683f9f-850b-4a7c-8080-f1b972546ffa" providerId="ADAL" clId="{1571FFBA-1ED0-4604-AFA8-42D83F07E8FE}" dt="2024-05-06T06:43:09.460" v="5595" actId="478"/>
          <ac:spMkLst>
            <pc:docMk/>
            <pc:sldMk cId="2388341907" sldId="417"/>
            <ac:spMk id="48" creationId="{5F6F61CD-2570-7674-BAF3-51E23AA9A5E9}"/>
          </ac:spMkLst>
        </pc:spChg>
        <pc:grpChg chg="del">
          <ac:chgData name="Vihansa S.A.S it21134180" userId="c1683f9f-850b-4a7c-8080-f1b972546ffa" providerId="ADAL" clId="{1571FFBA-1ED0-4604-AFA8-42D83F07E8FE}" dt="2024-05-06T06:37:19.709" v="5283" actId="478"/>
          <ac:grpSpMkLst>
            <pc:docMk/>
            <pc:sldMk cId="2388341907" sldId="417"/>
            <ac:grpSpMk id="17" creationId="{00000000-0000-0000-0000-000000000000}"/>
          </ac:grpSpMkLst>
        </pc:grpChg>
      </pc:sldChg>
      <pc:sldChg chg="addSp delSp modSp mod ord modShow modNotesTx">
        <pc:chgData name="Vihansa S.A.S it21134180" userId="c1683f9f-850b-4a7c-8080-f1b972546ffa" providerId="ADAL" clId="{1571FFBA-1ED0-4604-AFA8-42D83F07E8FE}" dt="2024-05-06T07:56:35.309" v="6014" actId="729"/>
        <pc:sldMkLst>
          <pc:docMk/>
          <pc:sldMk cId="3789128980" sldId="418"/>
        </pc:sldMkLst>
        <pc:spChg chg="del">
          <ac:chgData name="Vihansa S.A.S it21134180" userId="c1683f9f-850b-4a7c-8080-f1b972546ffa" providerId="ADAL" clId="{1571FFBA-1ED0-4604-AFA8-42D83F07E8FE}" dt="2024-05-06T07:25:33.403" v="5734" actId="478"/>
          <ac:spMkLst>
            <pc:docMk/>
            <pc:sldMk cId="3789128980" sldId="418"/>
            <ac:spMk id="24" creationId="{00000000-0000-0000-0000-000000000000}"/>
          </ac:spMkLst>
        </pc:spChg>
        <pc:spChg chg="del">
          <ac:chgData name="Vihansa S.A.S it21134180" userId="c1683f9f-850b-4a7c-8080-f1b972546ffa" providerId="ADAL" clId="{1571FFBA-1ED0-4604-AFA8-42D83F07E8FE}" dt="2024-05-06T07:30:42.015" v="5735" actId="478"/>
          <ac:spMkLst>
            <pc:docMk/>
            <pc:sldMk cId="3789128980" sldId="418"/>
            <ac:spMk id="25" creationId="{00000000-0000-0000-0000-000000000000}"/>
          </ac:spMkLst>
        </pc:spChg>
        <pc:spChg chg="add mod">
          <ac:chgData name="Vihansa S.A.S it21134180" userId="c1683f9f-850b-4a7c-8080-f1b972546ffa" providerId="ADAL" clId="{1571FFBA-1ED0-4604-AFA8-42D83F07E8FE}" dt="2024-05-06T07:30:55.393" v="5737" actId="14100"/>
          <ac:spMkLst>
            <pc:docMk/>
            <pc:sldMk cId="3789128980" sldId="418"/>
            <ac:spMk id="27" creationId="{3A827A65-4332-00C6-1D56-F0245A2F415B}"/>
          </ac:spMkLst>
        </pc:spChg>
        <pc:spChg chg="add mod">
          <ac:chgData name="Vihansa S.A.S it21134180" userId="c1683f9f-850b-4a7c-8080-f1b972546ffa" providerId="ADAL" clId="{1571FFBA-1ED0-4604-AFA8-42D83F07E8FE}" dt="2024-05-06T07:43:36.508" v="5935" actId="1076"/>
          <ac:spMkLst>
            <pc:docMk/>
            <pc:sldMk cId="3789128980" sldId="418"/>
            <ac:spMk id="28" creationId="{7AE557ED-6E9D-F729-5713-608165DBF08A}"/>
          </ac:spMkLst>
        </pc:spChg>
        <pc:spChg chg="add del mod">
          <ac:chgData name="Vihansa S.A.S it21134180" userId="c1683f9f-850b-4a7c-8080-f1b972546ffa" providerId="ADAL" clId="{1571FFBA-1ED0-4604-AFA8-42D83F07E8FE}" dt="2024-05-06T07:19:14.625" v="5680" actId="478"/>
          <ac:spMkLst>
            <pc:docMk/>
            <pc:sldMk cId="3789128980" sldId="418"/>
            <ac:spMk id="31" creationId="{9678CFBA-1D86-BDD9-4CD7-2C93BC73ED1E}"/>
          </ac:spMkLst>
        </pc:spChg>
        <pc:spChg chg="add del mod">
          <ac:chgData name="Vihansa S.A.S it21134180" userId="c1683f9f-850b-4a7c-8080-f1b972546ffa" providerId="ADAL" clId="{1571FFBA-1ED0-4604-AFA8-42D83F07E8FE}" dt="2024-05-06T07:22:21.234" v="5706" actId="478"/>
          <ac:spMkLst>
            <pc:docMk/>
            <pc:sldMk cId="3789128980" sldId="418"/>
            <ac:spMk id="32" creationId="{FA600BE0-33BC-6757-E50D-4C006BE3817C}"/>
          </ac:spMkLst>
        </pc:spChg>
        <pc:spChg chg="add del mod">
          <ac:chgData name="Vihansa S.A.S it21134180" userId="c1683f9f-850b-4a7c-8080-f1b972546ffa" providerId="ADAL" clId="{1571FFBA-1ED0-4604-AFA8-42D83F07E8FE}" dt="2024-05-06T07:33:48.055" v="5745" actId="478"/>
          <ac:spMkLst>
            <pc:docMk/>
            <pc:sldMk cId="3789128980" sldId="418"/>
            <ac:spMk id="39" creationId="{56E86CCC-EBD8-4102-777F-9DF79211A9F1}"/>
          </ac:spMkLst>
        </pc:spChg>
        <pc:spChg chg="add del mod">
          <ac:chgData name="Vihansa S.A.S it21134180" userId="c1683f9f-850b-4a7c-8080-f1b972546ffa" providerId="ADAL" clId="{1571FFBA-1ED0-4604-AFA8-42D83F07E8FE}" dt="2024-05-06T07:48:26.758" v="5951" actId="478"/>
          <ac:spMkLst>
            <pc:docMk/>
            <pc:sldMk cId="3789128980" sldId="418"/>
            <ac:spMk id="40" creationId="{F272F3B0-5C79-AED5-8151-6E55B69663B8}"/>
          </ac:spMkLst>
        </pc:spChg>
        <pc:spChg chg="add mod">
          <ac:chgData name="Vihansa S.A.S it21134180" userId="c1683f9f-850b-4a7c-8080-f1b972546ffa" providerId="ADAL" clId="{1571FFBA-1ED0-4604-AFA8-42D83F07E8FE}" dt="2024-05-06T07:34:55.786" v="5771" actId="14100"/>
          <ac:spMkLst>
            <pc:docMk/>
            <pc:sldMk cId="3789128980" sldId="418"/>
            <ac:spMk id="41" creationId="{B75D5BB8-589B-2AC5-B52D-811D20694C04}"/>
          </ac:spMkLst>
        </pc:spChg>
        <pc:spChg chg="add mod">
          <ac:chgData name="Vihansa S.A.S it21134180" userId="c1683f9f-850b-4a7c-8080-f1b972546ffa" providerId="ADAL" clId="{1571FFBA-1ED0-4604-AFA8-42D83F07E8FE}" dt="2024-05-06T07:36:11.010" v="5876" actId="122"/>
          <ac:spMkLst>
            <pc:docMk/>
            <pc:sldMk cId="3789128980" sldId="418"/>
            <ac:spMk id="42" creationId="{5B733884-ADB9-BA4E-5A7E-368FF0955FD2}"/>
          </ac:spMkLst>
        </pc:spChg>
        <pc:spChg chg="add mod">
          <ac:chgData name="Vihansa S.A.S it21134180" userId="c1683f9f-850b-4a7c-8080-f1b972546ffa" providerId="ADAL" clId="{1571FFBA-1ED0-4604-AFA8-42D83F07E8FE}" dt="2024-05-06T07:43:29.226" v="5934" actId="1076"/>
          <ac:spMkLst>
            <pc:docMk/>
            <pc:sldMk cId="3789128980" sldId="418"/>
            <ac:spMk id="43" creationId="{0192782E-5AFE-02D3-9A04-B86FB961F478}"/>
          </ac:spMkLst>
        </pc:spChg>
        <pc:spChg chg="add mod">
          <ac:chgData name="Vihansa S.A.S it21134180" userId="c1683f9f-850b-4a7c-8080-f1b972546ffa" providerId="ADAL" clId="{1571FFBA-1ED0-4604-AFA8-42D83F07E8FE}" dt="2024-05-06T07:43:29.226" v="5934" actId="1076"/>
          <ac:spMkLst>
            <pc:docMk/>
            <pc:sldMk cId="3789128980" sldId="418"/>
            <ac:spMk id="44" creationId="{A753E9B8-67E5-145D-E08D-6B81561435F0}"/>
          </ac:spMkLst>
        </pc:spChg>
        <pc:spChg chg="add del mod">
          <ac:chgData name="Vihansa S.A.S it21134180" userId="c1683f9f-850b-4a7c-8080-f1b972546ffa" providerId="ADAL" clId="{1571FFBA-1ED0-4604-AFA8-42D83F07E8FE}" dt="2024-05-06T07:43:29.226" v="5934" actId="1076"/>
          <ac:spMkLst>
            <pc:docMk/>
            <pc:sldMk cId="3789128980" sldId="418"/>
            <ac:spMk id="45" creationId="{E6AE9C67-D6D7-616F-98A7-25AFF2259375}"/>
          </ac:spMkLst>
        </pc:spChg>
        <pc:spChg chg="add mod">
          <ac:chgData name="Vihansa S.A.S it21134180" userId="c1683f9f-850b-4a7c-8080-f1b972546ffa" providerId="ADAL" clId="{1571FFBA-1ED0-4604-AFA8-42D83F07E8FE}" dt="2024-05-06T07:54:01.066" v="5983" actId="1037"/>
          <ac:spMkLst>
            <pc:docMk/>
            <pc:sldMk cId="3789128980" sldId="418"/>
            <ac:spMk id="2065" creationId="{A1EB50A3-3FFA-A60C-89B8-AE55C3B4D112}"/>
          </ac:spMkLst>
        </pc:spChg>
        <pc:spChg chg="add mod">
          <ac:chgData name="Vihansa S.A.S it21134180" userId="c1683f9f-850b-4a7c-8080-f1b972546ffa" providerId="ADAL" clId="{1571FFBA-1ED0-4604-AFA8-42D83F07E8FE}" dt="2024-05-06T07:55:29.685" v="6009" actId="1076"/>
          <ac:spMkLst>
            <pc:docMk/>
            <pc:sldMk cId="3789128980" sldId="418"/>
            <ac:spMk id="2087" creationId="{4DEE8573-4EE1-6CE2-1C7C-6ADA9468101A}"/>
          </ac:spMkLst>
        </pc:spChg>
        <pc:grpChg chg="del">
          <ac:chgData name="Vihansa S.A.S it21134180" userId="c1683f9f-850b-4a7c-8080-f1b972546ffa" providerId="ADAL" clId="{1571FFBA-1ED0-4604-AFA8-42D83F07E8FE}" dt="2024-05-06T07:25:33.403" v="5734" actId="478"/>
          <ac:grpSpMkLst>
            <pc:docMk/>
            <pc:sldMk cId="3789128980" sldId="418"/>
            <ac:grpSpMk id="2" creationId="{00000000-0000-0000-0000-000000000000}"/>
          </ac:grpSpMkLst>
        </pc:grpChg>
        <pc:grpChg chg="del">
          <ac:chgData name="Vihansa S.A.S it21134180" userId="c1683f9f-850b-4a7c-8080-f1b972546ffa" providerId="ADAL" clId="{1571FFBA-1ED0-4604-AFA8-42D83F07E8FE}" dt="2024-05-06T07:25:13.702" v="5729" actId="478"/>
          <ac:grpSpMkLst>
            <pc:docMk/>
            <pc:sldMk cId="3789128980" sldId="418"/>
            <ac:grpSpMk id="4" creationId="{00000000-0000-0000-0000-000000000000}"/>
          </ac:grpSpMkLst>
        </pc:grpChg>
        <pc:grpChg chg="del">
          <ac:chgData name="Vihansa S.A.S it21134180" userId="c1683f9f-850b-4a7c-8080-f1b972546ffa" providerId="ADAL" clId="{1571FFBA-1ED0-4604-AFA8-42D83F07E8FE}" dt="2024-05-06T07:25:24.394" v="5732" actId="478"/>
          <ac:grpSpMkLst>
            <pc:docMk/>
            <pc:sldMk cId="3789128980" sldId="418"/>
            <ac:grpSpMk id="6" creationId="{00000000-0000-0000-0000-000000000000}"/>
          </ac:grpSpMkLst>
        </pc:grpChg>
        <pc:grpChg chg="del">
          <ac:chgData name="Vihansa S.A.S it21134180" userId="c1683f9f-850b-4a7c-8080-f1b972546ffa" providerId="ADAL" clId="{1571FFBA-1ED0-4604-AFA8-42D83F07E8FE}" dt="2024-05-06T07:25:22.123" v="5731" actId="478"/>
          <ac:grpSpMkLst>
            <pc:docMk/>
            <pc:sldMk cId="3789128980" sldId="418"/>
            <ac:grpSpMk id="8" creationId="{00000000-0000-0000-0000-000000000000}"/>
          </ac:grpSpMkLst>
        </pc:grpChg>
        <pc:grpChg chg="del">
          <ac:chgData name="Vihansa S.A.S it21134180" userId="c1683f9f-850b-4a7c-8080-f1b972546ffa" providerId="ADAL" clId="{1571FFBA-1ED0-4604-AFA8-42D83F07E8FE}" dt="2024-05-06T07:25:13.702" v="5729" actId="478"/>
          <ac:grpSpMkLst>
            <pc:docMk/>
            <pc:sldMk cId="3789128980" sldId="418"/>
            <ac:grpSpMk id="10" creationId="{00000000-0000-0000-0000-000000000000}"/>
          </ac:grpSpMkLst>
        </pc:grpChg>
        <pc:grpChg chg="del">
          <ac:chgData name="Vihansa S.A.S it21134180" userId="c1683f9f-850b-4a7c-8080-f1b972546ffa" providerId="ADAL" clId="{1571FFBA-1ED0-4604-AFA8-42D83F07E8FE}" dt="2024-05-06T07:25:13.702" v="5729" actId="478"/>
          <ac:grpSpMkLst>
            <pc:docMk/>
            <pc:sldMk cId="3789128980" sldId="418"/>
            <ac:grpSpMk id="12" creationId="{00000000-0000-0000-0000-000000000000}"/>
          </ac:grpSpMkLst>
        </pc:grpChg>
        <pc:grpChg chg="del">
          <ac:chgData name="Vihansa S.A.S it21134180" userId="c1683f9f-850b-4a7c-8080-f1b972546ffa" providerId="ADAL" clId="{1571FFBA-1ED0-4604-AFA8-42D83F07E8FE}" dt="2024-05-06T07:25:22.123" v="5731" actId="478"/>
          <ac:grpSpMkLst>
            <pc:docMk/>
            <pc:sldMk cId="3789128980" sldId="418"/>
            <ac:grpSpMk id="14" creationId="{00000000-0000-0000-0000-000000000000}"/>
          </ac:grpSpMkLst>
        </pc:grpChg>
        <pc:grpChg chg="del">
          <ac:chgData name="Vihansa S.A.S it21134180" userId="c1683f9f-850b-4a7c-8080-f1b972546ffa" providerId="ADAL" clId="{1571FFBA-1ED0-4604-AFA8-42D83F07E8FE}" dt="2024-05-06T07:25:26.529" v="5733" actId="478"/>
          <ac:grpSpMkLst>
            <pc:docMk/>
            <pc:sldMk cId="3789128980" sldId="418"/>
            <ac:grpSpMk id="18" creationId="{00000000-0000-0000-0000-000000000000}"/>
          </ac:grpSpMkLst>
        </pc:grpChg>
        <pc:grpChg chg="del">
          <ac:chgData name="Vihansa S.A.S it21134180" userId="c1683f9f-850b-4a7c-8080-f1b972546ffa" providerId="ADAL" clId="{1571FFBA-1ED0-4604-AFA8-42D83F07E8FE}" dt="2024-05-06T07:25:33.403" v="5734" actId="478"/>
          <ac:grpSpMkLst>
            <pc:docMk/>
            <pc:sldMk cId="3789128980" sldId="418"/>
            <ac:grpSpMk id="20" creationId="{00000000-0000-0000-0000-000000000000}"/>
          </ac:grpSpMkLst>
        </pc:grpChg>
        <pc:grpChg chg="del">
          <ac:chgData name="Vihansa S.A.S it21134180" userId="c1683f9f-850b-4a7c-8080-f1b972546ffa" providerId="ADAL" clId="{1571FFBA-1ED0-4604-AFA8-42D83F07E8FE}" dt="2024-05-06T07:25:16.998" v="5730" actId="478"/>
          <ac:grpSpMkLst>
            <pc:docMk/>
            <pc:sldMk cId="3789128980" sldId="418"/>
            <ac:grpSpMk id="22" creationId="{00000000-0000-0000-0000-000000000000}"/>
          </ac:grpSpMkLst>
        </pc:grpChg>
        <pc:grpChg chg="add mod">
          <ac:chgData name="Vihansa S.A.S it21134180" userId="c1683f9f-850b-4a7c-8080-f1b972546ffa" providerId="ADAL" clId="{1571FFBA-1ED0-4604-AFA8-42D83F07E8FE}" dt="2024-05-06T07:43:29.226" v="5934" actId="1076"/>
          <ac:grpSpMkLst>
            <pc:docMk/>
            <pc:sldMk cId="3789128980" sldId="418"/>
            <ac:grpSpMk id="54" creationId="{5AD294AE-45ED-6B4C-48F9-E6A8B07B6A25}"/>
          </ac:grpSpMkLst>
        </pc:grpChg>
        <pc:grpChg chg="add mod">
          <ac:chgData name="Vihansa S.A.S it21134180" userId="c1683f9f-850b-4a7c-8080-f1b972546ffa" providerId="ADAL" clId="{1571FFBA-1ED0-4604-AFA8-42D83F07E8FE}" dt="2024-05-06T07:54:01.066" v="5983" actId="1037"/>
          <ac:grpSpMkLst>
            <pc:docMk/>
            <pc:sldMk cId="3789128980" sldId="418"/>
            <ac:grpSpMk id="2074" creationId="{F488D2CA-23B6-349F-F9BC-CAAECFAD5F05}"/>
          </ac:grpSpMkLst>
        </pc:grpChg>
        <pc:picChg chg="add del mod">
          <ac:chgData name="Vihansa S.A.S it21134180" userId="c1683f9f-850b-4a7c-8080-f1b972546ffa" providerId="ADAL" clId="{1571FFBA-1ED0-4604-AFA8-42D83F07E8FE}" dt="2024-05-06T07:07:32.606" v="5619" actId="478"/>
          <ac:picMkLst>
            <pc:docMk/>
            <pc:sldMk cId="3789128980" sldId="418"/>
            <ac:picMk id="26" creationId="{951C871E-4F5B-1891-6D7E-2D704C9AD1A9}"/>
          </ac:picMkLst>
        </pc:picChg>
        <pc:picChg chg="add del mod">
          <ac:chgData name="Vihansa S.A.S it21134180" userId="c1683f9f-850b-4a7c-8080-f1b972546ffa" providerId="ADAL" clId="{1571FFBA-1ED0-4604-AFA8-42D83F07E8FE}" dt="2024-05-06T07:21:10.550" v="5684" actId="478"/>
          <ac:picMkLst>
            <pc:docMk/>
            <pc:sldMk cId="3789128980" sldId="418"/>
            <ac:picMk id="30" creationId="{A970EFCE-F892-5AF3-FB5C-EAB80419481E}"/>
          </ac:picMkLst>
        </pc:picChg>
        <pc:picChg chg="add mod">
          <ac:chgData name="Vihansa S.A.S it21134180" userId="c1683f9f-850b-4a7c-8080-f1b972546ffa" providerId="ADAL" clId="{1571FFBA-1ED0-4604-AFA8-42D83F07E8FE}" dt="2024-05-06T07:54:32.862" v="5988" actId="1076"/>
          <ac:picMkLst>
            <pc:docMk/>
            <pc:sldMk cId="3789128980" sldId="418"/>
            <ac:picMk id="2050" creationId="{0A0EA546-368C-2F14-9D29-E7877D9A7C39}"/>
          </ac:picMkLst>
        </pc:picChg>
        <pc:picChg chg="add">
          <ac:chgData name="Vihansa S.A.S it21134180" userId="c1683f9f-850b-4a7c-8080-f1b972546ffa" providerId="ADAL" clId="{1571FFBA-1ED0-4604-AFA8-42D83F07E8FE}" dt="2024-05-06T07:20:41.114" v="5682"/>
          <ac:picMkLst>
            <pc:docMk/>
            <pc:sldMk cId="3789128980" sldId="418"/>
            <ac:picMk id="2052" creationId="{78A3D8E8-9085-85EA-1A78-EEF99A17272D}"/>
          </ac:picMkLst>
        </pc:picChg>
        <pc:picChg chg="add mod">
          <ac:chgData name="Vihansa S.A.S it21134180" userId="c1683f9f-850b-4a7c-8080-f1b972546ffa" providerId="ADAL" clId="{1571FFBA-1ED0-4604-AFA8-42D83F07E8FE}" dt="2024-05-06T07:31:10.758" v="5738" actId="1076"/>
          <ac:picMkLst>
            <pc:docMk/>
            <pc:sldMk cId="3789128980" sldId="418"/>
            <ac:picMk id="2054" creationId="{F1123443-31FF-6EF3-BFB7-831409395237}"/>
          </ac:picMkLst>
        </pc:picChg>
        <pc:picChg chg="add mod">
          <ac:chgData name="Vihansa S.A.S it21134180" userId="c1683f9f-850b-4a7c-8080-f1b972546ffa" providerId="ADAL" clId="{1571FFBA-1ED0-4604-AFA8-42D83F07E8FE}" dt="2024-05-06T07:31:10.758" v="5738" actId="1076"/>
          <ac:picMkLst>
            <pc:docMk/>
            <pc:sldMk cId="3789128980" sldId="418"/>
            <ac:picMk id="2056" creationId="{8D357F27-B5CE-2307-8DAC-6E5517E583F4}"/>
          </ac:picMkLst>
        </pc:picChg>
        <pc:picChg chg="add mod">
          <ac:chgData name="Vihansa S.A.S it21134180" userId="c1683f9f-850b-4a7c-8080-f1b972546ffa" providerId="ADAL" clId="{1571FFBA-1ED0-4604-AFA8-42D83F07E8FE}" dt="2024-05-06T07:31:10.758" v="5738" actId="1076"/>
          <ac:picMkLst>
            <pc:docMk/>
            <pc:sldMk cId="3789128980" sldId="418"/>
            <ac:picMk id="2058" creationId="{71BF182F-55D2-F1C6-B01F-75D98EC6E794}"/>
          </ac:picMkLst>
        </pc:picChg>
        <pc:picChg chg="add mod">
          <ac:chgData name="Vihansa S.A.S it21134180" userId="c1683f9f-850b-4a7c-8080-f1b972546ffa" providerId="ADAL" clId="{1571FFBA-1ED0-4604-AFA8-42D83F07E8FE}" dt="2024-05-06T07:43:29.226" v="5934" actId="1076"/>
          <ac:picMkLst>
            <pc:docMk/>
            <pc:sldMk cId="3789128980" sldId="418"/>
            <ac:picMk id="2060" creationId="{7B15401D-8DE0-FF6F-D26B-3501C93554B4}"/>
          </ac:picMkLst>
        </pc:picChg>
        <pc:picChg chg="add mod">
          <ac:chgData name="Vihansa S.A.S it21134180" userId="c1683f9f-850b-4a7c-8080-f1b972546ffa" providerId="ADAL" clId="{1571FFBA-1ED0-4604-AFA8-42D83F07E8FE}" dt="2024-05-06T07:43:29.226" v="5934" actId="1076"/>
          <ac:picMkLst>
            <pc:docMk/>
            <pc:sldMk cId="3789128980" sldId="418"/>
            <ac:picMk id="2062" creationId="{DB7451D7-AC21-5C4C-9AFD-3D1D7FCE51D2}"/>
          </ac:picMkLst>
        </pc:picChg>
        <pc:picChg chg="add mod">
          <ac:chgData name="Vihansa S.A.S it21134180" userId="c1683f9f-850b-4a7c-8080-f1b972546ffa" providerId="ADAL" clId="{1571FFBA-1ED0-4604-AFA8-42D83F07E8FE}" dt="2024-05-06T07:54:01.066" v="5983" actId="1037"/>
          <ac:picMkLst>
            <pc:docMk/>
            <pc:sldMk cId="3789128980" sldId="418"/>
            <ac:picMk id="2063" creationId="{B17BFE9E-84B6-DF05-8717-916CEDE42BE9}"/>
          </ac:picMkLst>
        </pc:picChg>
        <pc:picChg chg="add mod">
          <ac:chgData name="Vihansa S.A.S it21134180" userId="c1683f9f-850b-4a7c-8080-f1b972546ffa" providerId="ADAL" clId="{1571FFBA-1ED0-4604-AFA8-42D83F07E8FE}" dt="2024-05-06T07:54:01.066" v="5983" actId="1037"/>
          <ac:picMkLst>
            <pc:docMk/>
            <pc:sldMk cId="3789128980" sldId="418"/>
            <ac:picMk id="2064" creationId="{20E5D079-9D2C-D364-CEF5-1790B0702955}"/>
          </ac:picMkLst>
        </pc:picChg>
        <pc:cxnChg chg="add mod">
          <ac:chgData name="Vihansa S.A.S it21134180" userId="c1683f9f-850b-4a7c-8080-f1b972546ffa" providerId="ADAL" clId="{1571FFBA-1ED0-4604-AFA8-42D83F07E8FE}" dt="2024-05-06T07:31:10.758" v="5738" actId="1076"/>
          <ac:cxnSpMkLst>
            <pc:docMk/>
            <pc:sldMk cId="3789128980" sldId="418"/>
            <ac:cxnSpMk id="34" creationId="{BF9D8D65-49AD-BBAE-E127-9743F3D13EBE}"/>
          </ac:cxnSpMkLst>
        </pc:cxnChg>
        <pc:cxnChg chg="add mod">
          <ac:chgData name="Vihansa S.A.S it21134180" userId="c1683f9f-850b-4a7c-8080-f1b972546ffa" providerId="ADAL" clId="{1571FFBA-1ED0-4604-AFA8-42D83F07E8FE}" dt="2024-05-06T07:31:10.758" v="5738" actId="1076"/>
          <ac:cxnSpMkLst>
            <pc:docMk/>
            <pc:sldMk cId="3789128980" sldId="418"/>
            <ac:cxnSpMk id="35" creationId="{EEF1C6D4-2ECD-8AA2-1840-36CD7B5A869C}"/>
          </ac:cxnSpMkLst>
        </pc:cxnChg>
        <pc:cxnChg chg="add mod">
          <ac:chgData name="Vihansa S.A.S it21134180" userId="c1683f9f-850b-4a7c-8080-f1b972546ffa" providerId="ADAL" clId="{1571FFBA-1ED0-4604-AFA8-42D83F07E8FE}" dt="2024-05-06T07:54:32.862" v="5988" actId="1076"/>
          <ac:cxnSpMkLst>
            <pc:docMk/>
            <pc:sldMk cId="3789128980" sldId="418"/>
            <ac:cxnSpMk id="47" creationId="{9B7099E8-1BAB-F2B5-CF27-B77AD9096793}"/>
          </ac:cxnSpMkLst>
        </pc:cxnChg>
        <pc:cxnChg chg="add mod">
          <ac:chgData name="Vihansa S.A.S it21134180" userId="c1683f9f-850b-4a7c-8080-f1b972546ffa" providerId="ADAL" clId="{1571FFBA-1ED0-4604-AFA8-42D83F07E8FE}" dt="2024-05-06T07:54:32.862" v="5988" actId="1076"/>
          <ac:cxnSpMkLst>
            <pc:docMk/>
            <pc:sldMk cId="3789128980" sldId="418"/>
            <ac:cxnSpMk id="51" creationId="{5E677112-7FF6-4F12-F980-3D054C6BC293}"/>
          </ac:cxnSpMkLst>
        </pc:cxnChg>
        <pc:cxnChg chg="add mod">
          <ac:chgData name="Vihansa S.A.S it21134180" userId="c1683f9f-850b-4a7c-8080-f1b972546ffa" providerId="ADAL" clId="{1571FFBA-1ED0-4604-AFA8-42D83F07E8FE}" dt="2024-05-06T07:43:36.508" v="5935" actId="1076"/>
          <ac:cxnSpMkLst>
            <pc:docMk/>
            <pc:sldMk cId="3789128980" sldId="418"/>
            <ac:cxnSpMk id="57" creationId="{B2DB8370-EC5C-86BD-6DC5-DB041BE6F482}"/>
          </ac:cxnSpMkLst>
        </pc:cxnChg>
        <pc:cxnChg chg="add del mod">
          <ac:chgData name="Vihansa S.A.S it21134180" userId="c1683f9f-850b-4a7c-8080-f1b972546ffa" providerId="ADAL" clId="{1571FFBA-1ED0-4604-AFA8-42D83F07E8FE}" dt="2024-05-06T07:44:24.791" v="5939" actId="478"/>
          <ac:cxnSpMkLst>
            <pc:docMk/>
            <pc:sldMk cId="3789128980" sldId="418"/>
            <ac:cxnSpMk id="62" creationId="{6096AC9D-940E-7F9C-CFA0-88769DEA6D93}"/>
          </ac:cxnSpMkLst>
        </pc:cxnChg>
        <pc:cxnChg chg="add">
          <ac:chgData name="Vihansa S.A.S it21134180" userId="c1683f9f-850b-4a7c-8080-f1b972546ffa" providerId="ADAL" clId="{1571FFBA-1ED0-4604-AFA8-42D83F07E8FE}" dt="2024-05-06T07:44:38.043" v="5941" actId="11529"/>
          <ac:cxnSpMkLst>
            <pc:docMk/>
            <pc:sldMk cId="3789128980" sldId="418"/>
            <ac:cxnSpMk id="2048" creationId="{23D0D9AB-97A7-9DE6-366B-5A5B10457E2E}"/>
          </ac:cxnSpMkLst>
        </pc:cxnChg>
        <pc:cxnChg chg="add mod">
          <ac:chgData name="Vihansa S.A.S it21134180" userId="c1683f9f-850b-4a7c-8080-f1b972546ffa" providerId="ADAL" clId="{1571FFBA-1ED0-4604-AFA8-42D83F07E8FE}" dt="2024-05-06T07:54:32.862" v="5988" actId="1076"/>
          <ac:cxnSpMkLst>
            <pc:docMk/>
            <pc:sldMk cId="3789128980" sldId="418"/>
            <ac:cxnSpMk id="2051" creationId="{EA41AEAF-0BD6-3833-5D37-4ABE2179FE30}"/>
          </ac:cxnSpMkLst>
        </pc:cxnChg>
        <pc:cxnChg chg="add del mod">
          <ac:chgData name="Vihansa S.A.S it21134180" userId="c1683f9f-850b-4a7c-8080-f1b972546ffa" providerId="ADAL" clId="{1571FFBA-1ED0-4604-AFA8-42D83F07E8FE}" dt="2024-05-06T07:47:05.879" v="5947" actId="478"/>
          <ac:cxnSpMkLst>
            <pc:docMk/>
            <pc:sldMk cId="3789128980" sldId="418"/>
            <ac:cxnSpMk id="2057" creationId="{79964EF1-9311-1EAD-373E-330E89A3123F}"/>
          </ac:cxnSpMkLst>
        </pc:cxnChg>
        <pc:cxnChg chg="add mod">
          <ac:chgData name="Vihansa S.A.S it21134180" userId="c1683f9f-850b-4a7c-8080-f1b972546ffa" providerId="ADAL" clId="{1571FFBA-1ED0-4604-AFA8-42D83F07E8FE}" dt="2024-05-06T07:53:15.876" v="5964" actId="11529"/>
          <ac:cxnSpMkLst>
            <pc:docMk/>
            <pc:sldMk cId="3789128980" sldId="418"/>
            <ac:cxnSpMk id="2067" creationId="{8BA9B421-6099-1F69-1B58-15354BC7E87A}"/>
          </ac:cxnSpMkLst>
        </pc:cxnChg>
        <pc:cxnChg chg="add mod">
          <ac:chgData name="Vihansa S.A.S it21134180" userId="c1683f9f-850b-4a7c-8080-f1b972546ffa" providerId="ADAL" clId="{1571FFBA-1ED0-4604-AFA8-42D83F07E8FE}" dt="2024-05-06T07:53:57.115" v="5970" actId="1076"/>
          <ac:cxnSpMkLst>
            <pc:docMk/>
            <pc:sldMk cId="3789128980" sldId="418"/>
            <ac:cxnSpMk id="2069" creationId="{490220D6-5280-2494-1A9E-6C78F04D808E}"/>
          </ac:cxnSpMkLst>
        </pc:cxnChg>
        <pc:cxnChg chg="add del mod">
          <ac:chgData name="Vihansa S.A.S it21134180" userId="c1683f9f-850b-4a7c-8080-f1b972546ffa" providerId="ADAL" clId="{1571FFBA-1ED0-4604-AFA8-42D83F07E8FE}" dt="2024-05-06T07:53:34.302" v="5967" actId="11529"/>
          <ac:cxnSpMkLst>
            <pc:docMk/>
            <pc:sldMk cId="3789128980" sldId="418"/>
            <ac:cxnSpMk id="2071" creationId="{B7E895B1-F88A-C1BC-CF4A-25DDE62D30D2}"/>
          </ac:cxnSpMkLst>
        </pc:cxnChg>
        <pc:cxnChg chg="add mod">
          <ac:chgData name="Vihansa S.A.S it21134180" userId="c1683f9f-850b-4a7c-8080-f1b972546ffa" providerId="ADAL" clId="{1571FFBA-1ED0-4604-AFA8-42D83F07E8FE}" dt="2024-05-06T07:54:01.066" v="5983" actId="1037"/>
          <ac:cxnSpMkLst>
            <pc:docMk/>
            <pc:sldMk cId="3789128980" sldId="418"/>
            <ac:cxnSpMk id="2073" creationId="{E0B424F9-EF97-9B97-858B-719925FB1D9A}"/>
          </ac:cxnSpMkLst>
        </pc:cxnChg>
        <pc:cxnChg chg="add">
          <ac:chgData name="Vihansa S.A.S it21134180" userId="c1683f9f-850b-4a7c-8080-f1b972546ffa" providerId="ADAL" clId="{1571FFBA-1ED0-4604-AFA8-42D83F07E8FE}" dt="2024-05-06T07:54:47.465" v="5989" actId="11529"/>
          <ac:cxnSpMkLst>
            <pc:docMk/>
            <pc:sldMk cId="3789128980" sldId="418"/>
            <ac:cxnSpMk id="2086" creationId="{8F8EC86E-EA13-D8A2-D009-B1068E5BF0A5}"/>
          </ac:cxnSpMkLst>
        </pc:cxnChg>
      </pc:sldChg>
      <pc:sldChg chg="addSp delSp modSp mod modNotesTx">
        <pc:chgData name="Vihansa S.A.S it21134180" userId="c1683f9f-850b-4a7c-8080-f1b972546ffa" providerId="ADAL" clId="{1571FFBA-1ED0-4604-AFA8-42D83F07E8FE}" dt="2024-05-06T08:27:14.780" v="6303" actId="1076"/>
        <pc:sldMkLst>
          <pc:docMk/>
          <pc:sldMk cId="3507698218" sldId="419"/>
        </pc:sldMkLst>
        <pc:spChg chg="del">
          <ac:chgData name="Vihansa S.A.S it21134180" userId="c1683f9f-850b-4a7c-8080-f1b972546ffa" providerId="ADAL" clId="{1571FFBA-1ED0-4604-AFA8-42D83F07E8FE}" dt="2024-05-06T08:18:12.349" v="6016" actId="478"/>
          <ac:spMkLst>
            <pc:docMk/>
            <pc:sldMk cId="3507698218" sldId="419"/>
            <ac:spMk id="35" creationId="{00000000-0000-0000-0000-000000000000}"/>
          </ac:spMkLst>
        </pc:spChg>
        <pc:spChg chg="del">
          <ac:chgData name="Vihansa S.A.S it21134180" userId="c1683f9f-850b-4a7c-8080-f1b972546ffa" providerId="ADAL" clId="{1571FFBA-1ED0-4604-AFA8-42D83F07E8FE}" dt="2024-05-06T08:18:18.715" v="6017" actId="478"/>
          <ac:spMkLst>
            <pc:docMk/>
            <pc:sldMk cId="3507698218" sldId="419"/>
            <ac:spMk id="36" creationId="{00000000-0000-0000-0000-000000000000}"/>
          </ac:spMkLst>
        </pc:spChg>
        <pc:spChg chg="mod">
          <ac:chgData name="Vihansa S.A.S it21134180" userId="c1683f9f-850b-4a7c-8080-f1b972546ffa" providerId="ADAL" clId="{1571FFBA-1ED0-4604-AFA8-42D83F07E8FE}" dt="2024-05-06T08:18:09.354" v="6015" actId="688"/>
          <ac:spMkLst>
            <pc:docMk/>
            <pc:sldMk cId="3507698218" sldId="419"/>
            <ac:spMk id="37" creationId="{00000000-0000-0000-0000-000000000000}"/>
          </ac:spMkLst>
        </pc:spChg>
        <pc:spChg chg="mod">
          <ac:chgData name="Vihansa S.A.S it21134180" userId="c1683f9f-850b-4a7c-8080-f1b972546ffa" providerId="ADAL" clId="{1571FFBA-1ED0-4604-AFA8-42D83F07E8FE}" dt="2024-05-06T08:18:32.455" v="6019" actId="1076"/>
          <ac:spMkLst>
            <pc:docMk/>
            <pc:sldMk cId="3507698218" sldId="419"/>
            <ac:spMk id="38" creationId="{00000000-0000-0000-0000-000000000000}"/>
          </ac:spMkLst>
        </pc:spChg>
        <pc:spChg chg="mod">
          <ac:chgData name="Vihansa S.A.S it21134180" userId="c1683f9f-850b-4a7c-8080-f1b972546ffa" providerId="ADAL" clId="{1571FFBA-1ED0-4604-AFA8-42D83F07E8FE}" dt="2024-05-06T08:22:19.975" v="6026" actId="1076"/>
          <ac:spMkLst>
            <pc:docMk/>
            <pc:sldMk cId="3507698218" sldId="419"/>
            <ac:spMk id="39" creationId="{00000000-0000-0000-0000-000000000000}"/>
          </ac:spMkLst>
        </pc:spChg>
        <pc:spChg chg="mod">
          <ac:chgData name="Vihansa S.A.S it21134180" userId="c1683f9f-850b-4a7c-8080-f1b972546ffa" providerId="ADAL" clId="{1571FFBA-1ED0-4604-AFA8-42D83F07E8FE}" dt="2024-05-06T08:23:11.959" v="6045" actId="20577"/>
          <ac:spMkLst>
            <pc:docMk/>
            <pc:sldMk cId="3507698218" sldId="419"/>
            <ac:spMk id="40" creationId="{00000000-0000-0000-0000-000000000000}"/>
          </ac:spMkLst>
        </pc:spChg>
        <pc:spChg chg="mod">
          <ac:chgData name="Vihansa S.A.S it21134180" userId="c1683f9f-850b-4a7c-8080-f1b972546ffa" providerId="ADAL" clId="{1571FFBA-1ED0-4604-AFA8-42D83F07E8FE}" dt="2024-05-06T08:27:14.780" v="6303" actId="1076"/>
          <ac:spMkLst>
            <pc:docMk/>
            <pc:sldMk cId="3507698218" sldId="419"/>
            <ac:spMk id="41" creationId="{00000000-0000-0000-0000-000000000000}"/>
          </ac:spMkLst>
        </pc:spChg>
        <pc:spChg chg="mod">
          <ac:chgData name="Vihansa S.A.S it21134180" userId="c1683f9f-850b-4a7c-8080-f1b972546ffa" providerId="ADAL" clId="{1571FFBA-1ED0-4604-AFA8-42D83F07E8FE}" dt="2024-05-05T12:26:32.153" v="3007" actId="1076"/>
          <ac:spMkLst>
            <pc:docMk/>
            <pc:sldMk cId="3507698218" sldId="419"/>
            <ac:spMk id="42" creationId="{00000000-0000-0000-0000-000000000000}"/>
          </ac:spMkLst>
        </pc:spChg>
        <pc:spChg chg="mod">
          <ac:chgData name="Vihansa S.A.S it21134180" userId="c1683f9f-850b-4a7c-8080-f1b972546ffa" providerId="ADAL" clId="{1571FFBA-1ED0-4604-AFA8-42D83F07E8FE}" dt="2024-05-05T12:26:40.882" v="3008" actId="1076"/>
          <ac:spMkLst>
            <pc:docMk/>
            <pc:sldMk cId="3507698218" sldId="419"/>
            <ac:spMk id="43" creationId="{00000000-0000-0000-0000-000000000000}"/>
          </ac:spMkLst>
        </pc:spChg>
        <pc:spChg chg="mod">
          <ac:chgData name="Vihansa S.A.S it21134180" userId="c1683f9f-850b-4a7c-8080-f1b972546ffa" providerId="ADAL" clId="{1571FFBA-1ED0-4604-AFA8-42D83F07E8FE}" dt="2024-05-05T12:26:23.564" v="3006" actId="1076"/>
          <ac:spMkLst>
            <pc:docMk/>
            <pc:sldMk cId="3507698218" sldId="419"/>
            <ac:spMk id="44" creationId="{00000000-0000-0000-0000-000000000000}"/>
          </ac:spMkLst>
        </pc:spChg>
        <pc:spChg chg="del mod">
          <ac:chgData name="Vihansa S.A.S it21134180" userId="c1683f9f-850b-4a7c-8080-f1b972546ffa" providerId="ADAL" clId="{1571FFBA-1ED0-4604-AFA8-42D83F07E8FE}" dt="2024-05-06T08:22:48.425" v="6027" actId="478"/>
          <ac:spMkLst>
            <pc:docMk/>
            <pc:sldMk cId="3507698218" sldId="419"/>
            <ac:spMk id="45" creationId="{00000000-0000-0000-0000-000000000000}"/>
          </ac:spMkLst>
        </pc:spChg>
        <pc:spChg chg="mod">
          <ac:chgData name="Vihansa S.A.S it21134180" userId="c1683f9f-850b-4a7c-8080-f1b972546ffa" providerId="ADAL" clId="{1571FFBA-1ED0-4604-AFA8-42D83F07E8FE}" dt="2024-05-06T08:22:49.402" v="6028"/>
          <ac:spMkLst>
            <pc:docMk/>
            <pc:sldMk cId="3507698218" sldId="419"/>
            <ac:spMk id="48" creationId="{A9EEB434-762C-3753-072B-BA49CEA5ED9D}"/>
          </ac:spMkLst>
        </pc:spChg>
        <pc:spChg chg="mod">
          <ac:chgData name="Vihansa S.A.S it21134180" userId="c1683f9f-850b-4a7c-8080-f1b972546ffa" providerId="ADAL" clId="{1571FFBA-1ED0-4604-AFA8-42D83F07E8FE}" dt="2024-05-06T08:22:49.402" v="6028"/>
          <ac:spMkLst>
            <pc:docMk/>
            <pc:sldMk cId="3507698218" sldId="419"/>
            <ac:spMk id="49" creationId="{CB4C8522-D3F0-3EDC-ACDF-A2DE2BE5CAD2}"/>
          </ac:spMkLst>
        </pc:spChg>
        <pc:grpChg chg="add mod">
          <ac:chgData name="Vihansa S.A.S it21134180" userId="c1683f9f-850b-4a7c-8080-f1b972546ffa" providerId="ADAL" clId="{1571FFBA-1ED0-4604-AFA8-42D83F07E8FE}" dt="2024-05-06T08:22:54.974" v="6029" actId="1076"/>
          <ac:grpSpMkLst>
            <pc:docMk/>
            <pc:sldMk cId="3507698218" sldId="419"/>
            <ac:grpSpMk id="47" creationId="{C9F83950-E6AA-53F4-2E2B-D0803EB40B65}"/>
          </ac:grpSpMkLst>
        </pc:grpChg>
      </pc:sldChg>
      <pc:sldChg chg="mod modShow">
        <pc:chgData name="Vihansa S.A.S it21134180" userId="c1683f9f-850b-4a7c-8080-f1b972546ffa" providerId="ADAL" clId="{1571FFBA-1ED0-4604-AFA8-42D83F07E8FE}" dt="2024-05-05T12:25:58.394" v="3005" actId="729"/>
        <pc:sldMkLst>
          <pc:docMk/>
          <pc:sldMk cId="2030957847" sldId="420"/>
        </pc:sldMkLst>
      </pc:sldChg>
      <pc:sldChg chg="addSp modSp modNotesTx">
        <pc:chgData name="Vihansa S.A.S it21134180" userId="c1683f9f-850b-4a7c-8080-f1b972546ffa" providerId="ADAL" clId="{1571FFBA-1ED0-4604-AFA8-42D83F07E8FE}" dt="2024-05-06T08:32:53.969" v="6315" actId="20577"/>
        <pc:sldMkLst>
          <pc:docMk/>
          <pc:sldMk cId="1515525774" sldId="421"/>
        </pc:sldMkLst>
        <pc:picChg chg="add">
          <ac:chgData name="Vihansa S.A.S it21134180" userId="c1683f9f-850b-4a7c-8080-f1b972546ffa" providerId="ADAL" clId="{1571FFBA-1ED0-4604-AFA8-42D83F07E8FE}" dt="2024-05-05T12:46:25.291" v="3321"/>
          <ac:picMkLst>
            <pc:docMk/>
            <pc:sldMk cId="1515525774" sldId="421"/>
            <ac:picMk id="2050" creationId="{E6BB22D7-EEED-997C-274D-E8CB6109536A}"/>
          </ac:picMkLst>
        </pc:picChg>
        <pc:picChg chg="add">
          <ac:chgData name="Vihansa S.A.S it21134180" userId="c1683f9f-850b-4a7c-8080-f1b972546ffa" providerId="ADAL" clId="{1571FFBA-1ED0-4604-AFA8-42D83F07E8FE}" dt="2024-05-05T12:46:25.291" v="3321"/>
          <ac:picMkLst>
            <pc:docMk/>
            <pc:sldMk cId="1515525774" sldId="421"/>
            <ac:picMk id="2051" creationId="{F1D25E5D-30D9-CC1F-75D1-CCD5C9E8CA31}"/>
          </ac:picMkLst>
        </pc:picChg>
        <pc:picChg chg="add mod">
          <ac:chgData name="Vihansa S.A.S it21134180" userId="c1683f9f-850b-4a7c-8080-f1b972546ffa" providerId="ADAL" clId="{1571FFBA-1ED0-4604-AFA8-42D83F07E8FE}" dt="2024-05-05T13:16:46.659" v="4126" actId="14100"/>
          <ac:picMkLst>
            <pc:docMk/>
            <pc:sldMk cId="1515525774" sldId="421"/>
            <ac:picMk id="2053" creationId="{813D1389-FB2C-E36A-0A34-8B61B15CA1ED}"/>
          </ac:picMkLst>
        </pc:picChg>
        <pc:picChg chg="add mod">
          <ac:chgData name="Vihansa S.A.S it21134180" userId="c1683f9f-850b-4a7c-8080-f1b972546ffa" providerId="ADAL" clId="{1571FFBA-1ED0-4604-AFA8-42D83F07E8FE}" dt="2024-05-05T13:16:40.488" v="4125" actId="1076"/>
          <ac:picMkLst>
            <pc:docMk/>
            <pc:sldMk cId="1515525774" sldId="421"/>
            <ac:picMk id="2055" creationId="{C9562DB5-D1A5-F525-BADE-AF421967089A}"/>
          </ac:picMkLst>
        </pc:picChg>
      </pc:sldChg>
      <pc:sldChg chg="addSp modSp mod modShow modNotesTx">
        <pc:chgData name="Vihansa S.A.S it21134180" userId="c1683f9f-850b-4a7c-8080-f1b972546ffa" providerId="ADAL" clId="{1571FFBA-1ED0-4604-AFA8-42D83F07E8FE}" dt="2024-05-06T08:32:22.107" v="6304" actId="729"/>
        <pc:sldMkLst>
          <pc:docMk/>
          <pc:sldMk cId="3025411793" sldId="422"/>
        </pc:sldMkLst>
        <pc:spChg chg="mod">
          <ac:chgData name="Vihansa S.A.S it21134180" userId="c1683f9f-850b-4a7c-8080-f1b972546ffa" providerId="ADAL" clId="{1571FFBA-1ED0-4604-AFA8-42D83F07E8FE}" dt="2024-05-05T12:47:11.708" v="3437" actId="20577"/>
          <ac:spMkLst>
            <pc:docMk/>
            <pc:sldMk cId="3025411793" sldId="422"/>
            <ac:spMk id="25" creationId="{00000000-0000-0000-0000-000000000000}"/>
          </ac:spMkLst>
        </pc:spChg>
        <pc:spChg chg="add mod">
          <ac:chgData name="Vihansa S.A.S it21134180" userId="c1683f9f-850b-4a7c-8080-f1b972546ffa" providerId="ADAL" clId="{1571FFBA-1ED0-4604-AFA8-42D83F07E8FE}" dt="2024-05-05T12:51:41.540" v="3987" actId="20577"/>
          <ac:spMkLst>
            <pc:docMk/>
            <pc:sldMk cId="3025411793" sldId="422"/>
            <ac:spMk id="26" creationId="{B4603B1F-2595-3638-07D3-7FCEDFEE78DA}"/>
          </ac:spMkLst>
        </pc:spChg>
        <pc:picChg chg="add">
          <ac:chgData name="Vihansa S.A.S it21134180" userId="c1683f9f-850b-4a7c-8080-f1b972546ffa" providerId="ADAL" clId="{1571FFBA-1ED0-4604-AFA8-42D83F07E8FE}" dt="2024-05-05T12:47:22.724" v="3438"/>
          <ac:picMkLst>
            <pc:docMk/>
            <pc:sldMk cId="3025411793" sldId="422"/>
            <ac:picMk id="3074" creationId="{A7B9C771-E3D7-E7B5-57B7-40B54A26A876}"/>
          </ac:picMkLst>
        </pc:picChg>
        <pc:picChg chg="add">
          <ac:chgData name="Vihansa S.A.S it21134180" userId="c1683f9f-850b-4a7c-8080-f1b972546ffa" providerId="ADAL" clId="{1571FFBA-1ED0-4604-AFA8-42D83F07E8FE}" dt="2024-05-05T12:47:22.724" v="3438"/>
          <ac:picMkLst>
            <pc:docMk/>
            <pc:sldMk cId="3025411793" sldId="422"/>
            <ac:picMk id="3075" creationId="{CAE84F27-77AF-2925-E872-F965FC345409}"/>
          </ac:picMkLst>
        </pc:picChg>
      </pc:sldChg>
      <pc:sldChg chg="del">
        <pc:chgData name="Vihansa S.A.S it21134180" userId="c1683f9f-850b-4a7c-8080-f1b972546ffa" providerId="ADAL" clId="{1571FFBA-1ED0-4604-AFA8-42D83F07E8FE}" dt="2024-05-05T12:24:51.271" v="3004" actId="47"/>
        <pc:sldMkLst>
          <pc:docMk/>
          <pc:sldMk cId="4028347801" sldId="423"/>
        </pc:sldMkLst>
      </pc:sldChg>
      <pc:sldChg chg="del">
        <pc:chgData name="Vihansa S.A.S it21134180" userId="c1683f9f-850b-4a7c-8080-f1b972546ffa" providerId="ADAL" clId="{1571FFBA-1ED0-4604-AFA8-42D83F07E8FE}" dt="2024-05-05T11:42:43.658" v="982" actId="47"/>
        <pc:sldMkLst>
          <pc:docMk/>
          <pc:sldMk cId="1234783772" sldId="424"/>
        </pc:sldMkLst>
      </pc:sldChg>
      <pc:sldChg chg="ord">
        <pc:chgData name="Vihansa S.A.S it21134180" userId="c1683f9f-850b-4a7c-8080-f1b972546ffa" providerId="ADAL" clId="{1571FFBA-1ED0-4604-AFA8-42D83F07E8FE}" dt="2024-05-06T08:39:03.101" v="6317"/>
        <pc:sldMkLst>
          <pc:docMk/>
          <pc:sldMk cId="2898379406" sldId="443"/>
        </pc:sldMkLst>
      </pc:sldChg>
      <pc:sldChg chg="addSp delSp modSp add mod">
        <pc:chgData name="Vihansa S.A.S it21134180" userId="c1683f9f-850b-4a7c-8080-f1b972546ffa" providerId="ADAL" clId="{1571FFBA-1ED0-4604-AFA8-42D83F07E8FE}" dt="2024-05-06T06:01:49.382" v="4570" actId="1076"/>
        <pc:sldMkLst>
          <pc:docMk/>
          <pc:sldMk cId="1861593184" sldId="448"/>
        </pc:sldMkLst>
        <pc:spChg chg="add del mod">
          <ac:chgData name="Vihansa S.A.S it21134180" userId="c1683f9f-850b-4a7c-8080-f1b972546ffa" providerId="ADAL" clId="{1571FFBA-1ED0-4604-AFA8-42D83F07E8FE}" dt="2024-05-06T06:01:26.680" v="4564" actId="478"/>
          <ac:spMkLst>
            <pc:docMk/>
            <pc:sldMk cId="1861593184" sldId="448"/>
            <ac:spMk id="29" creationId="{10BB7DBD-708D-14CE-7C9A-D28D7120E39B}"/>
          </ac:spMkLst>
        </pc:spChg>
        <pc:picChg chg="add mod">
          <ac:chgData name="Vihansa S.A.S it21134180" userId="c1683f9f-850b-4a7c-8080-f1b972546ffa" providerId="ADAL" clId="{1571FFBA-1ED0-4604-AFA8-42D83F07E8FE}" dt="2024-05-06T06:01:49.382" v="4570" actId="1076"/>
          <ac:picMkLst>
            <pc:docMk/>
            <pc:sldMk cId="1861593184" sldId="448"/>
            <ac:picMk id="32" creationId="{4209A1BE-4815-10E0-D39C-8FB1E8BFDFF4}"/>
          </ac:picMkLst>
        </pc:picChg>
        <pc:picChg chg="del mod">
          <ac:chgData name="Vihansa S.A.S it21134180" userId="c1683f9f-850b-4a7c-8080-f1b972546ffa" providerId="ADAL" clId="{1571FFBA-1ED0-4604-AFA8-42D83F07E8FE}" dt="2024-05-06T06:01:23.614" v="4563" actId="478"/>
          <ac:picMkLst>
            <pc:docMk/>
            <pc:sldMk cId="1861593184" sldId="448"/>
            <ac:picMk id="1026" creationId="{FDCEA529-1610-576A-9465-46BF5111FD27}"/>
          </ac:picMkLst>
        </pc:picChg>
      </pc:sldChg>
      <pc:sldChg chg="addSp delSp modSp add mod">
        <pc:chgData name="Vihansa S.A.S it21134180" userId="c1683f9f-850b-4a7c-8080-f1b972546ffa" providerId="ADAL" clId="{1571FFBA-1ED0-4604-AFA8-42D83F07E8FE}" dt="2024-05-06T07:56:16.156" v="6013" actId="1076"/>
        <pc:sldMkLst>
          <pc:docMk/>
          <pc:sldMk cId="420840896" sldId="449"/>
        </pc:sldMkLst>
        <pc:picChg chg="del">
          <ac:chgData name="Vihansa S.A.S it21134180" userId="c1683f9f-850b-4a7c-8080-f1b972546ffa" providerId="ADAL" clId="{1571FFBA-1ED0-4604-AFA8-42D83F07E8FE}" dt="2024-05-06T07:56:06.055" v="6010" actId="478"/>
          <ac:picMkLst>
            <pc:docMk/>
            <pc:sldMk cId="420840896" sldId="449"/>
            <ac:picMk id="26" creationId="{951C871E-4F5B-1891-6D7E-2D704C9AD1A9}"/>
          </ac:picMkLst>
        </pc:picChg>
        <pc:picChg chg="add mod">
          <ac:chgData name="Vihansa S.A.S it21134180" userId="c1683f9f-850b-4a7c-8080-f1b972546ffa" providerId="ADAL" clId="{1571FFBA-1ED0-4604-AFA8-42D83F07E8FE}" dt="2024-05-06T07:56:16.156" v="6013" actId="1076"/>
          <ac:picMkLst>
            <pc:docMk/>
            <pc:sldMk cId="420840896" sldId="449"/>
            <ac:picMk id="28" creationId="{F50EC8BB-D37E-FE5E-318A-FE66B57832DE}"/>
          </ac:picMkLst>
        </pc:picChg>
      </pc:sldChg>
      <pc:sldMasterChg chg="delSldLayout">
        <pc:chgData name="Vihansa S.A.S it21134180" userId="c1683f9f-850b-4a7c-8080-f1b972546ffa" providerId="ADAL" clId="{1571FFBA-1ED0-4604-AFA8-42D83F07E8FE}" dt="2024-05-05T12:20:36.056" v="2639" actId="47"/>
        <pc:sldMasterMkLst>
          <pc:docMk/>
          <pc:sldMasterMk cId="0" sldId="2147483680"/>
        </pc:sldMasterMkLst>
        <pc:sldLayoutChg chg="del">
          <pc:chgData name="Vihansa S.A.S it21134180" userId="c1683f9f-850b-4a7c-8080-f1b972546ffa" providerId="ADAL" clId="{1571FFBA-1ED0-4604-AFA8-42D83F07E8FE}" dt="2024-05-05T11:39:54.307" v="976" actId="47"/>
          <pc:sldLayoutMkLst>
            <pc:docMk/>
            <pc:sldMasterMk cId="0" sldId="2147483680"/>
            <pc:sldLayoutMk cId="0" sldId="2147483650"/>
          </pc:sldLayoutMkLst>
        </pc:sldLayoutChg>
        <pc:sldLayoutChg chg="del">
          <pc:chgData name="Vihansa S.A.S it21134180" userId="c1683f9f-850b-4a7c-8080-f1b972546ffa" providerId="ADAL" clId="{1571FFBA-1ED0-4604-AFA8-42D83F07E8FE}" dt="2024-05-05T11:39:54.307" v="976" actId="47"/>
          <pc:sldLayoutMkLst>
            <pc:docMk/>
            <pc:sldMasterMk cId="0" sldId="2147483680"/>
            <pc:sldLayoutMk cId="0" sldId="2147483653"/>
          </pc:sldLayoutMkLst>
        </pc:sldLayoutChg>
        <pc:sldLayoutChg chg="del">
          <pc:chgData name="Vihansa S.A.S it21134180" userId="c1683f9f-850b-4a7c-8080-f1b972546ffa" providerId="ADAL" clId="{1571FFBA-1ED0-4604-AFA8-42D83F07E8FE}" dt="2024-05-05T11:40:08.342" v="977" actId="47"/>
          <pc:sldLayoutMkLst>
            <pc:docMk/>
            <pc:sldMasterMk cId="0" sldId="2147483680"/>
            <pc:sldLayoutMk cId="0" sldId="2147483654"/>
          </pc:sldLayoutMkLst>
        </pc:sldLayoutChg>
        <pc:sldLayoutChg chg="del">
          <pc:chgData name="Vihansa S.A.S it21134180" userId="c1683f9f-850b-4a7c-8080-f1b972546ffa" providerId="ADAL" clId="{1571FFBA-1ED0-4604-AFA8-42D83F07E8FE}" dt="2024-05-05T11:42:14.733" v="980" actId="47"/>
          <pc:sldLayoutMkLst>
            <pc:docMk/>
            <pc:sldMasterMk cId="0" sldId="2147483680"/>
            <pc:sldLayoutMk cId="0" sldId="2147483655"/>
          </pc:sldLayoutMkLst>
        </pc:sldLayoutChg>
        <pc:sldLayoutChg chg="del">
          <pc:chgData name="Vihansa S.A.S it21134180" userId="c1683f9f-850b-4a7c-8080-f1b972546ffa" providerId="ADAL" clId="{1571FFBA-1ED0-4604-AFA8-42D83F07E8FE}" dt="2024-05-05T11:40:08.342" v="977" actId="47"/>
          <pc:sldLayoutMkLst>
            <pc:docMk/>
            <pc:sldMasterMk cId="0" sldId="2147483680"/>
            <pc:sldLayoutMk cId="0" sldId="2147483656"/>
          </pc:sldLayoutMkLst>
        </pc:sldLayoutChg>
        <pc:sldLayoutChg chg="del">
          <pc:chgData name="Vihansa S.A.S it21134180" userId="c1683f9f-850b-4a7c-8080-f1b972546ffa" providerId="ADAL" clId="{1571FFBA-1ED0-4604-AFA8-42D83F07E8FE}" dt="2024-05-05T11:41:20.235" v="978" actId="47"/>
          <pc:sldLayoutMkLst>
            <pc:docMk/>
            <pc:sldMasterMk cId="0" sldId="2147483680"/>
            <pc:sldLayoutMk cId="0" sldId="2147483657"/>
          </pc:sldLayoutMkLst>
        </pc:sldLayoutChg>
        <pc:sldLayoutChg chg="del">
          <pc:chgData name="Vihansa S.A.S it21134180" userId="c1683f9f-850b-4a7c-8080-f1b972546ffa" providerId="ADAL" clId="{1571FFBA-1ED0-4604-AFA8-42D83F07E8FE}" dt="2024-05-05T09:59:37.542" v="67" actId="47"/>
          <pc:sldLayoutMkLst>
            <pc:docMk/>
            <pc:sldMasterMk cId="0" sldId="2147483680"/>
            <pc:sldLayoutMk cId="0" sldId="2147483659"/>
          </pc:sldLayoutMkLst>
        </pc:sldLayoutChg>
        <pc:sldLayoutChg chg="del">
          <pc:chgData name="Vihansa S.A.S it21134180" userId="c1683f9f-850b-4a7c-8080-f1b972546ffa" providerId="ADAL" clId="{1571FFBA-1ED0-4604-AFA8-42D83F07E8FE}" dt="2024-05-05T11:39:43.571" v="975" actId="47"/>
          <pc:sldLayoutMkLst>
            <pc:docMk/>
            <pc:sldMasterMk cId="0" sldId="2147483680"/>
            <pc:sldLayoutMk cId="0" sldId="2147483661"/>
          </pc:sldLayoutMkLst>
        </pc:sldLayoutChg>
        <pc:sldLayoutChg chg="del">
          <pc:chgData name="Vihansa S.A.S it21134180" userId="c1683f9f-850b-4a7c-8080-f1b972546ffa" providerId="ADAL" clId="{1571FFBA-1ED0-4604-AFA8-42D83F07E8FE}" dt="2024-05-05T11:41:20.235" v="978" actId="47"/>
          <pc:sldLayoutMkLst>
            <pc:docMk/>
            <pc:sldMasterMk cId="0" sldId="2147483680"/>
            <pc:sldLayoutMk cId="0" sldId="2147483663"/>
          </pc:sldLayoutMkLst>
        </pc:sldLayoutChg>
        <pc:sldLayoutChg chg="del">
          <pc:chgData name="Vihansa S.A.S it21134180" userId="c1683f9f-850b-4a7c-8080-f1b972546ffa" providerId="ADAL" clId="{1571FFBA-1ED0-4604-AFA8-42D83F07E8FE}" dt="2024-05-05T11:39:43.571" v="975" actId="47"/>
          <pc:sldLayoutMkLst>
            <pc:docMk/>
            <pc:sldMasterMk cId="0" sldId="2147483680"/>
            <pc:sldLayoutMk cId="0" sldId="2147483665"/>
          </pc:sldLayoutMkLst>
        </pc:sldLayoutChg>
        <pc:sldLayoutChg chg="del">
          <pc:chgData name="Vihansa S.A.S it21134180" userId="c1683f9f-850b-4a7c-8080-f1b972546ffa" providerId="ADAL" clId="{1571FFBA-1ED0-4604-AFA8-42D83F07E8FE}" dt="2024-05-05T11:40:08.342" v="977" actId="47"/>
          <pc:sldLayoutMkLst>
            <pc:docMk/>
            <pc:sldMasterMk cId="0" sldId="2147483680"/>
            <pc:sldLayoutMk cId="0" sldId="2147483672"/>
          </pc:sldLayoutMkLst>
        </pc:sldLayoutChg>
        <pc:sldLayoutChg chg="del">
          <pc:chgData name="Vihansa S.A.S it21134180" userId="c1683f9f-850b-4a7c-8080-f1b972546ffa" providerId="ADAL" clId="{1571FFBA-1ED0-4604-AFA8-42D83F07E8FE}" dt="2024-05-05T11:39:54.307" v="976" actId="47"/>
          <pc:sldLayoutMkLst>
            <pc:docMk/>
            <pc:sldMasterMk cId="0" sldId="2147483680"/>
            <pc:sldLayoutMk cId="0" sldId="2147483673"/>
          </pc:sldLayoutMkLst>
        </pc:sldLayoutChg>
        <pc:sldLayoutChg chg="del">
          <pc:chgData name="Vihansa S.A.S it21134180" userId="c1683f9f-850b-4a7c-8080-f1b972546ffa" providerId="ADAL" clId="{1571FFBA-1ED0-4604-AFA8-42D83F07E8FE}" dt="2024-05-05T11:39:43.571" v="975" actId="47"/>
          <pc:sldLayoutMkLst>
            <pc:docMk/>
            <pc:sldMasterMk cId="0" sldId="2147483680"/>
            <pc:sldLayoutMk cId="0" sldId="2147483674"/>
          </pc:sldLayoutMkLst>
        </pc:sldLayoutChg>
        <pc:sldLayoutChg chg="del">
          <pc:chgData name="Vihansa S.A.S it21134180" userId="c1683f9f-850b-4a7c-8080-f1b972546ffa" providerId="ADAL" clId="{1571FFBA-1ED0-4604-AFA8-42D83F07E8FE}" dt="2024-05-05T11:39:43.571" v="975" actId="47"/>
          <pc:sldLayoutMkLst>
            <pc:docMk/>
            <pc:sldMasterMk cId="0" sldId="2147483680"/>
            <pc:sldLayoutMk cId="0" sldId="2147483675"/>
          </pc:sldLayoutMkLst>
        </pc:sldLayoutChg>
        <pc:sldLayoutChg chg="del">
          <pc:chgData name="Vihansa S.A.S it21134180" userId="c1683f9f-850b-4a7c-8080-f1b972546ffa" providerId="ADAL" clId="{1571FFBA-1ED0-4604-AFA8-42D83F07E8FE}" dt="2024-05-05T12:20:36.056" v="2639" actId="47"/>
          <pc:sldLayoutMkLst>
            <pc:docMk/>
            <pc:sldMasterMk cId="0" sldId="2147483680"/>
            <pc:sldLayoutMk cId="3427205838" sldId="2147483694"/>
          </pc:sldLayoutMkLst>
        </pc:sldLayoutChg>
      </pc:sldMasterChg>
      <pc:sldMasterChg chg="del delSldLayout">
        <pc:chgData name="Vihansa S.A.S it21134180" userId="c1683f9f-850b-4a7c-8080-f1b972546ffa" providerId="ADAL" clId="{1571FFBA-1ED0-4604-AFA8-42D83F07E8FE}" dt="2024-05-05T11:39:23.671" v="974" actId="47"/>
        <pc:sldMasterMkLst>
          <pc:docMk/>
          <pc:sldMasterMk cId="0" sldId="2147483681"/>
        </pc:sldMasterMkLst>
        <pc:sldLayoutChg chg="del">
          <pc:chgData name="Vihansa S.A.S it21134180" userId="c1683f9f-850b-4a7c-8080-f1b972546ffa" providerId="ADAL" clId="{1571FFBA-1ED0-4604-AFA8-42D83F07E8FE}" dt="2024-05-05T11:39:23.671" v="974" actId="47"/>
          <pc:sldLayoutMkLst>
            <pc:docMk/>
            <pc:sldMasterMk cId="0" sldId="2147483681"/>
            <pc:sldLayoutMk cId="0" sldId="2147483678"/>
          </pc:sldLayoutMkLst>
        </pc:sldLayoutChg>
        <pc:sldLayoutChg chg="del">
          <pc:chgData name="Vihansa S.A.S it21134180" userId="c1683f9f-850b-4a7c-8080-f1b972546ffa" providerId="ADAL" clId="{1571FFBA-1ED0-4604-AFA8-42D83F07E8FE}" dt="2024-05-05T11:39:23.671" v="974" actId="47"/>
          <pc:sldLayoutMkLst>
            <pc:docMk/>
            <pc:sldMasterMk cId="0" sldId="2147483681"/>
            <pc:sldLayoutMk cId="0" sldId="2147483679"/>
          </pc:sldLayoutMkLst>
        </pc:sldLayoutChg>
      </pc:sldMasterChg>
      <pc:sldMasterChg chg="add addSldLayout">
        <pc:chgData name="Vihansa S.A.S it21134180" userId="c1683f9f-850b-4a7c-8080-f1b972546ffa" providerId="ADAL" clId="{1571FFBA-1ED0-4604-AFA8-42D83F07E8FE}" dt="2024-05-05T09:59:17.560" v="64" actId="27028"/>
        <pc:sldMasterMkLst>
          <pc:docMk/>
          <pc:sldMasterMk cId="0" sldId="2147483682"/>
        </pc:sldMasterMkLst>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3"/>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4"/>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5"/>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6"/>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7"/>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8"/>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9"/>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90"/>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91"/>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92"/>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93"/>
          </pc:sldLayoutMkLst>
        </pc:sldLayoutChg>
      </pc:sldMasterChg>
    </pc:docChg>
  </pc:docChgLst>
  <pc:docChgLst>
    <pc:chgData name="Christy H M it21127946" userId="S::it21127946@my.sliit.lk::0c28b57a-5422-48ba-bc51-ab4e3c7f524d" providerId="AD" clId="Web-{CC025CF7-2B9F-46C9-9419-1F78D7876851}"/>
    <pc:docChg chg="addSld delSld modSld">
      <pc:chgData name="Christy H M it21127946" userId="S::it21127946@my.sliit.lk::0c28b57a-5422-48ba-bc51-ab4e3c7f524d" providerId="AD" clId="Web-{CC025CF7-2B9F-46C9-9419-1F78D7876851}" dt="2024-05-07T17:32:57.342" v="178" actId="1076"/>
      <pc:docMkLst>
        <pc:docMk/>
      </pc:docMkLst>
      <pc:sldChg chg="addSp delSp">
        <pc:chgData name="Christy H M it21127946" userId="S::it21127946@my.sliit.lk::0c28b57a-5422-48ba-bc51-ab4e3c7f524d" providerId="AD" clId="Web-{CC025CF7-2B9F-46C9-9419-1F78D7876851}" dt="2024-05-07T16:48:46.107" v="15"/>
        <pc:sldMkLst>
          <pc:docMk/>
          <pc:sldMk cId="2282208424" sldId="446"/>
        </pc:sldMkLst>
        <pc:spChg chg="add del">
          <ac:chgData name="Christy H M it21127946" userId="S::it21127946@my.sliit.lk::0c28b57a-5422-48ba-bc51-ab4e3c7f524d" providerId="AD" clId="Web-{CC025CF7-2B9F-46C9-9419-1F78D7876851}" dt="2024-05-07T16:48:46.107" v="15"/>
          <ac:spMkLst>
            <pc:docMk/>
            <pc:sldMk cId="2282208424" sldId="446"/>
            <ac:spMk id="5" creationId="{96F34172-ECB1-7E8D-557C-AE9C27871D40}"/>
          </ac:spMkLst>
        </pc:spChg>
      </pc:sldChg>
      <pc:sldChg chg="delSp modSp">
        <pc:chgData name="Christy H M it21127946" userId="S::it21127946@my.sliit.lk::0c28b57a-5422-48ba-bc51-ab4e3c7f524d" providerId="AD" clId="Web-{CC025CF7-2B9F-46C9-9419-1F78D7876851}" dt="2024-05-07T17:32:57.342" v="178" actId="1076"/>
        <pc:sldMkLst>
          <pc:docMk/>
          <pc:sldMk cId="3668034569" sldId="453"/>
        </pc:sldMkLst>
        <pc:spChg chg="del mod">
          <ac:chgData name="Christy H M it21127946" userId="S::it21127946@my.sliit.lk::0c28b57a-5422-48ba-bc51-ab4e3c7f524d" providerId="AD" clId="Web-{CC025CF7-2B9F-46C9-9419-1F78D7876851}" dt="2024-05-07T17:31:57.778" v="171"/>
          <ac:spMkLst>
            <pc:docMk/>
            <pc:sldMk cId="3668034569" sldId="453"/>
            <ac:spMk id="40" creationId="{00000000-0000-0000-0000-000000000000}"/>
          </ac:spMkLst>
        </pc:spChg>
        <pc:spChg chg="mod">
          <ac:chgData name="Christy H M it21127946" userId="S::it21127946@my.sliit.lk::0c28b57a-5422-48ba-bc51-ab4e3c7f524d" providerId="AD" clId="Web-{CC025CF7-2B9F-46C9-9419-1F78D7876851}" dt="2024-05-07T17:32:57.342" v="178" actId="1076"/>
          <ac:spMkLst>
            <pc:docMk/>
            <pc:sldMk cId="3668034569" sldId="453"/>
            <ac:spMk id="41" creationId="{00000000-0000-0000-0000-000000000000}"/>
          </ac:spMkLst>
        </pc:spChg>
      </pc:sldChg>
      <pc:sldChg chg="modSp">
        <pc:chgData name="Christy H M it21127946" userId="S::it21127946@my.sliit.lk::0c28b57a-5422-48ba-bc51-ab4e3c7f524d" providerId="AD" clId="Web-{CC025CF7-2B9F-46C9-9419-1F78D7876851}" dt="2024-05-07T17:26:40.909" v="157" actId="20577"/>
        <pc:sldMkLst>
          <pc:docMk/>
          <pc:sldMk cId="2027947742" sldId="458"/>
        </pc:sldMkLst>
        <pc:spChg chg="mod">
          <ac:chgData name="Christy H M it21127946" userId="S::it21127946@my.sliit.lk::0c28b57a-5422-48ba-bc51-ab4e3c7f524d" providerId="AD" clId="Web-{CC025CF7-2B9F-46C9-9419-1F78D7876851}" dt="2024-05-07T17:26:40.909" v="157" actId="20577"/>
          <ac:spMkLst>
            <pc:docMk/>
            <pc:sldMk cId="2027947742" sldId="458"/>
            <ac:spMk id="989" creationId="{00000000-0000-0000-0000-000000000000}"/>
          </ac:spMkLst>
        </pc:spChg>
      </pc:sldChg>
      <pc:sldChg chg="addSp modSp">
        <pc:chgData name="Christy H M it21127946" userId="S::it21127946@my.sliit.lk::0c28b57a-5422-48ba-bc51-ab4e3c7f524d" providerId="AD" clId="Web-{CC025CF7-2B9F-46C9-9419-1F78D7876851}" dt="2024-05-07T17:31:16.027" v="169" actId="14100"/>
        <pc:sldMkLst>
          <pc:docMk/>
          <pc:sldMk cId="1571697621" sldId="459"/>
        </pc:sldMkLst>
        <pc:picChg chg="add mod">
          <ac:chgData name="Christy H M it21127946" userId="S::it21127946@my.sliit.lk::0c28b57a-5422-48ba-bc51-ab4e3c7f524d" providerId="AD" clId="Web-{CC025CF7-2B9F-46C9-9419-1F78D7876851}" dt="2024-05-07T17:31:16.027" v="169" actId="14100"/>
          <ac:picMkLst>
            <pc:docMk/>
            <pc:sldMk cId="1571697621" sldId="459"/>
            <ac:picMk id="4" creationId="{D6B58F07-51E2-57D9-EB27-667568BE4BF7}"/>
          </ac:picMkLst>
        </pc:picChg>
      </pc:sldChg>
      <pc:sldChg chg="addSp delSp modSp">
        <pc:chgData name="Christy H M it21127946" userId="S::it21127946@my.sliit.lk::0c28b57a-5422-48ba-bc51-ab4e3c7f524d" providerId="AD" clId="Web-{CC025CF7-2B9F-46C9-9419-1F78D7876851}" dt="2024-05-07T16:57:17.966" v="121" actId="1076"/>
        <pc:sldMkLst>
          <pc:docMk/>
          <pc:sldMk cId="838333592" sldId="460"/>
        </pc:sldMkLst>
        <pc:spChg chg="mod">
          <ac:chgData name="Christy H M it21127946" userId="S::it21127946@my.sliit.lk::0c28b57a-5422-48ba-bc51-ab4e3c7f524d" providerId="AD" clId="Web-{CC025CF7-2B9F-46C9-9419-1F78D7876851}" dt="2024-05-07T16:49:26.218" v="57" actId="1076"/>
          <ac:spMkLst>
            <pc:docMk/>
            <pc:sldMk cId="838333592" sldId="460"/>
            <ac:spMk id="24" creationId="{00000000-0000-0000-0000-000000000000}"/>
          </ac:spMkLst>
        </pc:spChg>
        <pc:spChg chg="mod">
          <ac:chgData name="Christy H M it21127946" userId="S::it21127946@my.sliit.lk::0c28b57a-5422-48ba-bc51-ab4e3c7f524d" providerId="AD" clId="Web-{CC025CF7-2B9F-46C9-9419-1F78D7876851}" dt="2024-05-07T16:48:15.466" v="12" actId="20577"/>
          <ac:spMkLst>
            <pc:docMk/>
            <pc:sldMk cId="838333592" sldId="460"/>
            <ac:spMk id="25" creationId="{00000000-0000-0000-0000-000000000000}"/>
          </ac:spMkLst>
        </pc:spChg>
        <pc:spChg chg="del mod">
          <ac:chgData name="Christy H M it21127946" userId="S::it21127946@my.sliit.lk::0c28b57a-5422-48ba-bc51-ab4e3c7f524d" providerId="AD" clId="Web-{CC025CF7-2B9F-46C9-9419-1F78D7876851}" dt="2024-05-07T16:43:18.660" v="1"/>
          <ac:spMkLst>
            <pc:docMk/>
            <pc:sldMk cId="838333592" sldId="460"/>
            <ac:spMk id="26" creationId="{B4603B1F-2595-3638-07D3-7FCEDFEE78DA}"/>
          </ac:spMkLst>
        </pc:spChg>
        <pc:spChg chg="del">
          <ac:chgData name="Christy H M it21127946" userId="S::it21127946@my.sliit.lk::0c28b57a-5422-48ba-bc51-ab4e3c7f524d" providerId="AD" clId="Web-{CC025CF7-2B9F-46C9-9419-1F78D7876851}" dt="2024-05-07T16:47:22.292" v="11"/>
          <ac:spMkLst>
            <pc:docMk/>
            <pc:sldMk cId="838333592" sldId="460"/>
            <ac:spMk id="27" creationId="{D815D946-A608-490A-FE0C-A6FD784E0BFF}"/>
          </ac:spMkLst>
        </pc:spChg>
        <pc:spChg chg="add mod">
          <ac:chgData name="Christy H M it21127946" userId="S::it21127946@my.sliit.lk::0c28b57a-5422-48ba-bc51-ab4e3c7f524d" providerId="AD" clId="Web-{CC025CF7-2B9F-46C9-9419-1F78D7876851}" dt="2024-05-07T16:56:41.324" v="100" actId="20577"/>
          <ac:spMkLst>
            <pc:docMk/>
            <pc:sldMk cId="838333592" sldId="460"/>
            <ac:spMk id="30" creationId="{96F34172-ECB1-7E8D-557C-AE9C27871D40}"/>
          </ac:spMkLst>
        </pc:spChg>
        <pc:spChg chg="add mod">
          <ac:chgData name="Christy H M it21127946" userId="S::it21127946@my.sliit.lk::0c28b57a-5422-48ba-bc51-ab4e3c7f524d" providerId="AD" clId="Web-{CC025CF7-2B9F-46C9-9419-1F78D7876851}" dt="2024-05-07T16:57:09.060" v="120" actId="1076"/>
          <ac:spMkLst>
            <pc:docMk/>
            <pc:sldMk cId="838333592" sldId="460"/>
            <ac:spMk id="33" creationId="{2A9C5349-5D52-C796-6A04-DD8D102A6E2F}"/>
          </ac:spMkLst>
        </pc:spChg>
        <pc:grpChg chg="mod">
          <ac:chgData name="Christy H M it21127946" userId="S::it21127946@my.sliit.lk::0c28b57a-5422-48ba-bc51-ab4e3c7f524d" providerId="AD" clId="Web-{CC025CF7-2B9F-46C9-9419-1F78D7876851}" dt="2024-05-07T16:49:28.202" v="58" actId="1076"/>
          <ac:grpSpMkLst>
            <pc:docMk/>
            <pc:sldMk cId="838333592" sldId="460"/>
            <ac:grpSpMk id="2" creationId="{00000000-0000-0000-0000-000000000000}"/>
          </ac:grpSpMkLst>
        </pc:grpChg>
        <pc:grpChg chg="mod">
          <ac:chgData name="Christy H M it21127946" userId="S::it21127946@my.sliit.lk::0c28b57a-5422-48ba-bc51-ab4e3c7f524d" providerId="AD" clId="Web-{CC025CF7-2B9F-46C9-9419-1F78D7876851}" dt="2024-05-07T16:50:06.672" v="64" actId="1076"/>
          <ac:grpSpMkLst>
            <pc:docMk/>
            <pc:sldMk cId="838333592" sldId="460"/>
            <ac:grpSpMk id="6" creationId="{00000000-0000-0000-0000-000000000000}"/>
          </ac:grpSpMkLst>
        </pc:grpChg>
        <pc:grpChg chg="mod">
          <ac:chgData name="Christy H M it21127946" userId="S::it21127946@my.sliit.lk::0c28b57a-5422-48ba-bc51-ab4e3c7f524d" providerId="AD" clId="Web-{CC025CF7-2B9F-46C9-9419-1F78D7876851}" dt="2024-05-07T16:50:04.438" v="63" actId="1076"/>
          <ac:grpSpMkLst>
            <pc:docMk/>
            <pc:sldMk cId="838333592" sldId="460"/>
            <ac:grpSpMk id="8" creationId="{00000000-0000-0000-0000-000000000000}"/>
          </ac:grpSpMkLst>
        </pc:grpChg>
        <pc:grpChg chg="mod">
          <ac:chgData name="Christy H M it21127946" userId="S::it21127946@my.sliit.lk::0c28b57a-5422-48ba-bc51-ab4e3c7f524d" providerId="AD" clId="Web-{CC025CF7-2B9F-46C9-9419-1F78D7876851}" dt="2024-05-07T16:50:13.500" v="67" actId="1076"/>
          <ac:grpSpMkLst>
            <pc:docMk/>
            <pc:sldMk cId="838333592" sldId="460"/>
            <ac:grpSpMk id="10" creationId="{00000000-0000-0000-0000-000000000000}"/>
          </ac:grpSpMkLst>
        </pc:grpChg>
        <pc:grpChg chg="mod">
          <ac:chgData name="Christy H M it21127946" userId="S::it21127946@my.sliit.lk::0c28b57a-5422-48ba-bc51-ab4e3c7f524d" providerId="AD" clId="Web-{CC025CF7-2B9F-46C9-9419-1F78D7876851}" dt="2024-05-07T16:50:10.813" v="66" actId="1076"/>
          <ac:grpSpMkLst>
            <pc:docMk/>
            <pc:sldMk cId="838333592" sldId="460"/>
            <ac:grpSpMk id="14" creationId="{00000000-0000-0000-0000-000000000000}"/>
          </ac:grpSpMkLst>
        </pc:grpChg>
        <pc:grpChg chg="mod">
          <ac:chgData name="Christy H M it21127946" userId="S::it21127946@my.sliit.lk::0c28b57a-5422-48ba-bc51-ab4e3c7f524d" providerId="AD" clId="Web-{CC025CF7-2B9F-46C9-9419-1F78D7876851}" dt="2024-05-07T16:50:09.266" v="65" actId="1076"/>
          <ac:grpSpMkLst>
            <pc:docMk/>
            <pc:sldMk cId="838333592" sldId="460"/>
            <ac:grpSpMk id="18" creationId="{00000000-0000-0000-0000-000000000000}"/>
          </ac:grpSpMkLst>
        </pc:grpChg>
        <pc:grpChg chg="mod">
          <ac:chgData name="Christy H M it21127946" userId="S::it21127946@my.sliit.lk::0c28b57a-5422-48ba-bc51-ab4e3c7f524d" providerId="AD" clId="Web-{CC025CF7-2B9F-46C9-9419-1F78D7876851}" dt="2024-05-07T16:50:18.141" v="68" actId="1076"/>
          <ac:grpSpMkLst>
            <pc:docMk/>
            <pc:sldMk cId="838333592" sldId="460"/>
            <ac:grpSpMk id="20" creationId="{00000000-0000-0000-0000-000000000000}"/>
          </ac:grpSpMkLst>
        </pc:grpChg>
        <pc:picChg chg="add mod">
          <ac:chgData name="Christy H M it21127946" userId="S::it21127946@my.sliit.lk::0c28b57a-5422-48ba-bc51-ab4e3c7f524d" providerId="AD" clId="Web-{CC025CF7-2B9F-46C9-9419-1F78D7876851}" dt="2024-05-07T16:53:45.069" v="72" actId="14100"/>
          <ac:picMkLst>
            <pc:docMk/>
            <pc:sldMk cId="838333592" sldId="460"/>
            <ac:picMk id="28" creationId="{CBD878C0-C617-55F9-B8A9-4B5FB09B930A}"/>
          </ac:picMkLst>
        </pc:picChg>
        <pc:picChg chg="add del mod">
          <ac:chgData name="Christy H M it21127946" userId="S::it21127946@my.sliit.lk::0c28b57a-5422-48ba-bc51-ab4e3c7f524d" providerId="AD" clId="Web-{CC025CF7-2B9F-46C9-9419-1F78D7876851}" dt="2024-05-07T16:52:41.849" v="69"/>
          <ac:picMkLst>
            <pc:docMk/>
            <pc:sldMk cId="838333592" sldId="460"/>
            <ac:picMk id="29" creationId="{FD28F51E-465E-894C-9EDF-50FAD60653A1}"/>
          </ac:picMkLst>
        </pc:picChg>
        <pc:picChg chg="add del mod">
          <ac:chgData name="Christy H M it21127946" userId="S::it21127946@my.sliit.lk::0c28b57a-5422-48ba-bc51-ab4e3c7f524d" providerId="AD" clId="Web-{CC025CF7-2B9F-46C9-9419-1F78D7876851}" dt="2024-05-07T16:57:17.966" v="121" actId="1076"/>
          <ac:picMkLst>
            <pc:docMk/>
            <pc:sldMk cId="838333592" sldId="460"/>
            <ac:picMk id="31" creationId="{A154262B-931D-7F33-904E-BBEC82CD017A}"/>
          </ac:picMkLst>
        </pc:picChg>
        <pc:picChg chg="add del mod">
          <ac:chgData name="Christy H M it21127946" userId="S::it21127946@my.sliit.lk::0c28b57a-5422-48ba-bc51-ab4e3c7f524d" providerId="AD" clId="Web-{CC025CF7-2B9F-46C9-9419-1F78D7876851}" dt="2024-05-07T16:56:01.745" v="94"/>
          <ac:picMkLst>
            <pc:docMk/>
            <pc:sldMk cId="838333592" sldId="460"/>
            <ac:picMk id="32" creationId="{A2107637-7693-18B8-4B0F-A08C90832B57}"/>
          </ac:picMkLst>
        </pc:picChg>
      </pc:sldChg>
      <pc:sldChg chg="delSp add del replId">
        <pc:chgData name="Christy H M it21127946" userId="S::it21127946@my.sliit.lk::0c28b57a-5422-48ba-bc51-ab4e3c7f524d" providerId="AD" clId="Web-{CC025CF7-2B9F-46C9-9419-1F78D7876851}" dt="2024-05-07T16:58:09.858" v="125"/>
        <pc:sldMkLst>
          <pc:docMk/>
          <pc:sldMk cId="3651239616" sldId="461"/>
        </pc:sldMkLst>
        <pc:spChg chg="del">
          <ac:chgData name="Christy H M it21127946" userId="S::it21127946@my.sliit.lk::0c28b57a-5422-48ba-bc51-ab4e3c7f524d" providerId="AD" clId="Web-{CC025CF7-2B9F-46C9-9419-1F78D7876851}" dt="2024-05-07T16:57:47.920" v="124"/>
          <ac:spMkLst>
            <pc:docMk/>
            <pc:sldMk cId="3651239616" sldId="461"/>
            <ac:spMk id="33" creationId="{2A9C5349-5D52-C796-6A04-DD8D102A6E2F}"/>
          </ac:spMkLst>
        </pc:spChg>
        <pc:picChg chg="del">
          <ac:chgData name="Christy H M it21127946" userId="S::it21127946@my.sliit.lk::0c28b57a-5422-48ba-bc51-ab4e3c7f524d" providerId="AD" clId="Web-{CC025CF7-2B9F-46C9-9419-1F78D7876851}" dt="2024-05-07T16:57:43.795" v="123"/>
          <ac:picMkLst>
            <pc:docMk/>
            <pc:sldMk cId="3651239616" sldId="461"/>
            <ac:picMk id="31" creationId="{A154262B-931D-7F33-904E-BBEC82CD017A}"/>
          </ac:picMkLst>
        </pc:picChg>
      </pc:sldChg>
    </pc:docChg>
  </pc:docChgLst>
  <pc:docChgLst>
    <pc:chgData name="Christy H M it21127946" userId="S::it21127946@my.sliit.lk::0c28b57a-5422-48ba-bc51-ab4e3c7f524d" providerId="AD" clId="Web-{7E17F7CD-89B9-2DD0-8DF5-3B6B5B8165BB}"/>
    <pc:docChg chg="addSld delSld modSld">
      <pc:chgData name="Christy H M it21127946" userId="S::it21127946@my.sliit.lk::0c28b57a-5422-48ba-bc51-ab4e3c7f524d" providerId="AD" clId="Web-{7E17F7CD-89B9-2DD0-8DF5-3B6B5B8165BB}" dt="2024-09-08T18:31:31.845" v="817"/>
      <pc:docMkLst>
        <pc:docMk/>
      </pc:docMkLst>
      <pc:sldChg chg="delSp modSp">
        <pc:chgData name="Christy H M it21127946" userId="S::it21127946@my.sliit.lk::0c28b57a-5422-48ba-bc51-ab4e3c7f524d" providerId="AD" clId="Web-{7E17F7CD-89B9-2DD0-8DF5-3B6B5B8165BB}" dt="2024-09-08T18:04:39.709" v="489" actId="20577"/>
        <pc:sldMkLst>
          <pc:docMk/>
          <pc:sldMk cId="0" sldId="268"/>
        </pc:sldMkLst>
        <pc:spChg chg="mod">
          <ac:chgData name="Christy H M it21127946" userId="S::it21127946@my.sliit.lk::0c28b57a-5422-48ba-bc51-ab4e3c7f524d" providerId="AD" clId="Web-{7E17F7CD-89B9-2DD0-8DF5-3B6B5B8165BB}" dt="2024-09-08T18:04:39.709" v="489" actId="20577"/>
          <ac:spMkLst>
            <pc:docMk/>
            <pc:sldMk cId="0" sldId="268"/>
            <ac:spMk id="978" creationId="{00000000-0000-0000-0000-000000000000}"/>
          </ac:spMkLst>
        </pc:spChg>
        <pc:picChg chg="del mod modCrop">
          <ac:chgData name="Christy H M it21127946" userId="S::it21127946@my.sliit.lk::0c28b57a-5422-48ba-bc51-ab4e3c7f524d" providerId="AD" clId="Web-{7E17F7CD-89B9-2DD0-8DF5-3B6B5B8165BB}" dt="2024-09-08T17:59:22.758" v="472"/>
          <ac:picMkLst>
            <pc:docMk/>
            <pc:sldMk cId="0" sldId="268"/>
            <ac:picMk id="15" creationId="{3C448050-320F-0184-3012-0F5FA3905823}"/>
          </ac:picMkLst>
        </pc:picChg>
      </pc:sldChg>
      <pc:sldChg chg="mod modShow">
        <pc:chgData name="Christy H M it21127946" userId="S::it21127946@my.sliit.lk::0c28b57a-5422-48ba-bc51-ab4e3c7f524d" providerId="AD" clId="Web-{7E17F7CD-89B9-2DD0-8DF5-3B6B5B8165BB}" dt="2024-09-08T18:31:13.267" v="816"/>
        <pc:sldMkLst>
          <pc:docMk/>
          <pc:sldMk cId="0" sldId="271"/>
        </pc:sldMkLst>
      </pc:sldChg>
      <pc:sldChg chg="addSp delSp modSp">
        <pc:chgData name="Christy H M it21127946" userId="S::it21127946@my.sliit.lk::0c28b57a-5422-48ba-bc51-ab4e3c7f524d" providerId="AD" clId="Web-{7E17F7CD-89B9-2DD0-8DF5-3B6B5B8165BB}" dt="2024-09-08T18:08:14.450" v="637"/>
        <pc:sldMkLst>
          <pc:docMk/>
          <pc:sldMk cId="0" sldId="273"/>
        </pc:sldMkLst>
        <pc:spChg chg="mod">
          <ac:chgData name="Christy H M it21127946" userId="S::it21127946@my.sliit.lk::0c28b57a-5422-48ba-bc51-ab4e3c7f524d" providerId="AD" clId="Web-{7E17F7CD-89B9-2DD0-8DF5-3B6B5B8165BB}" dt="2024-09-08T18:07:04.339" v="595" actId="20577"/>
          <ac:spMkLst>
            <pc:docMk/>
            <pc:sldMk cId="0" sldId="273"/>
            <ac:spMk id="3" creationId="{4A91237D-CBD1-A511-DA03-46BEB8D9E15F}"/>
          </ac:spMkLst>
        </pc:spChg>
        <pc:spChg chg="mod">
          <ac:chgData name="Christy H M it21127946" userId="S::it21127946@my.sliit.lk::0c28b57a-5422-48ba-bc51-ab4e3c7f524d" providerId="AD" clId="Web-{7E17F7CD-89B9-2DD0-8DF5-3B6B5B8165BB}" dt="2024-09-08T18:07:04.354" v="596" actId="20577"/>
          <ac:spMkLst>
            <pc:docMk/>
            <pc:sldMk cId="0" sldId="273"/>
            <ac:spMk id="5" creationId="{8DBF3362-CBB5-C02E-2FEE-FFF0089262B1}"/>
          </ac:spMkLst>
        </pc:spChg>
        <pc:spChg chg="mod">
          <ac:chgData name="Christy H M it21127946" userId="S::it21127946@my.sliit.lk::0c28b57a-5422-48ba-bc51-ab4e3c7f524d" providerId="AD" clId="Web-{7E17F7CD-89B9-2DD0-8DF5-3B6B5B8165BB}" dt="2024-09-08T18:07:04.370" v="597" actId="20577"/>
          <ac:spMkLst>
            <pc:docMk/>
            <pc:sldMk cId="0" sldId="273"/>
            <ac:spMk id="6" creationId="{45C6521A-ECCF-AAE9-585B-49D35B42DB4E}"/>
          </ac:spMkLst>
        </pc:spChg>
        <pc:spChg chg="mod">
          <ac:chgData name="Christy H M it21127946" userId="S::it21127946@my.sliit.lk::0c28b57a-5422-48ba-bc51-ab4e3c7f524d" providerId="AD" clId="Web-{7E17F7CD-89B9-2DD0-8DF5-3B6B5B8165BB}" dt="2024-09-08T18:07:09.370" v="622" actId="20577"/>
          <ac:spMkLst>
            <pc:docMk/>
            <pc:sldMk cId="0" sldId="273"/>
            <ac:spMk id="9" creationId="{AC1D4A6B-6046-AB9C-9B5C-CD2252EDA9B2}"/>
          </ac:spMkLst>
        </pc:spChg>
        <pc:spChg chg="add del">
          <ac:chgData name="Christy H M it21127946" userId="S::it21127946@my.sliit.lk::0c28b57a-5422-48ba-bc51-ab4e3c7f524d" providerId="AD" clId="Web-{7E17F7CD-89B9-2DD0-8DF5-3B6B5B8165BB}" dt="2024-09-08T18:08:14.450" v="637"/>
          <ac:spMkLst>
            <pc:docMk/>
            <pc:sldMk cId="0" sldId="273"/>
            <ac:spMk id="11" creationId="{C177D074-1411-A1BA-D7F0-ECE6C68EF8FA}"/>
          </ac:spMkLst>
        </pc:spChg>
        <pc:spChg chg="mod">
          <ac:chgData name="Christy H M it21127946" userId="S::it21127946@my.sliit.lk::0c28b57a-5422-48ba-bc51-ab4e3c7f524d" providerId="AD" clId="Web-{7E17F7CD-89B9-2DD0-8DF5-3B6B5B8165BB}" dt="2024-09-08T18:07:06.620" v="614" actId="20577"/>
          <ac:spMkLst>
            <pc:docMk/>
            <pc:sldMk cId="0" sldId="273"/>
            <ac:spMk id="17" creationId="{8BD68052-A4F4-8565-6CAE-AA06D70A30D1}"/>
          </ac:spMkLst>
        </pc:spChg>
        <pc:spChg chg="mod">
          <ac:chgData name="Christy H M it21127946" userId="S::it21127946@my.sliit.lk::0c28b57a-5422-48ba-bc51-ab4e3c7f524d" providerId="AD" clId="Web-{7E17F7CD-89B9-2DD0-8DF5-3B6B5B8165BB}" dt="2024-09-08T18:07:09.480" v="623" actId="20577"/>
          <ac:spMkLst>
            <pc:docMk/>
            <pc:sldMk cId="0" sldId="273"/>
            <ac:spMk id="20" creationId="{149AC9EA-F330-4DCC-0D57-5FFF75AE4831}"/>
          </ac:spMkLst>
        </pc:spChg>
        <pc:spChg chg="mod">
          <ac:chgData name="Christy H M it21127946" userId="S::it21127946@my.sliit.lk::0c28b57a-5422-48ba-bc51-ab4e3c7f524d" providerId="AD" clId="Web-{7E17F7CD-89B9-2DD0-8DF5-3B6B5B8165BB}" dt="2024-09-08T18:07:04.448" v="601" actId="20577"/>
          <ac:spMkLst>
            <pc:docMk/>
            <pc:sldMk cId="0" sldId="273"/>
            <ac:spMk id="21" creationId="{646F87C8-0C50-311A-45BE-7140EEA9DD0C}"/>
          </ac:spMkLst>
        </pc:spChg>
        <pc:spChg chg="mod">
          <ac:chgData name="Christy H M it21127946" userId="S::it21127946@my.sliit.lk::0c28b57a-5422-48ba-bc51-ab4e3c7f524d" providerId="AD" clId="Web-{7E17F7CD-89B9-2DD0-8DF5-3B6B5B8165BB}" dt="2024-09-08T18:07:06.683" v="616" actId="20577"/>
          <ac:spMkLst>
            <pc:docMk/>
            <pc:sldMk cId="0" sldId="273"/>
            <ac:spMk id="24" creationId="{38BE6C27-677F-2244-1BF9-EE01EEEE09D5}"/>
          </ac:spMkLst>
        </pc:spChg>
        <pc:spChg chg="mod">
          <ac:chgData name="Christy H M it21127946" userId="S::it21127946@my.sliit.lk::0c28b57a-5422-48ba-bc51-ab4e3c7f524d" providerId="AD" clId="Web-{7E17F7CD-89B9-2DD0-8DF5-3B6B5B8165BB}" dt="2024-09-08T18:07:04.495" v="603" actId="20577"/>
          <ac:spMkLst>
            <pc:docMk/>
            <pc:sldMk cId="0" sldId="273"/>
            <ac:spMk id="26" creationId="{1F8321F7-2906-5503-7950-204B92D73E19}"/>
          </ac:spMkLst>
        </pc:spChg>
        <pc:spChg chg="mod">
          <ac:chgData name="Christy H M it21127946" userId="S::it21127946@my.sliit.lk::0c28b57a-5422-48ba-bc51-ab4e3c7f524d" providerId="AD" clId="Web-{7E17F7CD-89B9-2DD0-8DF5-3B6B5B8165BB}" dt="2024-09-08T18:07:06.761" v="617" actId="20577"/>
          <ac:spMkLst>
            <pc:docMk/>
            <pc:sldMk cId="0" sldId="273"/>
            <ac:spMk id="27" creationId="{ADF93C7A-3EAB-68B0-AA8D-E756AD28783A}"/>
          </ac:spMkLst>
        </pc:spChg>
        <pc:spChg chg="mod">
          <ac:chgData name="Christy H M it21127946" userId="S::it21127946@my.sliit.lk::0c28b57a-5422-48ba-bc51-ab4e3c7f524d" providerId="AD" clId="Web-{7E17F7CD-89B9-2DD0-8DF5-3B6B5B8165BB}" dt="2024-09-08T18:07:06.776" v="618" actId="20577"/>
          <ac:spMkLst>
            <pc:docMk/>
            <pc:sldMk cId="0" sldId="273"/>
            <ac:spMk id="28" creationId="{4DD00603-901B-F2BB-B023-B9BF0F4BBBB5}"/>
          </ac:spMkLst>
        </pc:spChg>
        <pc:spChg chg="mod">
          <ac:chgData name="Christy H M it21127946" userId="S::it21127946@my.sliit.lk::0c28b57a-5422-48ba-bc51-ab4e3c7f524d" providerId="AD" clId="Web-{7E17F7CD-89B9-2DD0-8DF5-3B6B5B8165BB}" dt="2024-09-08T18:07:06.808" v="619" actId="20577"/>
          <ac:spMkLst>
            <pc:docMk/>
            <pc:sldMk cId="0" sldId="273"/>
            <ac:spMk id="29" creationId="{CD8850E5-AE7C-3ACF-F7FA-163C18F30045}"/>
          </ac:spMkLst>
        </pc:spChg>
        <pc:spChg chg="mod">
          <ac:chgData name="Christy H M it21127946" userId="S::it21127946@my.sliit.lk::0c28b57a-5422-48ba-bc51-ab4e3c7f524d" providerId="AD" clId="Web-{7E17F7CD-89B9-2DD0-8DF5-3B6B5B8165BB}" dt="2024-09-08T18:07:06.839" v="620" actId="20577"/>
          <ac:spMkLst>
            <pc:docMk/>
            <pc:sldMk cId="0" sldId="273"/>
            <ac:spMk id="30" creationId="{97246A38-D2CD-5CF6-2F5B-A9059C7E37C8}"/>
          </ac:spMkLst>
        </pc:spChg>
        <pc:spChg chg="mod">
          <ac:chgData name="Christy H M it21127946" userId="S::it21127946@my.sliit.lk::0c28b57a-5422-48ba-bc51-ab4e3c7f524d" providerId="AD" clId="Web-{7E17F7CD-89B9-2DD0-8DF5-3B6B5B8165BB}" dt="2024-09-08T18:07:06.855" v="621" actId="20577"/>
          <ac:spMkLst>
            <pc:docMk/>
            <pc:sldMk cId="0" sldId="273"/>
            <ac:spMk id="31" creationId="{19425C16-1801-340D-17DB-E8AB03D5D8F9}"/>
          </ac:spMkLst>
        </pc:spChg>
        <pc:spChg chg="mod">
          <ac:chgData name="Christy H M it21127946" userId="S::it21127946@my.sliit.lk::0c28b57a-5422-48ba-bc51-ab4e3c7f524d" providerId="AD" clId="Web-{7E17F7CD-89B9-2DD0-8DF5-3B6B5B8165BB}" dt="2024-09-08T18:07:03.714" v="570" actId="20577"/>
          <ac:spMkLst>
            <pc:docMk/>
            <pc:sldMk cId="0" sldId="273"/>
            <ac:spMk id="1109" creationId="{00000000-0000-0000-0000-000000000000}"/>
          </ac:spMkLst>
        </pc:spChg>
        <pc:spChg chg="mod">
          <ac:chgData name="Christy H M it21127946" userId="S::it21127946@my.sliit.lk::0c28b57a-5422-48ba-bc51-ab4e3c7f524d" providerId="AD" clId="Web-{7E17F7CD-89B9-2DD0-8DF5-3B6B5B8165BB}" dt="2024-09-08T18:07:03.729" v="571" actId="20577"/>
          <ac:spMkLst>
            <pc:docMk/>
            <pc:sldMk cId="0" sldId="273"/>
            <ac:spMk id="1110" creationId="{00000000-0000-0000-0000-000000000000}"/>
          </ac:spMkLst>
        </pc:spChg>
        <pc:spChg chg="mod">
          <ac:chgData name="Christy H M it21127946" userId="S::it21127946@my.sliit.lk::0c28b57a-5422-48ba-bc51-ab4e3c7f524d" providerId="AD" clId="Web-{7E17F7CD-89B9-2DD0-8DF5-3B6B5B8165BB}" dt="2024-09-08T18:07:03.745" v="572" actId="20577"/>
          <ac:spMkLst>
            <pc:docMk/>
            <pc:sldMk cId="0" sldId="273"/>
            <ac:spMk id="1112" creationId="{00000000-0000-0000-0000-000000000000}"/>
          </ac:spMkLst>
        </pc:spChg>
        <pc:spChg chg="mod">
          <ac:chgData name="Christy H M it21127946" userId="S::it21127946@my.sliit.lk::0c28b57a-5422-48ba-bc51-ab4e3c7f524d" providerId="AD" clId="Web-{7E17F7CD-89B9-2DD0-8DF5-3B6B5B8165BB}" dt="2024-09-08T18:07:03.761" v="573" actId="20577"/>
          <ac:spMkLst>
            <pc:docMk/>
            <pc:sldMk cId="0" sldId="273"/>
            <ac:spMk id="1114" creationId="{00000000-0000-0000-0000-000000000000}"/>
          </ac:spMkLst>
        </pc:spChg>
        <pc:spChg chg="mod">
          <ac:chgData name="Christy H M it21127946" userId="S::it21127946@my.sliit.lk::0c28b57a-5422-48ba-bc51-ab4e3c7f524d" providerId="AD" clId="Web-{7E17F7CD-89B9-2DD0-8DF5-3B6B5B8165BB}" dt="2024-09-08T18:07:51.387" v="628" actId="1076"/>
          <ac:spMkLst>
            <pc:docMk/>
            <pc:sldMk cId="0" sldId="273"/>
            <ac:spMk id="1119" creationId="{00000000-0000-0000-0000-000000000000}"/>
          </ac:spMkLst>
        </pc:spChg>
        <pc:spChg chg="mod">
          <ac:chgData name="Christy H M it21127946" userId="S::it21127946@my.sliit.lk::0c28b57a-5422-48ba-bc51-ab4e3c7f524d" providerId="AD" clId="Web-{7E17F7CD-89B9-2DD0-8DF5-3B6B5B8165BB}" dt="2024-09-08T18:07:03.558" v="562" actId="20577"/>
          <ac:spMkLst>
            <pc:docMk/>
            <pc:sldMk cId="0" sldId="273"/>
            <ac:spMk id="1120" creationId="{00000000-0000-0000-0000-000000000000}"/>
          </ac:spMkLst>
        </pc:spChg>
        <pc:spChg chg="mod">
          <ac:chgData name="Christy H M it21127946" userId="S::it21127946@my.sliit.lk::0c28b57a-5422-48ba-bc51-ab4e3c7f524d" providerId="AD" clId="Web-{7E17F7CD-89B9-2DD0-8DF5-3B6B5B8165BB}" dt="2024-09-08T18:07:05.105" v="609" actId="20577"/>
          <ac:spMkLst>
            <pc:docMk/>
            <pc:sldMk cId="0" sldId="273"/>
            <ac:spMk id="1121" creationId="{00000000-0000-0000-0000-000000000000}"/>
          </ac:spMkLst>
        </pc:spChg>
        <pc:spChg chg="mod">
          <ac:chgData name="Christy H M it21127946" userId="S::it21127946@my.sliit.lk::0c28b57a-5422-48ba-bc51-ab4e3c7f524d" providerId="AD" clId="Web-{7E17F7CD-89B9-2DD0-8DF5-3B6B5B8165BB}" dt="2024-09-08T18:07:03.589" v="564" actId="20577"/>
          <ac:spMkLst>
            <pc:docMk/>
            <pc:sldMk cId="0" sldId="273"/>
            <ac:spMk id="1122" creationId="{00000000-0000-0000-0000-000000000000}"/>
          </ac:spMkLst>
        </pc:spChg>
        <pc:spChg chg="mod">
          <ac:chgData name="Christy H M it21127946" userId="S::it21127946@my.sliit.lk::0c28b57a-5422-48ba-bc51-ab4e3c7f524d" providerId="AD" clId="Web-{7E17F7CD-89B9-2DD0-8DF5-3B6B5B8165BB}" dt="2024-09-08T18:07:05.151" v="610" actId="20577"/>
          <ac:spMkLst>
            <pc:docMk/>
            <pc:sldMk cId="0" sldId="273"/>
            <ac:spMk id="1123" creationId="{00000000-0000-0000-0000-000000000000}"/>
          </ac:spMkLst>
        </pc:spChg>
        <pc:spChg chg="mod">
          <ac:chgData name="Christy H M it21127946" userId="S::it21127946@my.sliit.lk::0c28b57a-5422-48ba-bc51-ab4e3c7f524d" providerId="AD" clId="Web-{7E17F7CD-89B9-2DD0-8DF5-3B6B5B8165BB}" dt="2024-09-08T18:07:03.636" v="566" actId="20577"/>
          <ac:spMkLst>
            <pc:docMk/>
            <pc:sldMk cId="0" sldId="273"/>
            <ac:spMk id="1124" creationId="{00000000-0000-0000-0000-000000000000}"/>
          </ac:spMkLst>
        </pc:spChg>
        <pc:spChg chg="mod">
          <ac:chgData name="Christy H M it21127946" userId="S::it21127946@my.sliit.lk::0c28b57a-5422-48ba-bc51-ab4e3c7f524d" providerId="AD" clId="Web-{7E17F7CD-89B9-2DD0-8DF5-3B6B5B8165BB}" dt="2024-09-08T18:07:05.214" v="611" actId="20577"/>
          <ac:spMkLst>
            <pc:docMk/>
            <pc:sldMk cId="0" sldId="273"/>
            <ac:spMk id="1125" creationId="{00000000-0000-0000-0000-000000000000}"/>
          </ac:spMkLst>
        </pc:spChg>
        <pc:spChg chg="mod">
          <ac:chgData name="Christy H M it21127946" userId="S::it21127946@my.sliit.lk::0c28b57a-5422-48ba-bc51-ab4e3c7f524d" providerId="AD" clId="Web-{7E17F7CD-89B9-2DD0-8DF5-3B6B5B8165BB}" dt="2024-09-08T18:07:03.667" v="568" actId="20577"/>
          <ac:spMkLst>
            <pc:docMk/>
            <pc:sldMk cId="0" sldId="273"/>
            <ac:spMk id="1126" creationId="{00000000-0000-0000-0000-000000000000}"/>
          </ac:spMkLst>
        </pc:spChg>
        <pc:spChg chg="mod">
          <ac:chgData name="Christy H M it21127946" userId="S::it21127946@my.sliit.lk::0c28b57a-5422-48ba-bc51-ab4e3c7f524d" providerId="AD" clId="Web-{7E17F7CD-89B9-2DD0-8DF5-3B6B5B8165BB}" dt="2024-09-08T18:07:05.261" v="612" actId="20577"/>
          <ac:spMkLst>
            <pc:docMk/>
            <pc:sldMk cId="0" sldId="273"/>
            <ac:spMk id="1127" creationId="{00000000-0000-0000-0000-000000000000}"/>
          </ac:spMkLst>
        </pc:spChg>
        <pc:spChg chg="mod">
          <ac:chgData name="Christy H M it21127946" userId="S::it21127946@my.sliit.lk::0c28b57a-5422-48ba-bc51-ab4e3c7f524d" providerId="AD" clId="Web-{7E17F7CD-89B9-2DD0-8DF5-3B6B5B8165BB}" dt="2024-09-08T18:07:03.776" v="574" actId="20577"/>
          <ac:spMkLst>
            <pc:docMk/>
            <pc:sldMk cId="0" sldId="273"/>
            <ac:spMk id="1129" creationId="{00000000-0000-0000-0000-000000000000}"/>
          </ac:spMkLst>
        </pc:spChg>
        <pc:spChg chg="mod">
          <ac:chgData name="Christy H M it21127946" userId="S::it21127946@my.sliit.lk::0c28b57a-5422-48ba-bc51-ab4e3c7f524d" providerId="AD" clId="Web-{7E17F7CD-89B9-2DD0-8DF5-3B6B5B8165BB}" dt="2024-09-08T18:07:03.808" v="575" actId="20577"/>
          <ac:spMkLst>
            <pc:docMk/>
            <pc:sldMk cId="0" sldId="273"/>
            <ac:spMk id="1130" creationId="{00000000-0000-0000-0000-000000000000}"/>
          </ac:spMkLst>
        </pc:spChg>
        <pc:spChg chg="mod">
          <ac:chgData name="Christy H M it21127946" userId="S::it21127946@my.sliit.lk::0c28b57a-5422-48ba-bc51-ab4e3c7f524d" providerId="AD" clId="Web-{7E17F7CD-89B9-2DD0-8DF5-3B6B5B8165BB}" dt="2024-09-08T18:07:03.823" v="576" actId="20577"/>
          <ac:spMkLst>
            <pc:docMk/>
            <pc:sldMk cId="0" sldId="273"/>
            <ac:spMk id="1131" creationId="{00000000-0000-0000-0000-000000000000}"/>
          </ac:spMkLst>
        </pc:spChg>
        <pc:spChg chg="mod">
          <ac:chgData name="Christy H M it21127946" userId="S::it21127946@my.sliit.lk::0c28b57a-5422-48ba-bc51-ab4e3c7f524d" providerId="AD" clId="Web-{7E17F7CD-89B9-2DD0-8DF5-3B6B5B8165BB}" dt="2024-09-08T18:07:03.854" v="577" actId="20577"/>
          <ac:spMkLst>
            <pc:docMk/>
            <pc:sldMk cId="0" sldId="273"/>
            <ac:spMk id="1132" creationId="{00000000-0000-0000-0000-000000000000}"/>
          </ac:spMkLst>
        </pc:spChg>
        <pc:spChg chg="mod">
          <ac:chgData name="Christy H M it21127946" userId="S::it21127946@my.sliit.lk::0c28b57a-5422-48ba-bc51-ab4e3c7f524d" providerId="AD" clId="Web-{7E17F7CD-89B9-2DD0-8DF5-3B6B5B8165BB}" dt="2024-09-08T18:07:03.886" v="578" actId="20577"/>
          <ac:spMkLst>
            <pc:docMk/>
            <pc:sldMk cId="0" sldId="273"/>
            <ac:spMk id="1133" creationId="{00000000-0000-0000-0000-000000000000}"/>
          </ac:spMkLst>
        </pc:spChg>
        <pc:spChg chg="mod">
          <ac:chgData name="Christy H M it21127946" userId="S::it21127946@my.sliit.lk::0c28b57a-5422-48ba-bc51-ab4e3c7f524d" providerId="AD" clId="Web-{7E17F7CD-89B9-2DD0-8DF5-3B6B5B8165BB}" dt="2024-09-08T18:07:03.901" v="579" actId="20577"/>
          <ac:spMkLst>
            <pc:docMk/>
            <pc:sldMk cId="0" sldId="273"/>
            <ac:spMk id="1134" creationId="{00000000-0000-0000-0000-000000000000}"/>
          </ac:spMkLst>
        </pc:spChg>
        <pc:spChg chg="mod">
          <ac:chgData name="Christy H M it21127946" userId="S::it21127946@my.sliit.lk::0c28b57a-5422-48ba-bc51-ab4e3c7f524d" providerId="AD" clId="Web-{7E17F7CD-89B9-2DD0-8DF5-3B6B5B8165BB}" dt="2024-09-08T18:07:03.933" v="580" actId="20577"/>
          <ac:spMkLst>
            <pc:docMk/>
            <pc:sldMk cId="0" sldId="273"/>
            <ac:spMk id="1136" creationId="{00000000-0000-0000-0000-000000000000}"/>
          </ac:spMkLst>
        </pc:spChg>
        <pc:spChg chg="mod">
          <ac:chgData name="Christy H M it21127946" userId="S::it21127946@my.sliit.lk::0c28b57a-5422-48ba-bc51-ab4e3c7f524d" providerId="AD" clId="Web-{7E17F7CD-89B9-2DD0-8DF5-3B6B5B8165BB}" dt="2024-09-08T18:07:03.948" v="581" actId="20577"/>
          <ac:spMkLst>
            <pc:docMk/>
            <pc:sldMk cId="0" sldId="273"/>
            <ac:spMk id="1137" creationId="{00000000-0000-0000-0000-000000000000}"/>
          </ac:spMkLst>
        </pc:spChg>
        <pc:spChg chg="mod">
          <ac:chgData name="Christy H M it21127946" userId="S::it21127946@my.sliit.lk::0c28b57a-5422-48ba-bc51-ab4e3c7f524d" providerId="AD" clId="Web-{7E17F7CD-89B9-2DD0-8DF5-3B6B5B8165BB}" dt="2024-09-08T18:07:03.979" v="582" actId="20577"/>
          <ac:spMkLst>
            <pc:docMk/>
            <pc:sldMk cId="0" sldId="273"/>
            <ac:spMk id="1139" creationId="{00000000-0000-0000-0000-000000000000}"/>
          </ac:spMkLst>
        </pc:spChg>
        <pc:spChg chg="mod">
          <ac:chgData name="Christy H M it21127946" userId="S::it21127946@my.sliit.lk::0c28b57a-5422-48ba-bc51-ab4e3c7f524d" providerId="AD" clId="Web-{7E17F7CD-89B9-2DD0-8DF5-3B6B5B8165BB}" dt="2024-09-08T18:07:03.995" v="583" actId="20577"/>
          <ac:spMkLst>
            <pc:docMk/>
            <pc:sldMk cId="0" sldId="273"/>
            <ac:spMk id="1140" creationId="{00000000-0000-0000-0000-000000000000}"/>
          </ac:spMkLst>
        </pc:spChg>
        <pc:spChg chg="mod">
          <ac:chgData name="Christy H M it21127946" userId="S::it21127946@my.sliit.lk::0c28b57a-5422-48ba-bc51-ab4e3c7f524d" providerId="AD" clId="Web-{7E17F7CD-89B9-2DD0-8DF5-3B6B5B8165BB}" dt="2024-09-08T18:07:04.026" v="584" actId="20577"/>
          <ac:spMkLst>
            <pc:docMk/>
            <pc:sldMk cId="0" sldId="273"/>
            <ac:spMk id="1141" creationId="{00000000-0000-0000-0000-000000000000}"/>
          </ac:spMkLst>
        </pc:spChg>
        <pc:spChg chg="mod">
          <ac:chgData name="Christy H M it21127946" userId="S::it21127946@my.sliit.lk::0c28b57a-5422-48ba-bc51-ab4e3c7f524d" providerId="AD" clId="Web-{7E17F7CD-89B9-2DD0-8DF5-3B6B5B8165BB}" dt="2024-09-08T18:07:04.042" v="585" actId="20577"/>
          <ac:spMkLst>
            <pc:docMk/>
            <pc:sldMk cId="0" sldId="273"/>
            <ac:spMk id="1142" creationId="{00000000-0000-0000-0000-000000000000}"/>
          </ac:spMkLst>
        </pc:spChg>
        <pc:spChg chg="mod">
          <ac:chgData name="Christy H M it21127946" userId="S::it21127946@my.sliit.lk::0c28b57a-5422-48ba-bc51-ab4e3c7f524d" providerId="AD" clId="Web-{7E17F7CD-89B9-2DD0-8DF5-3B6B5B8165BB}" dt="2024-09-08T18:07:04.073" v="586" actId="20577"/>
          <ac:spMkLst>
            <pc:docMk/>
            <pc:sldMk cId="0" sldId="273"/>
            <ac:spMk id="1143" creationId="{00000000-0000-0000-0000-000000000000}"/>
          </ac:spMkLst>
        </pc:spChg>
        <pc:spChg chg="mod">
          <ac:chgData name="Christy H M it21127946" userId="S::it21127946@my.sliit.lk::0c28b57a-5422-48ba-bc51-ab4e3c7f524d" providerId="AD" clId="Web-{7E17F7CD-89B9-2DD0-8DF5-3B6B5B8165BB}" dt="2024-09-08T18:07:04.104" v="587" actId="20577"/>
          <ac:spMkLst>
            <pc:docMk/>
            <pc:sldMk cId="0" sldId="273"/>
            <ac:spMk id="1145" creationId="{00000000-0000-0000-0000-000000000000}"/>
          </ac:spMkLst>
        </pc:spChg>
        <pc:spChg chg="mod">
          <ac:chgData name="Christy H M it21127946" userId="S::it21127946@my.sliit.lk::0c28b57a-5422-48ba-bc51-ab4e3c7f524d" providerId="AD" clId="Web-{7E17F7CD-89B9-2DD0-8DF5-3B6B5B8165BB}" dt="2024-09-08T18:07:04.136" v="588" actId="20577"/>
          <ac:spMkLst>
            <pc:docMk/>
            <pc:sldMk cId="0" sldId="273"/>
            <ac:spMk id="1146" creationId="{00000000-0000-0000-0000-000000000000}"/>
          </ac:spMkLst>
        </pc:spChg>
        <pc:spChg chg="mod">
          <ac:chgData name="Christy H M it21127946" userId="S::it21127946@my.sliit.lk::0c28b57a-5422-48ba-bc51-ab4e3c7f524d" providerId="AD" clId="Web-{7E17F7CD-89B9-2DD0-8DF5-3B6B5B8165BB}" dt="2024-09-08T18:07:04.167" v="589" actId="20577"/>
          <ac:spMkLst>
            <pc:docMk/>
            <pc:sldMk cId="0" sldId="273"/>
            <ac:spMk id="1147" creationId="{00000000-0000-0000-0000-000000000000}"/>
          </ac:spMkLst>
        </pc:spChg>
        <pc:spChg chg="mod">
          <ac:chgData name="Christy H M it21127946" userId="S::it21127946@my.sliit.lk::0c28b57a-5422-48ba-bc51-ab4e3c7f524d" providerId="AD" clId="Web-{7E17F7CD-89B9-2DD0-8DF5-3B6B5B8165BB}" dt="2024-09-08T18:07:04.183" v="590" actId="20577"/>
          <ac:spMkLst>
            <pc:docMk/>
            <pc:sldMk cId="0" sldId="273"/>
            <ac:spMk id="1148" creationId="{00000000-0000-0000-0000-000000000000}"/>
          </ac:spMkLst>
        </pc:spChg>
        <pc:spChg chg="mod">
          <ac:chgData name="Christy H M it21127946" userId="S::it21127946@my.sliit.lk::0c28b57a-5422-48ba-bc51-ab4e3c7f524d" providerId="AD" clId="Web-{7E17F7CD-89B9-2DD0-8DF5-3B6B5B8165BB}" dt="2024-09-08T18:07:04.214" v="591" actId="20577"/>
          <ac:spMkLst>
            <pc:docMk/>
            <pc:sldMk cId="0" sldId="273"/>
            <ac:spMk id="1149" creationId="{00000000-0000-0000-0000-000000000000}"/>
          </ac:spMkLst>
        </pc:spChg>
        <pc:spChg chg="mod">
          <ac:chgData name="Christy H M it21127946" userId="S::it21127946@my.sliit.lk::0c28b57a-5422-48ba-bc51-ab4e3c7f524d" providerId="AD" clId="Web-{7E17F7CD-89B9-2DD0-8DF5-3B6B5B8165BB}" dt="2024-09-08T18:07:04.245" v="592" actId="20577"/>
          <ac:spMkLst>
            <pc:docMk/>
            <pc:sldMk cId="0" sldId="273"/>
            <ac:spMk id="1150" creationId="{00000000-0000-0000-0000-000000000000}"/>
          </ac:spMkLst>
        </pc:spChg>
        <pc:spChg chg="mod">
          <ac:chgData name="Christy H M it21127946" userId="S::it21127946@my.sliit.lk::0c28b57a-5422-48ba-bc51-ab4e3c7f524d" providerId="AD" clId="Web-{7E17F7CD-89B9-2DD0-8DF5-3B6B5B8165BB}" dt="2024-09-08T18:07:04.276" v="593" actId="20577"/>
          <ac:spMkLst>
            <pc:docMk/>
            <pc:sldMk cId="0" sldId="273"/>
            <ac:spMk id="1151" creationId="{00000000-0000-0000-0000-000000000000}"/>
          </ac:spMkLst>
        </pc:spChg>
        <pc:spChg chg="mod">
          <ac:chgData name="Christy H M it21127946" userId="S::it21127946@my.sliit.lk::0c28b57a-5422-48ba-bc51-ab4e3c7f524d" providerId="AD" clId="Web-{7E17F7CD-89B9-2DD0-8DF5-3B6B5B8165BB}" dt="2024-09-08T18:07:04.308" v="594" actId="20577"/>
          <ac:spMkLst>
            <pc:docMk/>
            <pc:sldMk cId="0" sldId="273"/>
            <ac:spMk id="1152" creationId="{00000000-0000-0000-0000-000000000000}"/>
          </ac:spMkLst>
        </pc:spChg>
        <pc:grpChg chg="mod">
          <ac:chgData name="Christy H M it21127946" userId="S::it21127946@my.sliit.lk::0c28b57a-5422-48ba-bc51-ab4e3c7f524d" providerId="AD" clId="Web-{7E17F7CD-89B9-2DD0-8DF5-3B6B5B8165BB}" dt="2024-09-08T18:06:48.104" v="536" actId="1076"/>
          <ac:grpSpMkLst>
            <pc:docMk/>
            <pc:sldMk cId="0" sldId="273"/>
            <ac:grpSpMk id="4" creationId="{D2210F3A-CA87-46AF-3FA8-E526C40AE05E}"/>
          </ac:grpSpMkLst>
        </pc:grpChg>
        <pc:grpChg chg="mod">
          <ac:chgData name="Christy H M it21127946" userId="S::it21127946@my.sliit.lk::0c28b57a-5422-48ba-bc51-ab4e3c7f524d" providerId="AD" clId="Web-{7E17F7CD-89B9-2DD0-8DF5-3B6B5B8165BB}" dt="2024-09-08T18:06:48.104" v="527" actId="1076"/>
          <ac:grpSpMkLst>
            <pc:docMk/>
            <pc:sldMk cId="0" sldId="273"/>
            <ac:grpSpMk id="25" creationId="{1629F69F-0E80-323F-29DE-39B35E632572}"/>
          </ac:grpSpMkLst>
        </pc:grpChg>
        <pc:grpChg chg="mod">
          <ac:chgData name="Christy H M it21127946" userId="S::it21127946@my.sliit.lk::0c28b57a-5422-48ba-bc51-ab4e3c7f524d" providerId="AD" clId="Web-{7E17F7CD-89B9-2DD0-8DF5-3B6B5B8165BB}" dt="2024-09-08T18:06:48.104" v="542" actId="1076"/>
          <ac:grpSpMkLst>
            <pc:docMk/>
            <pc:sldMk cId="0" sldId="273"/>
            <ac:grpSpMk id="1128" creationId="{00000000-0000-0000-0000-000000000000}"/>
          </ac:grpSpMkLst>
        </pc:grpChg>
        <pc:grpChg chg="mod">
          <ac:chgData name="Christy H M it21127946" userId="S::it21127946@my.sliit.lk::0c28b57a-5422-48ba-bc51-ab4e3c7f524d" providerId="AD" clId="Web-{7E17F7CD-89B9-2DD0-8DF5-3B6B5B8165BB}" dt="2024-09-08T18:06:48.104" v="541" actId="1076"/>
          <ac:grpSpMkLst>
            <pc:docMk/>
            <pc:sldMk cId="0" sldId="273"/>
            <ac:grpSpMk id="1135" creationId="{00000000-0000-0000-0000-000000000000}"/>
          </ac:grpSpMkLst>
        </pc:grpChg>
        <pc:grpChg chg="mod">
          <ac:chgData name="Christy H M it21127946" userId="S::it21127946@my.sliit.lk::0c28b57a-5422-48ba-bc51-ab4e3c7f524d" providerId="AD" clId="Web-{7E17F7CD-89B9-2DD0-8DF5-3B6B5B8165BB}" dt="2024-09-08T18:06:48.104" v="540" actId="1076"/>
          <ac:grpSpMkLst>
            <pc:docMk/>
            <pc:sldMk cId="0" sldId="273"/>
            <ac:grpSpMk id="1138" creationId="{00000000-0000-0000-0000-000000000000}"/>
          </ac:grpSpMkLst>
        </pc:grpChg>
        <pc:grpChg chg="mod">
          <ac:chgData name="Christy H M it21127946" userId="S::it21127946@my.sliit.lk::0c28b57a-5422-48ba-bc51-ab4e3c7f524d" providerId="AD" clId="Web-{7E17F7CD-89B9-2DD0-8DF5-3B6B5B8165BB}" dt="2024-09-08T18:06:48.104" v="539" actId="1076"/>
          <ac:grpSpMkLst>
            <pc:docMk/>
            <pc:sldMk cId="0" sldId="273"/>
            <ac:grpSpMk id="1144" creationId="{00000000-0000-0000-0000-000000000000}"/>
          </ac:grpSpMkLst>
        </pc:grpChg>
        <pc:cxnChg chg="mod">
          <ac:chgData name="Christy H M it21127946" userId="S::it21127946@my.sliit.lk::0c28b57a-5422-48ba-bc51-ab4e3c7f524d" providerId="AD" clId="Web-{7E17F7CD-89B9-2DD0-8DF5-3B6B5B8165BB}" dt="2024-09-08T18:06:48.104" v="538" actId="1076"/>
          <ac:cxnSpMkLst>
            <pc:docMk/>
            <pc:sldMk cId="0" sldId="273"/>
            <ac:cxnSpMk id="2" creationId="{037CED77-DAEB-5F0B-F8A5-0A1B937D973B}"/>
          </ac:cxnSpMkLst>
        </pc:cxnChg>
        <pc:cxnChg chg="mod">
          <ac:chgData name="Christy H M it21127946" userId="S::it21127946@my.sliit.lk::0c28b57a-5422-48ba-bc51-ab4e3c7f524d" providerId="AD" clId="Web-{7E17F7CD-89B9-2DD0-8DF5-3B6B5B8165BB}" dt="2024-09-08T18:06:48.104" v="535" actId="1076"/>
          <ac:cxnSpMkLst>
            <pc:docMk/>
            <pc:sldMk cId="0" sldId="273"/>
            <ac:cxnSpMk id="7" creationId="{7E0DF61D-A1BF-6AC5-DD69-46F0815E90C6}"/>
          </ac:cxnSpMkLst>
        </pc:cxnChg>
        <pc:cxnChg chg="mod">
          <ac:chgData name="Christy H M it21127946" userId="S::it21127946@my.sliit.lk::0c28b57a-5422-48ba-bc51-ab4e3c7f524d" providerId="AD" clId="Web-{7E17F7CD-89B9-2DD0-8DF5-3B6B5B8165BB}" dt="2024-09-08T18:06:48.104" v="532" actId="1076"/>
          <ac:cxnSpMkLst>
            <pc:docMk/>
            <pc:sldMk cId="0" sldId="273"/>
            <ac:cxnSpMk id="18" creationId="{A5B5CC86-0B9A-9E47-442D-842B322F18F4}"/>
          </ac:cxnSpMkLst>
        </pc:cxnChg>
        <pc:cxnChg chg="mod">
          <ac:chgData name="Christy H M it21127946" userId="S::it21127946@my.sliit.lk::0c28b57a-5422-48ba-bc51-ab4e3c7f524d" providerId="AD" clId="Web-{7E17F7CD-89B9-2DD0-8DF5-3B6B5B8165BB}" dt="2024-09-08T18:06:48.104" v="529" actId="1076"/>
          <ac:cxnSpMkLst>
            <pc:docMk/>
            <pc:sldMk cId="0" sldId="273"/>
            <ac:cxnSpMk id="22" creationId="{DB8EFCD8-1F9E-68C3-284F-948898C4847F}"/>
          </ac:cxnSpMkLst>
        </pc:cxnChg>
        <pc:cxnChg chg="mod">
          <ac:chgData name="Christy H M it21127946" userId="S::it21127946@my.sliit.lk::0c28b57a-5422-48ba-bc51-ab4e3c7f524d" providerId="AD" clId="Web-{7E17F7CD-89B9-2DD0-8DF5-3B6B5B8165BB}" dt="2024-09-08T18:06:48.104" v="561" actId="1076"/>
          <ac:cxnSpMkLst>
            <pc:docMk/>
            <pc:sldMk cId="0" sldId="273"/>
            <ac:cxnSpMk id="1108" creationId="{00000000-0000-0000-0000-000000000000}"/>
          </ac:cxnSpMkLst>
        </pc:cxnChg>
        <pc:cxnChg chg="mod">
          <ac:chgData name="Christy H M it21127946" userId="S::it21127946@my.sliit.lk::0c28b57a-5422-48ba-bc51-ab4e3c7f524d" providerId="AD" clId="Web-{7E17F7CD-89B9-2DD0-8DF5-3B6B5B8165BB}" dt="2024-09-08T18:06:48.104" v="560" actId="1076"/>
          <ac:cxnSpMkLst>
            <pc:docMk/>
            <pc:sldMk cId="0" sldId="273"/>
            <ac:cxnSpMk id="1111" creationId="{00000000-0000-0000-0000-000000000000}"/>
          </ac:cxnSpMkLst>
        </pc:cxnChg>
        <pc:cxnChg chg="mod">
          <ac:chgData name="Christy H M it21127946" userId="S::it21127946@my.sliit.lk::0c28b57a-5422-48ba-bc51-ab4e3c7f524d" providerId="AD" clId="Web-{7E17F7CD-89B9-2DD0-8DF5-3B6B5B8165BB}" dt="2024-09-08T18:06:48.104" v="559" actId="1076"/>
          <ac:cxnSpMkLst>
            <pc:docMk/>
            <pc:sldMk cId="0" sldId="273"/>
            <ac:cxnSpMk id="1113" creationId="{00000000-0000-0000-0000-000000000000}"/>
          </ac:cxnSpMkLst>
        </pc:cxnChg>
        <pc:cxnChg chg="mod">
          <ac:chgData name="Christy H M it21127946" userId="S::it21127946@my.sliit.lk::0c28b57a-5422-48ba-bc51-ab4e3c7f524d" providerId="AD" clId="Web-{7E17F7CD-89B9-2DD0-8DF5-3B6B5B8165BB}" dt="2024-09-08T18:06:48.104" v="558" actId="1076"/>
          <ac:cxnSpMkLst>
            <pc:docMk/>
            <pc:sldMk cId="0" sldId="273"/>
            <ac:cxnSpMk id="1115" creationId="{00000000-0000-0000-0000-000000000000}"/>
          </ac:cxnSpMkLst>
        </pc:cxnChg>
        <pc:cxnChg chg="mod">
          <ac:chgData name="Christy H M it21127946" userId="S::it21127946@my.sliit.lk::0c28b57a-5422-48ba-bc51-ab4e3c7f524d" providerId="AD" clId="Web-{7E17F7CD-89B9-2DD0-8DF5-3B6B5B8165BB}" dt="2024-09-08T18:06:48.104" v="557" actId="1076"/>
          <ac:cxnSpMkLst>
            <pc:docMk/>
            <pc:sldMk cId="0" sldId="273"/>
            <ac:cxnSpMk id="1116" creationId="{00000000-0000-0000-0000-000000000000}"/>
          </ac:cxnSpMkLst>
        </pc:cxnChg>
        <pc:cxnChg chg="mod">
          <ac:chgData name="Christy H M it21127946" userId="S::it21127946@my.sliit.lk::0c28b57a-5422-48ba-bc51-ab4e3c7f524d" providerId="AD" clId="Web-{7E17F7CD-89B9-2DD0-8DF5-3B6B5B8165BB}" dt="2024-09-08T18:06:48.104" v="556" actId="1076"/>
          <ac:cxnSpMkLst>
            <pc:docMk/>
            <pc:sldMk cId="0" sldId="273"/>
            <ac:cxnSpMk id="1117" creationId="{00000000-0000-0000-0000-000000000000}"/>
          </ac:cxnSpMkLst>
        </pc:cxnChg>
        <pc:cxnChg chg="mod">
          <ac:chgData name="Christy H M it21127946" userId="S::it21127946@my.sliit.lk::0c28b57a-5422-48ba-bc51-ab4e3c7f524d" providerId="AD" clId="Web-{7E17F7CD-89B9-2DD0-8DF5-3B6B5B8165BB}" dt="2024-09-08T18:06:48.104" v="555" actId="1076"/>
          <ac:cxnSpMkLst>
            <pc:docMk/>
            <pc:sldMk cId="0" sldId="273"/>
            <ac:cxnSpMk id="1118" creationId="{00000000-0000-0000-0000-000000000000}"/>
          </ac:cxnSpMkLst>
        </pc:cxnChg>
      </pc:sldChg>
      <pc:sldChg chg="modSp">
        <pc:chgData name="Christy H M it21127946" userId="S::it21127946@my.sliit.lk::0c28b57a-5422-48ba-bc51-ab4e3c7f524d" providerId="AD" clId="Web-{7E17F7CD-89B9-2DD0-8DF5-3B6B5B8165BB}" dt="2024-09-08T17:51:51.222" v="456" actId="20577"/>
        <pc:sldMkLst>
          <pc:docMk/>
          <pc:sldMk cId="1220149023" sldId="439"/>
        </pc:sldMkLst>
        <pc:spChg chg="mod">
          <ac:chgData name="Christy H M it21127946" userId="S::it21127946@my.sliit.lk::0c28b57a-5422-48ba-bc51-ab4e3c7f524d" providerId="AD" clId="Web-{7E17F7CD-89B9-2DD0-8DF5-3B6B5B8165BB}" dt="2024-09-08T17:51:51.222" v="456" actId="20577"/>
          <ac:spMkLst>
            <pc:docMk/>
            <pc:sldMk cId="1220149023" sldId="439"/>
            <ac:spMk id="1159" creationId="{00000000-0000-0000-0000-000000000000}"/>
          </ac:spMkLst>
        </pc:spChg>
        <pc:spChg chg="mod">
          <ac:chgData name="Christy H M it21127946" userId="S::it21127946@my.sliit.lk::0c28b57a-5422-48ba-bc51-ab4e3c7f524d" providerId="AD" clId="Web-{7E17F7CD-89B9-2DD0-8DF5-3B6B5B8165BB}" dt="2024-09-08T17:51:35.628" v="453" actId="20577"/>
          <ac:spMkLst>
            <pc:docMk/>
            <pc:sldMk cId="1220149023" sldId="439"/>
            <ac:spMk id="1161" creationId="{00000000-0000-0000-0000-000000000000}"/>
          </ac:spMkLst>
        </pc:spChg>
      </pc:sldChg>
      <pc:sldChg chg="mod modShow">
        <pc:chgData name="Christy H M it21127946" userId="S::it21127946@my.sliit.lk::0c28b57a-5422-48ba-bc51-ab4e3c7f524d" providerId="AD" clId="Web-{7E17F7CD-89B9-2DD0-8DF5-3B6B5B8165BB}" dt="2024-09-08T18:31:31.845" v="817"/>
        <pc:sldMkLst>
          <pc:docMk/>
          <pc:sldMk cId="1230333502" sldId="442"/>
        </pc:sldMkLst>
      </pc:sldChg>
      <pc:sldChg chg="del">
        <pc:chgData name="Christy H M it21127946" userId="S::it21127946@my.sliit.lk::0c28b57a-5422-48ba-bc51-ab4e3c7f524d" providerId="AD" clId="Web-{7E17F7CD-89B9-2DD0-8DF5-3B6B5B8165BB}" dt="2024-09-08T14:14:38.706" v="111"/>
        <pc:sldMkLst>
          <pc:docMk/>
          <pc:sldMk cId="2265712481" sldId="472"/>
        </pc:sldMkLst>
      </pc:sldChg>
      <pc:sldChg chg="addSp delSp modSp new">
        <pc:chgData name="Christy H M it21127946" userId="S::it21127946@my.sliit.lk::0c28b57a-5422-48ba-bc51-ab4e3c7f524d" providerId="AD" clId="Web-{7E17F7CD-89B9-2DD0-8DF5-3B6B5B8165BB}" dt="2024-09-08T14:14:09.893" v="92" actId="20577"/>
        <pc:sldMkLst>
          <pc:docMk/>
          <pc:sldMk cId="2584116000" sldId="474"/>
        </pc:sldMkLst>
        <pc:spChg chg="mod">
          <ac:chgData name="Christy H M it21127946" userId="S::it21127946@my.sliit.lk::0c28b57a-5422-48ba-bc51-ab4e3c7f524d" providerId="AD" clId="Web-{7E17F7CD-89B9-2DD0-8DF5-3B6B5B8165BB}" dt="2024-09-08T14:05:25.426" v="16" actId="20577"/>
          <ac:spMkLst>
            <pc:docMk/>
            <pc:sldMk cId="2584116000" sldId="474"/>
            <ac:spMk id="2" creationId="{D6268FE9-13C4-248F-A960-F352C35DE8C3}"/>
          </ac:spMkLst>
        </pc:spChg>
        <pc:spChg chg="del">
          <ac:chgData name="Christy H M it21127946" userId="S::it21127946@my.sliit.lk::0c28b57a-5422-48ba-bc51-ab4e3c7f524d" providerId="AD" clId="Web-{7E17F7CD-89B9-2DD0-8DF5-3B6B5B8165BB}" dt="2024-09-08T14:11:02.091" v="19"/>
          <ac:spMkLst>
            <pc:docMk/>
            <pc:sldMk cId="2584116000" sldId="474"/>
            <ac:spMk id="3" creationId="{CAAE0710-D4E7-8DE1-7996-F4141875D90B}"/>
          </ac:spMkLst>
        </pc:spChg>
        <pc:spChg chg="del mod">
          <ac:chgData name="Christy H M it21127946" userId="S::it21127946@my.sliit.lk::0c28b57a-5422-48ba-bc51-ab4e3c7f524d" providerId="AD" clId="Web-{7E17F7CD-89B9-2DD0-8DF5-3B6B5B8165BB}" dt="2024-09-08T14:11:12.482" v="21"/>
          <ac:spMkLst>
            <pc:docMk/>
            <pc:sldMk cId="2584116000" sldId="474"/>
            <ac:spMk id="4" creationId="{86F7F1B8-EAE0-FD32-1B9E-4BB6717D06DC}"/>
          </ac:spMkLst>
        </pc:spChg>
        <pc:spChg chg="del">
          <ac:chgData name="Christy H M it21127946" userId="S::it21127946@my.sliit.lk::0c28b57a-5422-48ba-bc51-ab4e3c7f524d" providerId="AD" clId="Web-{7E17F7CD-89B9-2DD0-8DF5-3B6B5B8165BB}" dt="2024-09-08T14:10:53.857" v="17"/>
          <ac:spMkLst>
            <pc:docMk/>
            <pc:sldMk cId="2584116000" sldId="474"/>
            <ac:spMk id="5" creationId="{2BFB7668-DEF5-436E-0588-A70EA74660AA}"/>
          </ac:spMkLst>
        </pc:spChg>
        <pc:spChg chg="del">
          <ac:chgData name="Christy H M it21127946" userId="S::it21127946@my.sliit.lk::0c28b57a-5422-48ba-bc51-ab4e3c7f524d" providerId="AD" clId="Web-{7E17F7CD-89B9-2DD0-8DF5-3B6B5B8165BB}" dt="2024-09-08T14:10:56.482" v="18"/>
          <ac:spMkLst>
            <pc:docMk/>
            <pc:sldMk cId="2584116000" sldId="474"/>
            <ac:spMk id="6" creationId="{314A07A3-7D70-49B8-8F2F-6653609F04BB}"/>
          </ac:spMkLst>
        </pc:spChg>
        <pc:spChg chg="add mod">
          <ac:chgData name="Christy H M it21127946" userId="S::it21127946@my.sliit.lk::0c28b57a-5422-48ba-bc51-ab4e3c7f524d" providerId="AD" clId="Web-{7E17F7CD-89B9-2DD0-8DF5-3B6B5B8165BB}" dt="2024-09-08T14:14:09.893" v="92" actId="20577"/>
          <ac:spMkLst>
            <pc:docMk/>
            <pc:sldMk cId="2584116000" sldId="474"/>
            <ac:spMk id="9" creationId="{7D219729-C165-FB2F-81DA-8A537523021D}"/>
          </ac:spMkLst>
        </pc:spChg>
        <pc:picChg chg="add mod">
          <ac:chgData name="Christy H M it21127946" userId="S::it21127946@my.sliit.lk::0c28b57a-5422-48ba-bc51-ab4e3c7f524d" providerId="AD" clId="Web-{7E17F7CD-89B9-2DD0-8DF5-3B6B5B8165BB}" dt="2024-09-08T14:12:48.281" v="32" actId="14100"/>
          <ac:picMkLst>
            <pc:docMk/>
            <pc:sldMk cId="2584116000" sldId="474"/>
            <ac:picMk id="7" creationId="{B6FD8EF3-3740-2765-8171-AD700F560C75}"/>
          </ac:picMkLst>
        </pc:picChg>
      </pc:sldChg>
      <pc:sldChg chg="addSp delSp modSp new">
        <pc:chgData name="Christy H M it21127946" userId="S::it21127946@my.sliit.lk::0c28b57a-5422-48ba-bc51-ab4e3c7f524d" providerId="AD" clId="Web-{7E17F7CD-89B9-2DD0-8DF5-3B6B5B8165BB}" dt="2024-09-08T17:50:02.563" v="351" actId="20577"/>
        <pc:sldMkLst>
          <pc:docMk/>
          <pc:sldMk cId="416155477" sldId="476"/>
        </pc:sldMkLst>
        <pc:spChg chg="mod">
          <ac:chgData name="Christy H M it21127946" userId="S::it21127946@my.sliit.lk::0c28b57a-5422-48ba-bc51-ab4e3c7f524d" providerId="AD" clId="Web-{7E17F7CD-89B9-2DD0-8DF5-3B6B5B8165BB}" dt="2024-09-08T17:28:02.745" v="200" actId="1076"/>
          <ac:spMkLst>
            <pc:docMk/>
            <pc:sldMk cId="416155477" sldId="476"/>
            <ac:spMk id="2" creationId="{B919E4A1-50CD-634A-74CB-9A6F3FEEDC6F}"/>
          </ac:spMkLst>
        </pc:spChg>
        <pc:spChg chg="del">
          <ac:chgData name="Christy H M it21127946" userId="S::it21127946@my.sliit.lk::0c28b57a-5422-48ba-bc51-ab4e3c7f524d" providerId="AD" clId="Web-{7E17F7CD-89B9-2DD0-8DF5-3B6B5B8165BB}" dt="2024-09-08T17:26:05.088" v="163"/>
          <ac:spMkLst>
            <pc:docMk/>
            <pc:sldMk cId="416155477" sldId="476"/>
            <ac:spMk id="3" creationId="{C3932849-31AA-DDDC-E72D-15011BF4FF45}"/>
          </ac:spMkLst>
        </pc:spChg>
        <pc:spChg chg="del">
          <ac:chgData name="Christy H M it21127946" userId="S::it21127946@my.sliit.lk::0c28b57a-5422-48ba-bc51-ab4e3c7f524d" providerId="AD" clId="Web-{7E17F7CD-89B9-2DD0-8DF5-3B6B5B8165BB}" dt="2024-09-08T17:26:13.385" v="164"/>
          <ac:spMkLst>
            <pc:docMk/>
            <pc:sldMk cId="416155477" sldId="476"/>
            <ac:spMk id="4" creationId="{57C1ECD4-283B-1D51-EE81-2DAFD3245980}"/>
          </ac:spMkLst>
        </pc:spChg>
        <pc:spChg chg="del">
          <ac:chgData name="Christy H M it21127946" userId="S::it21127946@my.sliit.lk::0c28b57a-5422-48ba-bc51-ab4e3c7f524d" providerId="AD" clId="Web-{7E17F7CD-89B9-2DD0-8DF5-3B6B5B8165BB}" dt="2024-09-08T17:26:18.651" v="165"/>
          <ac:spMkLst>
            <pc:docMk/>
            <pc:sldMk cId="416155477" sldId="476"/>
            <ac:spMk id="5" creationId="{B69E0073-E0BA-6C0F-7AC1-92D6D966A66C}"/>
          </ac:spMkLst>
        </pc:spChg>
        <pc:spChg chg="del">
          <ac:chgData name="Christy H M it21127946" userId="S::it21127946@my.sliit.lk::0c28b57a-5422-48ba-bc51-ab4e3c7f524d" providerId="AD" clId="Web-{7E17F7CD-89B9-2DD0-8DF5-3B6B5B8165BB}" dt="2024-09-08T17:26:21.432" v="166"/>
          <ac:spMkLst>
            <pc:docMk/>
            <pc:sldMk cId="416155477" sldId="476"/>
            <ac:spMk id="6" creationId="{CE984F8F-2D9F-BE4A-11EE-ACB1F55A578A}"/>
          </ac:spMkLst>
        </pc:spChg>
        <pc:spChg chg="add mod">
          <ac:chgData name="Christy H M it21127946" userId="S::it21127946@my.sliit.lk::0c28b57a-5422-48ba-bc51-ab4e3c7f524d" providerId="AD" clId="Web-{7E17F7CD-89B9-2DD0-8DF5-3B6B5B8165BB}" dt="2024-09-08T17:50:02.563" v="351" actId="20577"/>
          <ac:spMkLst>
            <pc:docMk/>
            <pc:sldMk cId="416155477" sldId="476"/>
            <ac:spMk id="8" creationId="{5A88E770-F0BB-615B-E1A8-AE737FFCAB5A}"/>
          </ac:spMkLst>
        </pc:spChg>
      </pc:sldChg>
      <pc:sldChg chg="addSp delSp modSp new">
        <pc:chgData name="Christy H M it21127946" userId="S::it21127946@my.sliit.lk::0c28b57a-5422-48ba-bc51-ab4e3c7f524d" providerId="AD" clId="Web-{7E17F7CD-89B9-2DD0-8DF5-3B6B5B8165BB}" dt="2024-09-08T18:27:26.931" v="815" actId="20577"/>
        <pc:sldMkLst>
          <pc:docMk/>
          <pc:sldMk cId="2367498939" sldId="483"/>
        </pc:sldMkLst>
        <pc:spChg chg="add del">
          <ac:chgData name="Christy H M it21127946" userId="S::it21127946@my.sliit.lk::0c28b57a-5422-48ba-bc51-ab4e3c7f524d" providerId="AD" clId="Web-{7E17F7CD-89B9-2DD0-8DF5-3B6B5B8165BB}" dt="2024-09-08T18:08:21.482" v="649"/>
          <ac:spMkLst>
            <pc:docMk/>
            <pc:sldMk cId="2367498939" sldId="483"/>
            <ac:spMk id="2" creationId="{92D2EBBD-3C3E-D66A-1994-2B4A424821B2}"/>
          </ac:spMkLst>
        </pc:spChg>
        <pc:spChg chg="add del">
          <ac:chgData name="Christy H M it21127946" userId="S::it21127946@my.sliit.lk::0c28b57a-5422-48ba-bc51-ab4e3c7f524d" providerId="AD" clId="Web-{7E17F7CD-89B9-2DD0-8DF5-3B6B5B8165BB}" dt="2024-09-08T18:08:21.482" v="648"/>
          <ac:spMkLst>
            <pc:docMk/>
            <pc:sldMk cId="2367498939" sldId="483"/>
            <ac:spMk id="3" creationId="{E8A6F7B0-B9BF-18A3-BD52-6D13D251510E}"/>
          </ac:spMkLst>
        </pc:spChg>
        <pc:spChg chg="add del">
          <ac:chgData name="Christy H M it21127946" userId="S::it21127946@my.sliit.lk::0c28b57a-5422-48ba-bc51-ab4e3c7f524d" providerId="AD" clId="Web-{7E17F7CD-89B9-2DD0-8DF5-3B6B5B8165BB}" dt="2024-09-08T18:08:21.482" v="647"/>
          <ac:spMkLst>
            <pc:docMk/>
            <pc:sldMk cId="2367498939" sldId="483"/>
            <ac:spMk id="4" creationId="{BAB3F171-D920-D739-85C7-34736517DB68}"/>
          </ac:spMkLst>
        </pc:spChg>
        <pc:spChg chg="add del">
          <ac:chgData name="Christy H M it21127946" userId="S::it21127946@my.sliit.lk::0c28b57a-5422-48ba-bc51-ab4e3c7f524d" providerId="AD" clId="Web-{7E17F7CD-89B9-2DD0-8DF5-3B6B5B8165BB}" dt="2024-09-08T18:08:21.482" v="646"/>
          <ac:spMkLst>
            <pc:docMk/>
            <pc:sldMk cId="2367498939" sldId="483"/>
            <ac:spMk id="5" creationId="{5294C0CF-D979-7894-472C-78AEE471E43C}"/>
          </ac:spMkLst>
        </pc:spChg>
        <pc:spChg chg="add del">
          <ac:chgData name="Christy H M it21127946" userId="S::it21127946@my.sliit.lk::0c28b57a-5422-48ba-bc51-ab4e3c7f524d" providerId="AD" clId="Web-{7E17F7CD-89B9-2DD0-8DF5-3B6B5B8165BB}" dt="2024-09-08T18:08:21.482" v="645"/>
          <ac:spMkLst>
            <pc:docMk/>
            <pc:sldMk cId="2367498939" sldId="483"/>
            <ac:spMk id="6" creationId="{E4479238-E35D-193F-342D-9E4A4FCE3E40}"/>
          </ac:spMkLst>
        </pc:spChg>
        <pc:spChg chg="add del">
          <ac:chgData name="Christy H M it21127946" userId="S::it21127946@my.sliit.lk::0c28b57a-5422-48ba-bc51-ab4e3c7f524d" providerId="AD" clId="Web-{7E17F7CD-89B9-2DD0-8DF5-3B6B5B8165BB}" dt="2024-09-08T18:08:21.482" v="644"/>
          <ac:spMkLst>
            <pc:docMk/>
            <pc:sldMk cId="2367498939" sldId="483"/>
            <ac:spMk id="7" creationId="{7201E781-9899-429B-2C61-EFB7217D01BE}"/>
          </ac:spMkLst>
        </pc:spChg>
        <pc:spChg chg="add mod">
          <ac:chgData name="Christy H M it21127946" userId="S::it21127946@my.sliit.lk::0c28b57a-5422-48ba-bc51-ab4e3c7f524d" providerId="AD" clId="Web-{7E17F7CD-89B9-2DD0-8DF5-3B6B5B8165BB}" dt="2024-09-08T18:08:45.076" v="661" actId="20577"/>
          <ac:spMkLst>
            <pc:docMk/>
            <pc:sldMk cId="2367498939" sldId="483"/>
            <ac:spMk id="9" creationId="{E8CA4B06-67F9-E8E7-D493-1D6B23A347DC}"/>
          </ac:spMkLst>
        </pc:spChg>
        <pc:spChg chg="add mod">
          <ac:chgData name="Christy H M it21127946" userId="S::it21127946@my.sliit.lk::0c28b57a-5422-48ba-bc51-ab4e3c7f524d" providerId="AD" clId="Web-{7E17F7CD-89B9-2DD0-8DF5-3B6B5B8165BB}" dt="2024-09-08T18:27:26.931" v="815" actId="20577"/>
          <ac:spMkLst>
            <pc:docMk/>
            <pc:sldMk cId="2367498939" sldId="483"/>
            <ac:spMk id="12" creationId="{EF0A65C0-AD47-CAEB-19E0-1B65066093A5}"/>
          </ac:spMkLst>
        </pc:spChg>
        <pc:picChg chg="add del mod">
          <ac:chgData name="Christy H M it21127946" userId="S::it21127946@my.sliit.lk::0c28b57a-5422-48ba-bc51-ab4e3c7f524d" providerId="AD" clId="Web-{7E17F7CD-89B9-2DD0-8DF5-3B6B5B8165BB}" dt="2024-09-08T18:25:27.521" v="663"/>
          <ac:picMkLst>
            <pc:docMk/>
            <pc:sldMk cId="2367498939" sldId="483"/>
            <ac:picMk id="10" creationId="{ADF26B77-1762-2B14-8251-F288EEDD41EE}"/>
          </ac:picMkLst>
        </pc:picChg>
      </pc:sldChg>
    </pc:docChg>
  </pc:docChgLst>
  <pc:docChgLst>
    <pc:chgData name="Vihansa S.A.S it21134180" userId="c1683f9f-850b-4a7c-8080-f1b972546ffa" providerId="ADAL" clId="{7182E3AD-1EDB-43D3-9715-B64FFC1F0957}"/>
    <pc:docChg chg="undo custSel addSld delSld modSld sldOrd">
      <pc:chgData name="Vihansa S.A.S it21134180" userId="c1683f9f-850b-4a7c-8080-f1b972546ffa" providerId="ADAL" clId="{7182E3AD-1EDB-43D3-9715-B64FFC1F0957}" dt="2024-09-11T05:40:57.479" v="3501" actId="729"/>
      <pc:docMkLst>
        <pc:docMk/>
      </pc:docMkLst>
      <pc:sldChg chg="mod modShow">
        <pc:chgData name="Vihansa S.A.S it21134180" userId="c1683f9f-850b-4a7c-8080-f1b972546ffa" providerId="ADAL" clId="{7182E3AD-1EDB-43D3-9715-B64FFC1F0957}" dt="2024-09-07T16:22:23.967" v="1" actId="729"/>
        <pc:sldMkLst>
          <pc:docMk/>
          <pc:sldMk cId="1248104917" sldId="257"/>
        </pc:sldMkLst>
      </pc:sldChg>
      <pc:sldChg chg="mod modShow">
        <pc:chgData name="Vihansa S.A.S it21134180" userId="c1683f9f-850b-4a7c-8080-f1b972546ffa" providerId="ADAL" clId="{7182E3AD-1EDB-43D3-9715-B64FFC1F0957}" dt="2024-09-07T16:22:42.525" v="2" actId="729"/>
        <pc:sldMkLst>
          <pc:docMk/>
          <pc:sldMk cId="3332406018" sldId="258"/>
        </pc:sldMkLst>
      </pc:sldChg>
      <pc:sldChg chg="mod modShow">
        <pc:chgData name="Vihansa S.A.S it21134180" userId="c1683f9f-850b-4a7c-8080-f1b972546ffa" providerId="ADAL" clId="{7182E3AD-1EDB-43D3-9715-B64FFC1F0957}" dt="2024-09-09T00:33:08.141" v="2749" actId="729"/>
        <pc:sldMkLst>
          <pc:docMk/>
          <pc:sldMk cId="3927797761" sldId="415"/>
        </pc:sldMkLst>
      </pc:sldChg>
      <pc:sldChg chg="modSp mod ord">
        <pc:chgData name="Vihansa S.A.S it21134180" userId="c1683f9f-850b-4a7c-8080-f1b972546ffa" providerId="ADAL" clId="{7182E3AD-1EDB-43D3-9715-B64FFC1F0957}" dt="2024-09-11T02:12:22.194" v="3263" actId="20577"/>
        <pc:sldMkLst>
          <pc:docMk/>
          <pc:sldMk cId="404493276" sldId="416"/>
        </pc:sldMkLst>
        <pc:spChg chg="mod">
          <ac:chgData name="Vihansa S.A.S it21134180" userId="c1683f9f-850b-4a7c-8080-f1b972546ffa" providerId="ADAL" clId="{7182E3AD-1EDB-43D3-9715-B64FFC1F0957}" dt="2024-09-11T02:12:22.194" v="3263" actId="20577"/>
          <ac:spMkLst>
            <pc:docMk/>
            <pc:sldMk cId="404493276" sldId="416"/>
            <ac:spMk id="62" creationId="{108D914C-FF4D-E70E-3D68-AAC4B1DF5391}"/>
          </ac:spMkLst>
        </pc:spChg>
      </pc:sldChg>
      <pc:sldChg chg="mod modShow">
        <pc:chgData name="Vihansa S.A.S it21134180" userId="c1683f9f-850b-4a7c-8080-f1b972546ffa" providerId="ADAL" clId="{7182E3AD-1EDB-43D3-9715-B64FFC1F0957}" dt="2024-09-09T00:33:22.825" v="2751" actId="729"/>
        <pc:sldMkLst>
          <pc:docMk/>
          <pc:sldMk cId="2388341907" sldId="417"/>
        </pc:sldMkLst>
      </pc:sldChg>
      <pc:sldChg chg="addSp delSp modSp mod ord">
        <pc:chgData name="Vihansa S.A.S it21134180" userId="c1683f9f-850b-4a7c-8080-f1b972546ffa" providerId="ADAL" clId="{7182E3AD-1EDB-43D3-9715-B64FFC1F0957}" dt="2024-09-11T03:03:40.388" v="3375" actId="1035"/>
        <pc:sldMkLst>
          <pc:docMk/>
          <pc:sldMk cId="3507698218" sldId="419"/>
        </pc:sldMkLst>
        <pc:spChg chg="del topLvl">
          <ac:chgData name="Vihansa S.A.S it21134180" userId="c1683f9f-850b-4a7c-8080-f1b972546ffa" providerId="ADAL" clId="{7182E3AD-1EDB-43D3-9715-B64FFC1F0957}" dt="2024-09-09T00:47:38.279" v="3063" actId="478"/>
          <ac:spMkLst>
            <pc:docMk/>
            <pc:sldMk cId="3507698218" sldId="419"/>
            <ac:spMk id="8" creationId="{00000000-0000-0000-0000-000000000000}"/>
          </ac:spMkLst>
        </pc:spChg>
        <pc:spChg chg="mod">
          <ac:chgData name="Vihansa S.A.S it21134180" userId="c1683f9f-850b-4a7c-8080-f1b972546ffa" providerId="ADAL" clId="{7182E3AD-1EDB-43D3-9715-B64FFC1F0957}" dt="2024-09-11T03:03:28.275" v="3311" actId="1035"/>
          <ac:spMkLst>
            <pc:docMk/>
            <pc:sldMk cId="3507698218" sldId="419"/>
            <ac:spMk id="23" creationId="{208B007A-28B4-E5EC-B729-64C6D61B4472}"/>
          </ac:spMkLst>
        </pc:spChg>
        <pc:spChg chg="mod">
          <ac:chgData name="Vihansa S.A.S it21134180" userId="c1683f9f-850b-4a7c-8080-f1b972546ffa" providerId="ADAL" clId="{7182E3AD-1EDB-43D3-9715-B64FFC1F0957}" dt="2024-09-11T03:03:17.976" v="3285" actId="1076"/>
          <ac:spMkLst>
            <pc:docMk/>
            <pc:sldMk cId="3507698218" sldId="419"/>
            <ac:spMk id="24" creationId="{57623F51-866D-F90D-E1A4-D2FC04C907D1}"/>
          </ac:spMkLst>
        </pc:spChg>
        <pc:spChg chg="add mod">
          <ac:chgData name="Vihansa S.A.S it21134180" userId="c1683f9f-850b-4a7c-8080-f1b972546ffa" providerId="ADAL" clId="{7182E3AD-1EDB-43D3-9715-B64FFC1F0957}" dt="2024-09-11T03:03:32.894" v="3337" actId="1036"/>
          <ac:spMkLst>
            <pc:docMk/>
            <pc:sldMk cId="3507698218" sldId="419"/>
            <ac:spMk id="35" creationId="{2640E602-1118-795F-7915-78C19E5A7ECF}"/>
          </ac:spMkLst>
        </pc:spChg>
        <pc:spChg chg="add mod">
          <ac:chgData name="Vihansa S.A.S it21134180" userId="c1683f9f-850b-4a7c-8080-f1b972546ffa" providerId="ADAL" clId="{7182E3AD-1EDB-43D3-9715-B64FFC1F0957}" dt="2024-09-11T03:03:40.388" v="3375" actId="1035"/>
          <ac:spMkLst>
            <pc:docMk/>
            <pc:sldMk cId="3507698218" sldId="419"/>
            <ac:spMk id="36" creationId="{B4999E1B-9B6E-890D-FBD2-E053B7E9F87B}"/>
          </ac:spMkLst>
        </pc:spChg>
        <pc:spChg chg="del mod">
          <ac:chgData name="Vihansa S.A.S it21134180" userId="c1683f9f-850b-4a7c-8080-f1b972546ffa" providerId="ADAL" clId="{7182E3AD-1EDB-43D3-9715-B64FFC1F0957}" dt="2024-09-09T00:46:41.044" v="2885" actId="478"/>
          <ac:spMkLst>
            <pc:docMk/>
            <pc:sldMk cId="3507698218" sldId="419"/>
            <ac:spMk id="37" creationId="{00000000-0000-0000-0000-000000000000}"/>
          </ac:spMkLst>
        </pc:spChg>
        <pc:spChg chg="mod">
          <ac:chgData name="Vihansa S.A.S it21134180" userId="c1683f9f-850b-4a7c-8080-f1b972546ffa" providerId="ADAL" clId="{7182E3AD-1EDB-43D3-9715-B64FFC1F0957}" dt="2024-09-09T00:49:19.150" v="3250" actId="1035"/>
          <ac:spMkLst>
            <pc:docMk/>
            <pc:sldMk cId="3507698218" sldId="419"/>
            <ac:spMk id="38" creationId="{00000000-0000-0000-0000-000000000000}"/>
          </ac:spMkLst>
        </pc:spChg>
        <pc:spChg chg="mod">
          <ac:chgData name="Vihansa S.A.S it21134180" userId="c1683f9f-850b-4a7c-8080-f1b972546ffa" providerId="ADAL" clId="{7182E3AD-1EDB-43D3-9715-B64FFC1F0957}" dt="2024-09-11T03:02:43.826" v="3282" actId="255"/>
          <ac:spMkLst>
            <pc:docMk/>
            <pc:sldMk cId="3507698218" sldId="419"/>
            <ac:spMk id="43" creationId="{00000000-0000-0000-0000-000000000000}"/>
          </ac:spMkLst>
        </pc:spChg>
        <pc:spChg chg="mod">
          <ac:chgData name="Vihansa S.A.S it21134180" userId="c1683f9f-850b-4a7c-8080-f1b972546ffa" providerId="ADAL" clId="{7182E3AD-1EDB-43D3-9715-B64FFC1F0957}" dt="2024-09-11T03:03:23.885" v="3291" actId="1035"/>
          <ac:spMkLst>
            <pc:docMk/>
            <pc:sldMk cId="3507698218" sldId="419"/>
            <ac:spMk id="44" creationId="{00000000-0000-0000-0000-000000000000}"/>
          </ac:spMkLst>
        </pc:spChg>
        <pc:grpChg chg="del mod">
          <ac:chgData name="Vihansa S.A.S it21134180" userId="c1683f9f-850b-4a7c-8080-f1b972546ffa" providerId="ADAL" clId="{7182E3AD-1EDB-43D3-9715-B64FFC1F0957}" dt="2024-09-09T00:47:38.279" v="3063" actId="478"/>
          <ac:grpSpMkLst>
            <pc:docMk/>
            <pc:sldMk cId="3507698218" sldId="419"/>
            <ac:grpSpMk id="7" creationId="{00000000-0000-0000-0000-000000000000}"/>
          </ac:grpSpMkLst>
        </pc:grpChg>
        <pc:grpChg chg="del">
          <ac:chgData name="Vihansa S.A.S it21134180" userId="c1683f9f-850b-4a7c-8080-f1b972546ffa" providerId="ADAL" clId="{7182E3AD-1EDB-43D3-9715-B64FFC1F0957}" dt="2024-09-09T00:47:46.959" v="3065" actId="478"/>
          <ac:grpSpMkLst>
            <pc:docMk/>
            <pc:sldMk cId="3507698218" sldId="419"/>
            <ac:grpSpMk id="9" creationId="{00000000-0000-0000-0000-000000000000}"/>
          </ac:grpSpMkLst>
        </pc:grpChg>
        <pc:grpChg chg="del">
          <ac:chgData name="Vihansa S.A.S it21134180" userId="c1683f9f-850b-4a7c-8080-f1b972546ffa" providerId="ADAL" clId="{7182E3AD-1EDB-43D3-9715-B64FFC1F0957}" dt="2024-09-09T00:48:01.819" v="3066" actId="478"/>
          <ac:grpSpMkLst>
            <pc:docMk/>
            <pc:sldMk cId="3507698218" sldId="419"/>
            <ac:grpSpMk id="11" creationId="{00000000-0000-0000-0000-000000000000}"/>
          </ac:grpSpMkLst>
        </pc:grpChg>
        <pc:grpChg chg="del">
          <ac:chgData name="Vihansa S.A.S it21134180" userId="c1683f9f-850b-4a7c-8080-f1b972546ffa" providerId="ADAL" clId="{7182E3AD-1EDB-43D3-9715-B64FFC1F0957}" dt="2024-09-09T00:48:01.819" v="3066" actId="478"/>
          <ac:grpSpMkLst>
            <pc:docMk/>
            <pc:sldMk cId="3507698218" sldId="419"/>
            <ac:grpSpMk id="17" creationId="{00000000-0000-0000-0000-000000000000}"/>
          </ac:grpSpMkLst>
        </pc:grpChg>
        <pc:grpChg chg="del">
          <ac:chgData name="Vihansa S.A.S it21134180" userId="c1683f9f-850b-4a7c-8080-f1b972546ffa" providerId="ADAL" clId="{7182E3AD-1EDB-43D3-9715-B64FFC1F0957}" dt="2024-09-09T00:48:01.819" v="3066" actId="478"/>
          <ac:grpSpMkLst>
            <pc:docMk/>
            <pc:sldMk cId="3507698218" sldId="419"/>
            <ac:grpSpMk id="19" creationId="{00000000-0000-0000-0000-000000000000}"/>
          </ac:grpSpMkLst>
        </pc:grpChg>
        <pc:grpChg chg="del">
          <ac:chgData name="Vihansa S.A.S it21134180" userId="c1683f9f-850b-4a7c-8080-f1b972546ffa" providerId="ADAL" clId="{7182E3AD-1EDB-43D3-9715-B64FFC1F0957}" dt="2024-09-09T00:47:44.029" v="3064" actId="478"/>
          <ac:grpSpMkLst>
            <pc:docMk/>
            <pc:sldMk cId="3507698218" sldId="419"/>
            <ac:grpSpMk id="21" creationId="{00000000-0000-0000-0000-000000000000}"/>
          </ac:grpSpMkLst>
        </pc:grpChg>
      </pc:sldChg>
      <pc:sldChg chg="mod modShow">
        <pc:chgData name="Vihansa S.A.S it21134180" userId="c1683f9f-850b-4a7c-8080-f1b972546ffa" providerId="ADAL" clId="{7182E3AD-1EDB-43D3-9715-B64FFC1F0957}" dt="2024-09-09T00:34:17.828" v="2757" actId="729"/>
        <pc:sldMkLst>
          <pc:docMk/>
          <pc:sldMk cId="2030957847" sldId="420"/>
        </pc:sldMkLst>
      </pc:sldChg>
      <pc:sldChg chg="mod modShow">
        <pc:chgData name="Vihansa S.A.S it21134180" userId="c1683f9f-850b-4a7c-8080-f1b972546ffa" providerId="ADAL" clId="{7182E3AD-1EDB-43D3-9715-B64FFC1F0957}" dt="2024-09-09T00:34:22.235" v="2758" actId="729"/>
        <pc:sldMkLst>
          <pc:docMk/>
          <pc:sldMk cId="1515525774" sldId="421"/>
        </pc:sldMkLst>
      </pc:sldChg>
      <pc:sldChg chg="modSp mod">
        <pc:chgData name="Vihansa S.A.S it21134180" userId="c1683f9f-850b-4a7c-8080-f1b972546ffa" providerId="ADAL" clId="{7182E3AD-1EDB-43D3-9715-B64FFC1F0957}" dt="2024-09-07T16:23:00.597" v="41" actId="1037"/>
        <pc:sldMkLst>
          <pc:docMk/>
          <pc:sldMk cId="2898379406" sldId="443"/>
        </pc:sldMkLst>
        <pc:spChg chg="mod">
          <ac:chgData name="Vihansa S.A.S it21134180" userId="c1683f9f-850b-4a7c-8080-f1b972546ffa" providerId="ADAL" clId="{7182E3AD-1EDB-43D3-9715-B64FFC1F0957}" dt="2024-09-07T16:23:00.597" v="41" actId="1037"/>
          <ac:spMkLst>
            <pc:docMk/>
            <pc:sldMk cId="2898379406" sldId="443"/>
            <ac:spMk id="51" creationId="{8D4C7042-8496-EA2E-35CA-9A9C439B89E2}"/>
          </ac:spMkLst>
        </pc:spChg>
      </pc:sldChg>
      <pc:sldChg chg="mod modShow">
        <pc:chgData name="Vihansa S.A.S it21134180" userId="c1683f9f-850b-4a7c-8080-f1b972546ffa" providerId="ADAL" clId="{7182E3AD-1EDB-43D3-9715-B64FFC1F0957}" dt="2024-09-09T00:33:15.608" v="2750" actId="729"/>
        <pc:sldMkLst>
          <pc:docMk/>
          <pc:sldMk cId="1861593184" sldId="448"/>
        </pc:sldMkLst>
      </pc:sldChg>
      <pc:sldChg chg="mod modShow">
        <pc:chgData name="Vihansa S.A.S it21134180" userId="c1683f9f-850b-4a7c-8080-f1b972546ffa" providerId="ADAL" clId="{7182E3AD-1EDB-43D3-9715-B64FFC1F0957}" dt="2024-09-09T00:33:31.457" v="2752" actId="729"/>
        <pc:sldMkLst>
          <pc:docMk/>
          <pc:sldMk cId="420840896" sldId="449"/>
        </pc:sldMkLst>
      </pc:sldChg>
      <pc:sldChg chg="mod modShow">
        <pc:chgData name="Vihansa S.A.S it21134180" userId="c1683f9f-850b-4a7c-8080-f1b972546ffa" providerId="ADAL" clId="{7182E3AD-1EDB-43D3-9715-B64FFC1F0957}" dt="2024-09-09T00:34:36.659" v="2761" actId="729"/>
        <pc:sldMkLst>
          <pc:docMk/>
          <pc:sldMk cId="3668034569" sldId="453"/>
        </pc:sldMkLst>
      </pc:sldChg>
      <pc:sldChg chg="addSp modSp del mod modShow">
        <pc:chgData name="Vihansa S.A.S it21134180" userId="c1683f9f-850b-4a7c-8080-f1b972546ffa" providerId="ADAL" clId="{7182E3AD-1EDB-43D3-9715-B64FFC1F0957}" dt="2024-09-10T16:40:09.315" v="3256" actId="47"/>
        <pc:sldMkLst>
          <pc:docMk/>
          <pc:sldMk cId="838333592" sldId="460"/>
        </pc:sldMkLst>
        <pc:spChg chg="mod">
          <ac:chgData name="Vihansa S.A.S it21134180" userId="c1683f9f-850b-4a7c-8080-f1b972546ffa" providerId="ADAL" clId="{7182E3AD-1EDB-43D3-9715-B64FFC1F0957}" dt="2024-09-07T16:44:09.599" v="49" actId="13926"/>
          <ac:spMkLst>
            <pc:docMk/>
            <pc:sldMk cId="838333592" sldId="460"/>
            <ac:spMk id="30" creationId="{96F34172-ECB1-7E8D-557C-AE9C27871D40}"/>
          </ac:spMkLst>
        </pc:spChg>
        <pc:picChg chg="add mod">
          <ac:chgData name="Vihansa S.A.S it21134180" userId="c1683f9f-850b-4a7c-8080-f1b972546ffa" providerId="ADAL" clId="{7182E3AD-1EDB-43D3-9715-B64FFC1F0957}" dt="2024-09-07T16:43:47.646" v="47" actId="1076"/>
          <ac:picMkLst>
            <pc:docMk/>
            <pc:sldMk cId="838333592" sldId="460"/>
            <ac:picMk id="27" creationId="{A4E058B9-3C94-F3D1-F2DB-19E74DA94CAD}"/>
          </ac:picMkLst>
        </pc:picChg>
      </pc:sldChg>
      <pc:sldChg chg="mod modShow">
        <pc:chgData name="Vihansa S.A.S it21134180" userId="c1683f9f-850b-4a7c-8080-f1b972546ffa" providerId="ADAL" clId="{7182E3AD-1EDB-43D3-9715-B64FFC1F0957}" dt="2024-09-07T16:22:19.706" v="0" actId="729"/>
        <pc:sldMkLst>
          <pc:docMk/>
          <pc:sldMk cId="1458048845" sldId="461"/>
        </pc:sldMkLst>
      </pc:sldChg>
      <pc:sldChg chg="ord">
        <pc:chgData name="Vihansa S.A.S it21134180" userId="c1683f9f-850b-4a7c-8080-f1b972546ffa" providerId="ADAL" clId="{7182E3AD-1EDB-43D3-9715-B64FFC1F0957}" dt="2024-09-09T00:34:28.260" v="2760"/>
        <pc:sldMkLst>
          <pc:docMk/>
          <pc:sldMk cId="1826863875" sldId="463"/>
        </pc:sldMkLst>
      </pc:sldChg>
      <pc:sldChg chg="new del">
        <pc:chgData name="Vihansa S.A.S it21134180" userId="c1683f9f-850b-4a7c-8080-f1b972546ffa" providerId="ADAL" clId="{7182E3AD-1EDB-43D3-9715-B64FFC1F0957}" dt="2024-09-07T17:06:58.310" v="287" actId="2696"/>
        <pc:sldMkLst>
          <pc:docMk/>
          <pc:sldMk cId="2519433019" sldId="464"/>
        </pc:sldMkLst>
      </pc:sldChg>
      <pc:sldChg chg="addSp modSp new mod">
        <pc:chgData name="Vihansa S.A.S it21134180" userId="c1683f9f-850b-4a7c-8080-f1b972546ffa" providerId="ADAL" clId="{7182E3AD-1EDB-43D3-9715-B64FFC1F0957}" dt="2024-09-07T17:02:56.446" v="286" actId="5793"/>
        <pc:sldMkLst>
          <pc:docMk/>
          <pc:sldMk cId="3558772923" sldId="465"/>
        </pc:sldMkLst>
        <pc:spChg chg="mod">
          <ac:chgData name="Vihansa S.A.S it21134180" userId="c1683f9f-850b-4a7c-8080-f1b972546ffa" providerId="ADAL" clId="{7182E3AD-1EDB-43D3-9715-B64FFC1F0957}" dt="2024-09-07T16:56:20.176" v="67" actId="20577"/>
          <ac:spMkLst>
            <pc:docMk/>
            <pc:sldMk cId="3558772923" sldId="465"/>
            <ac:spMk id="2" creationId="{51CD81BA-8FC4-13F4-4CF6-932A18D3E0F2}"/>
          </ac:spMkLst>
        </pc:spChg>
        <pc:spChg chg="add mod">
          <ac:chgData name="Vihansa S.A.S it21134180" userId="c1683f9f-850b-4a7c-8080-f1b972546ffa" providerId="ADAL" clId="{7182E3AD-1EDB-43D3-9715-B64FFC1F0957}" dt="2024-09-07T17:02:56.446" v="286" actId="5793"/>
          <ac:spMkLst>
            <pc:docMk/>
            <pc:sldMk cId="3558772923" sldId="465"/>
            <ac:spMk id="3" creationId="{404B3683-ED7C-F518-B3A2-0886A4781EF1}"/>
          </ac:spMkLst>
        </pc:spChg>
      </pc:sldChg>
      <pc:sldChg chg="addSp delSp modSp new mod modAnim">
        <pc:chgData name="Vihansa S.A.S it21134180" userId="c1683f9f-850b-4a7c-8080-f1b972546ffa" providerId="ADAL" clId="{7182E3AD-1EDB-43D3-9715-B64FFC1F0957}" dt="2024-09-08T03:02:44.282" v="902"/>
        <pc:sldMkLst>
          <pc:docMk/>
          <pc:sldMk cId="3281559823" sldId="466"/>
        </pc:sldMkLst>
        <pc:spChg chg="mod">
          <ac:chgData name="Vihansa S.A.S it21134180" userId="c1683f9f-850b-4a7c-8080-f1b972546ffa" providerId="ADAL" clId="{7182E3AD-1EDB-43D3-9715-B64FFC1F0957}" dt="2024-09-07T17:07:46.830" v="310" actId="1036"/>
          <ac:spMkLst>
            <pc:docMk/>
            <pc:sldMk cId="3281559823" sldId="466"/>
            <ac:spMk id="2" creationId="{90462102-681F-C966-951E-10C2439155B7}"/>
          </ac:spMkLst>
        </pc:spChg>
        <pc:spChg chg="add mod">
          <ac:chgData name="Vihansa S.A.S it21134180" userId="c1683f9f-850b-4a7c-8080-f1b972546ffa" providerId="ADAL" clId="{7182E3AD-1EDB-43D3-9715-B64FFC1F0957}" dt="2024-09-08T02:38:44.015" v="440" actId="1076"/>
          <ac:spMkLst>
            <pc:docMk/>
            <pc:sldMk cId="3281559823" sldId="466"/>
            <ac:spMk id="3" creationId="{6B223ACC-DD71-8C25-BB1C-3204DB51D547}"/>
          </ac:spMkLst>
        </pc:spChg>
        <pc:spChg chg="add mod">
          <ac:chgData name="Vihansa S.A.S it21134180" userId="c1683f9f-850b-4a7c-8080-f1b972546ffa" providerId="ADAL" clId="{7182E3AD-1EDB-43D3-9715-B64FFC1F0957}" dt="2024-09-07T17:36:51.790" v="317" actId="13822"/>
          <ac:spMkLst>
            <pc:docMk/>
            <pc:sldMk cId="3281559823" sldId="466"/>
            <ac:spMk id="6" creationId="{1716DD90-56B9-1BBC-BE25-0650D459D883}"/>
          </ac:spMkLst>
        </pc:spChg>
        <pc:spChg chg="add mod">
          <ac:chgData name="Vihansa S.A.S it21134180" userId="c1683f9f-850b-4a7c-8080-f1b972546ffa" providerId="ADAL" clId="{7182E3AD-1EDB-43D3-9715-B64FFC1F0957}" dt="2024-09-08T02:33:20.988" v="397" actId="1035"/>
          <ac:spMkLst>
            <pc:docMk/>
            <pc:sldMk cId="3281559823" sldId="466"/>
            <ac:spMk id="11" creationId="{BA1C675D-DEE8-90EC-896E-032D39689C0B}"/>
          </ac:spMkLst>
        </pc:spChg>
        <pc:spChg chg="add mod">
          <ac:chgData name="Vihansa S.A.S it21134180" userId="c1683f9f-850b-4a7c-8080-f1b972546ffa" providerId="ADAL" clId="{7182E3AD-1EDB-43D3-9715-B64FFC1F0957}" dt="2024-09-08T02:39:20.949" v="517" actId="1036"/>
          <ac:spMkLst>
            <pc:docMk/>
            <pc:sldMk cId="3281559823" sldId="466"/>
            <ac:spMk id="14" creationId="{10DE2BFF-E947-5FA2-B53E-FE25A2490D86}"/>
          </ac:spMkLst>
        </pc:spChg>
        <pc:spChg chg="add mod">
          <ac:chgData name="Vihansa S.A.S it21134180" userId="c1683f9f-850b-4a7c-8080-f1b972546ffa" providerId="ADAL" clId="{7182E3AD-1EDB-43D3-9715-B64FFC1F0957}" dt="2024-09-08T02:51:28.792" v="697" actId="113"/>
          <ac:spMkLst>
            <pc:docMk/>
            <pc:sldMk cId="3281559823" sldId="466"/>
            <ac:spMk id="17" creationId="{034776DD-3D2A-28F0-D9F2-95BCE995FA17}"/>
          </ac:spMkLst>
        </pc:spChg>
        <pc:spChg chg="add del mod">
          <ac:chgData name="Vihansa S.A.S it21134180" userId="c1683f9f-850b-4a7c-8080-f1b972546ffa" providerId="ADAL" clId="{7182E3AD-1EDB-43D3-9715-B64FFC1F0957}" dt="2024-09-08T02:49:08.723" v="645" actId="478"/>
          <ac:spMkLst>
            <pc:docMk/>
            <pc:sldMk cId="3281559823" sldId="466"/>
            <ac:spMk id="19" creationId="{8F2BF74F-5948-89A8-4CDF-66D1D54999F1}"/>
          </ac:spMkLst>
        </pc:spChg>
        <pc:spChg chg="add mod">
          <ac:chgData name="Vihansa S.A.S it21134180" userId="c1683f9f-850b-4a7c-8080-f1b972546ffa" providerId="ADAL" clId="{7182E3AD-1EDB-43D3-9715-B64FFC1F0957}" dt="2024-09-08T02:51:25.706" v="696" actId="113"/>
          <ac:spMkLst>
            <pc:docMk/>
            <pc:sldMk cId="3281559823" sldId="466"/>
            <ac:spMk id="26" creationId="{2CF60ABB-2D15-1003-7FC2-2532CCC134FA}"/>
          </ac:spMkLst>
        </pc:spChg>
        <pc:spChg chg="add mod">
          <ac:chgData name="Vihansa S.A.S it21134180" userId="c1683f9f-850b-4a7c-8080-f1b972546ffa" providerId="ADAL" clId="{7182E3AD-1EDB-43D3-9715-B64FFC1F0957}" dt="2024-09-08T02:53:10.957" v="757" actId="113"/>
          <ac:spMkLst>
            <pc:docMk/>
            <pc:sldMk cId="3281559823" sldId="466"/>
            <ac:spMk id="30" creationId="{F91FE520-8144-DFB8-5445-BFFBE2C820BE}"/>
          </ac:spMkLst>
        </pc:spChg>
        <pc:spChg chg="add mod">
          <ac:chgData name="Vihansa S.A.S it21134180" userId="c1683f9f-850b-4a7c-8080-f1b972546ffa" providerId="ADAL" clId="{7182E3AD-1EDB-43D3-9715-B64FFC1F0957}" dt="2024-09-08T02:54:54.205" v="808" actId="1035"/>
          <ac:spMkLst>
            <pc:docMk/>
            <pc:sldMk cId="3281559823" sldId="466"/>
            <ac:spMk id="33" creationId="{8539B60D-9E69-7A7A-FD5E-ED7740A5D314}"/>
          </ac:spMkLst>
        </pc:spChg>
        <pc:spChg chg="add mod">
          <ac:chgData name="Vihansa S.A.S it21134180" userId="c1683f9f-850b-4a7c-8080-f1b972546ffa" providerId="ADAL" clId="{7182E3AD-1EDB-43D3-9715-B64FFC1F0957}" dt="2024-09-08T02:54:40.603" v="795"/>
          <ac:spMkLst>
            <pc:docMk/>
            <pc:sldMk cId="3281559823" sldId="466"/>
            <ac:spMk id="34" creationId="{CF519872-12DD-1B0F-D5DE-BBD73D6A1D2F}"/>
          </ac:spMkLst>
        </pc:spChg>
        <pc:spChg chg="add mod">
          <ac:chgData name="Vihansa S.A.S it21134180" userId="c1683f9f-850b-4a7c-8080-f1b972546ffa" providerId="ADAL" clId="{7182E3AD-1EDB-43D3-9715-B64FFC1F0957}" dt="2024-09-08T02:56:27.043" v="848" actId="1036"/>
          <ac:spMkLst>
            <pc:docMk/>
            <pc:sldMk cId="3281559823" sldId="466"/>
            <ac:spMk id="37" creationId="{A29F1285-FAB5-9F6B-0EE9-242ADB8D106B}"/>
          </ac:spMkLst>
        </pc:spChg>
        <pc:spChg chg="add mod">
          <ac:chgData name="Vihansa S.A.S it21134180" userId="c1683f9f-850b-4a7c-8080-f1b972546ffa" providerId="ADAL" clId="{7182E3AD-1EDB-43D3-9715-B64FFC1F0957}" dt="2024-09-08T02:58:04.324" v="885" actId="1035"/>
          <ac:spMkLst>
            <pc:docMk/>
            <pc:sldMk cId="3281559823" sldId="466"/>
            <ac:spMk id="41" creationId="{0020B194-545D-997D-329B-E3745C209B61}"/>
          </ac:spMkLst>
        </pc:spChg>
        <pc:picChg chg="add mod">
          <ac:chgData name="Vihansa S.A.S it21134180" userId="c1683f9f-850b-4a7c-8080-f1b972546ffa" providerId="ADAL" clId="{7182E3AD-1EDB-43D3-9715-B64FFC1F0957}" dt="2024-09-08T02:32:02.117" v="357" actId="1035"/>
          <ac:picMkLst>
            <pc:docMk/>
            <pc:sldMk cId="3281559823" sldId="466"/>
            <ac:picMk id="5" creationId="{6BCB0F0C-808C-139F-A217-A0FFD767C294}"/>
          </ac:picMkLst>
        </pc:picChg>
        <pc:picChg chg="add mod">
          <ac:chgData name="Vihansa S.A.S it21134180" userId="c1683f9f-850b-4a7c-8080-f1b972546ffa" providerId="ADAL" clId="{7182E3AD-1EDB-43D3-9715-B64FFC1F0957}" dt="2024-09-08T02:30:05.746" v="320" actId="1076"/>
          <ac:picMkLst>
            <pc:docMk/>
            <pc:sldMk cId="3281559823" sldId="466"/>
            <ac:picMk id="8" creationId="{4E669423-EEE4-64BE-C213-20D4BA7B7473}"/>
          </ac:picMkLst>
        </pc:picChg>
        <pc:picChg chg="add mod">
          <ac:chgData name="Vihansa S.A.S it21134180" userId="c1683f9f-850b-4a7c-8080-f1b972546ffa" providerId="ADAL" clId="{7182E3AD-1EDB-43D3-9715-B64FFC1F0957}" dt="2024-09-08T02:32:33.045" v="359" actId="1076"/>
          <ac:picMkLst>
            <pc:docMk/>
            <pc:sldMk cId="3281559823" sldId="466"/>
            <ac:picMk id="10" creationId="{C72DCB0A-C3AA-10A4-4A80-AC30E3A94DDF}"/>
          </ac:picMkLst>
        </pc:picChg>
        <pc:picChg chg="add mod">
          <ac:chgData name="Vihansa S.A.S it21134180" userId="c1683f9f-850b-4a7c-8080-f1b972546ffa" providerId="ADAL" clId="{7182E3AD-1EDB-43D3-9715-B64FFC1F0957}" dt="2024-09-08T02:39:20.949" v="517" actId="1036"/>
          <ac:picMkLst>
            <pc:docMk/>
            <pc:sldMk cId="3281559823" sldId="466"/>
            <ac:picMk id="13" creationId="{840A0016-EEDE-1EDD-D7F0-E260D0D5B592}"/>
          </ac:picMkLst>
        </pc:picChg>
        <pc:picChg chg="add mod">
          <ac:chgData name="Vihansa S.A.S it21134180" userId="c1683f9f-850b-4a7c-8080-f1b972546ffa" providerId="ADAL" clId="{7182E3AD-1EDB-43D3-9715-B64FFC1F0957}" dt="2024-09-08T02:39:26.302" v="521" actId="1036"/>
          <ac:picMkLst>
            <pc:docMk/>
            <pc:sldMk cId="3281559823" sldId="466"/>
            <ac:picMk id="1026" creationId="{C3D900CB-2927-D2FE-4AD5-BE5C4409173D}"/>
          </ac:picMkLst>
        </pc:picChg>
        <pc:cxnChg chg="add mod">
          <ac:chgData name="Vihansa S.A.S it21134180" userId="c1683f9f-850b-4a7c-8080-f1b972546ffa" providerId="ADAL" clId="{7182E3AD-1EDB-43D3-9715-B64FFC1F0957}" dt="2024-09-08T02:49:27.744" v="647" actId="1582"/>
          <ac:cxnSpMkLst>
            <pc:docMk/>
            <pc:sldMk cId="3281559823" sldId="466"/>
            <ac:cxnSpMk id="16" creationId="{D670E88A-AA3A-E1AF-131E-C423986F8C2C}"/>
          </ac:cxnSpMkLst>
        </pc:cxnChg>
        <pc:cxnChg chg="add del mod">
          <ac:chgData name="Vihansa S.A.S it21134180" userId="c1683f9f-850b-4a7c-8080-f1b972546ffa" providerId="ADAL" clId="{7182E3AD-1EDB-43D3-9715-B64FFC1F0957}" dt="2024-09-08T02:49:04.790" v="641" actId="11529"/>
          <ac:cxnSpMkLst>
            <pc:docMk/>
            <pc:sldMk cId="3281559823" sldId="466"/>
            <ac:cxnSpMk id="21" creationId="{523C5BCF-C015-BC6B-3C4B-7FD9598579A2}"/>
          </ac:cxnSpMkLst>
        </pc:cxnChg>
        <pc:cxnChg chg="add del mod">
          <ac:chgData name="Vihansa S.A.S it21134180" userId="c1683f9f-850b-4a7c-8080-f1b972546ffa" providerId="ADAL" clId="{7182E3AD-1EDB-43D3-9715-B64FFC1F0957}" dt="2024-09-08T02:48:58.213" v="637" actId="11529"/>
          <ac:cxnSpMkLst>
            <pc:docMk/>
            <pc:sldMk cId="3281559823" sldId="466"/>
            <ac:cxnSpMk id="23" creationId="{6535762B-1A34-47B7-7AFD-E7D5F946E3DB}"/>
          </ac:cxnSpMkLst>
        </pc:cxnChg>
        <pc:cxnChg chg="add mod">
          <ac:chgData name="Vihansa S.A.S it21134180" userId="c1683f9f-850b-4a7c-8080-f1b972546ffa" providerId="ADAL" clId="{7182E3AD-1EDB-43D3-9715-B64FFC1F0957}" dt="2024-09-08T02:51:17.652" v="695" actId="1037"/>
          <ac:cxnSpMkLst>
            <pc:docMk/>
            <pc:sldMk cId="3281559823" sldId="466"/>
            <ac:cxnSpMk id="25" creationId="{BA6A4CE6-2DA0-A9C2-82CB-20786D814C57}"/>
          </ac:cxnSpMkLst>
        </pc:cxnChg>
        <pc:cxnChg chg="add mod">
          <ac:chgData name="Vihansa S.A.S it21134180" userId="c1683f9f-850b-4a7c-8080-f1b972546ffa" providerId="ADAL" clId="{7182E3AD-1EDB-43D3-9715-B64FFC1F0957}" dt="2024-09-08T02:52:21.688" v="701" actId="1582"/>
          <ac:cxnSpMkLst>
            <pc:docMk/>
            <pc:sldMk cId="3281559823" sldId="466"/>
            <ac:cxnSpMk id="29" creationId="{FD56F6B4-1C41-0314-5883-7D997AAA3A82}"/>
          </ac:cxnSpMkLst>
        </pc:cxnChg>
        <pc:cxnChg chg="add mod">
          <ac:chgData name="Vihansa S.A.S it21134180" userId="c1683f9f-850b-4a7c-8080-f1b972546ffa" providerId="ADAL" clId="{7182E3AD-1EDB-43D3-9715-B64FFC1F0957}" dt="2024-09-08T02:54:20.736" v="784" actId="1582"/>
          <ac:cxnSpMkLst>
            <pc:docMk/>
            <pc:sldMk cId="3281559823" sldId="466"/>
            <ac:cxnSpMk id="32" creationId="{B1938A92-B0E9-B8FB-DD68-07D87B9A02A8}"/>
          </ac:cxnSpMkLst>
        </pc:cxnChg>
        <pc:cxnChg chg="add mod">
          <ac:chgData name="Vihansa S.A.S it21134180" userId="c1683f9f-850b-4a7c-8080-f1b972546ffa" providerId="ADAL" clId="{7182E3AD-1EDB-43D3-9715-B64FFC1F0957}" dt="2024-09-08T02:56:41.687" v="851" actId="1038"/>
          <ac:cxnSpMkLst>
            <pc:docMk/>
            <pc:sldMk cId="3281559823" sldId="466"/>
            <ac:cxnSpMk id="36" creationId="{D20EE075-ED5F-A735-75C0-76DB1472A388}"/>
          </ac:cxnSpMkLst>
        </pc:cxnChg>
        <pc:cxnChg chg="add mod">
          <ac:chgData name="Vihansa S.A.S it21134180" userId="c1683f9f-850b-4a7c-8080-f1b972546ffa" providerId="ADAL" clId="{7182E3AD-1EDB-43D3-9715-B64FFC1F0957}" dt="2024-09-08T02:57:29.683" v="855" actId="1582"/>
          <ac:cxnSpMkLst>
            <pc:docMk/>
            <pc:sldMk cId="3281559823" sldId="466"/>
            <ac:cxnSpMk id="40" creationId="{123ED6D1-2B01-6CFD-F949-189C2DA49850}"/>
          </ac:cxnSpMkLst>
        </pc:cxnChg>
      </pc:sldChg>
      <pc:sldChg chg="addSp delSp modSp new mod modAnim modNotes">
        <pc:chgData name="Vihansa S.A.S it21134180" userId="c1683f9f-850b-4a7c-8080-f1b972546ffa" providerId="ADAL" clId="{7182E3AD-1EDB-43D3-9715-B64FFC1F0957}" dt="2024-09-08T04:20:58.845" v="1255" actId="1582"/>
        <pc:sldMkLst>
          <pc:docMk/>
          <pc:sldMk cId="2059881289" sldId="468"/>
        </pc:sldMkLst>
        <pc:spChg chg="mod">
          <ac:chgData name="Vihansa S.A.S it21134180" userId="c1683f9f-850b-4a7c-8080-f1b972546ffa" providerId="ADAL" clId="{7182E3AD-1EDB-43D3-9715-B64FFC1F0957}" dt="2024-09-08T03:07:46.658" v="956" actId="1035"/>
          <ac:spMkLst>
            <pc:docMk/>
            <pc:sldMk cId="2059881289" sldId="468"/>
            <ac:spMk id="2" creationId="{B395158D-D70C-DE4C-E05E-130D6D978E5A}"/>
          </ac:spMkLst>
        </pc:spChg>
        <pc:spChg chg="add mod">
          <ac:chgData name="Vihansa S.A.S it21134180" userId="c1683f9f-850b-4a7c-8080-f1b972546ffa" providerId="ADAL" clId="{7182E3AD-1EDB-43D3-9715-B64FFC1F0957}" dt="2024-09-08T03:07:40.373" v="942" actId="14100"/>
          <ac:spMkLst>
            <pc:docMk/>
            <pc:sldMk cId="2059881289" sldId="468"/>
            <ac:spMk id="3" creationId="{32C9B30C-BE17-F2FE-8419-BE26DBC41579}"/>
          </ac:spMkLst>
        </pc:spChg>
        <pc:spChg chg="add mod">
          <ac:chgData name="Vihansa S.A.S it21134180" userId="c1683f9f-850b-4a7c-8080-f1b972546ffa" providerId="ADAL" clId="{7182E3AD-1EDB-43D3-9715-B64FFC1F0957}" dt="2024-09-08T03:07:40.373" v="942" actId="14100"/>
          <ac:spMkLst>
            <pc:docMk/>
            <pc:sldMk cId="2059881289" sldId="468"/>
            <ac:spMk id="5" creationId="{D529E750-1036-D9C9-F5D3-418CA9D1208D}"/>
          </ac:spMkLst>
        </pc:spChg>
        <pc:spChg chg="add mod">
          <ac:chgData name="Vihansa S.A.S it21134180" userId="c1683f9f-850b-4a7c-8080-f1b972546ffa" providerId="ADAL" clId="{7182E3AD-1EDB-43D3-9715-B64FFC1F0957}" dt="2024-09-08T03:07:40.373" v="942" actId="14100"/>
          <ac:spMkLst>
            <pc:docMk/>
            <pc:sldMk cId="2059881289" sldId="468"/>
            <ac:spMk id="8" creationId="{175B8BFD-3375-C47B-5DA8-D34324583D6F}"/>
          </ac:spMkLst>
        </pc:spChg>
        <pc:spChg chg="add mod">
          <ac:chgData name="Vihansa S.A.S it21134180" userId="c1683f9f-850b-4a7c-8080-f1b972546ffa" providerId="ADAL" clId="{7182E3AD-1EDB-43D3-9715-B64FFC1F0957}" dt="2024-09-08T03:07:40.373" v="942" actId="14100"/>
          <ac:spMkLst>
            <pc:docMk/>
            <pc:sldMk cId="2059881289" sldId="468"/>
            <ac:spMk id="10" creationId="{5AE6A993-A80F-8404-D118-81DD11E44723}"/>
          </ac:spMkLst>
        </pc:spChg>
        <pc:spChg chg="add mod">
          <ac:chgData name="Vihansa S.A.S it21134180" userId="c1683f9f-850b-4a7c-8080-f1b972546ffa" providerId="ADAL" clId="{7182E3AD-1EDB-43D3-9715-B64FFC1F0957}" dt="2024-09-08T03:07:40.373" v="942" actId="14100"/>
          <ac:spMkLst>
            <pc:docMk/>
            <pc:sldMk cId="2059881289" sldId="468"/>
            <ac:spMk id="13" creationId="{7D5BD2DA-364F-9176-B110-2AEA3F841949}"/>
          </ac:spMkLst>
        </pc:spChg>
        <pc:spChg chg="add mod">
          <ac:chgData name="Vihansa S.A.S it21134180" userId="c1683f9f-850b-4a7c-8080-f1b972546ffa" providerId="ADAL" clId="{7182E3AD-1EDB-43D3-9715-B64FFC1F0957}" dt="2024-09-08T03:07:40.373" v="942" actId="14100"/>
          <ac:spMkLst>
            <pc:docMk/>
            <pc:sldMk cId="2059881289" sldId="468"/>
            <ac:spMk id="15" creationId="{C4F03318-FA7D-ADB3-ED2E-BD0D6CA893A5}"/>
          </ac:spMkLst>
        </pc:spChg>
        <pc:spChg chg="add mod">
          <ac:chgData name="Vihansa S.A.S it21134180" userId="c1683f9f-850b-4a7c-8080-f1b972546ffa" providerId="ADAL" clId="{7182E3AD-1EDB-43D3-9715-B64FFC1F0957}" dt="2024-09-08T03:07:40.373" v="942" actId="14100"/>
          <ac:spMkLst>
            <pc:docMk/>
            <pc:sldMk cId="2059881289" sldId="468"/>
            <ac:spMk id="17" creationId="{37EC103F-AE84-4E84-9340-53A0F09C6CDF}"/>
          </ac:spMkLst>
        </pc:spChg>
        <pc:spChg chg="add mod">
          <ac:chgData name="Vihansa S.A.S it21134180" userId="c1683f9f-850b-4a7c-8080-f1b972546ffa" providerId="ADAL" clId="{7182E3AD-1EDB-43D3-9715-B64FFC1F0957}" dt="2024-09-08T03:07:40.373" v="942" actId="14100"/>
          <ac:spMkLst>
            <pc:docMk/>
            <pc:sldMk cId="2059881289" sldId="468"/>
            <ac:spMk id="19" creationId="{42D5C48E-91FD-D31E-233B-9D33F6091BC3}"/>
          </ac:spMkLst>
        </pc:spChg>
        <pc:spChg chg="add mod">
          <ac:chgData name="Vihansa S.A.S it21134180" userId="c1683f9f-850b-4a7c-8080-f1b972546ffa" providerId="ADAL" clId="{7182E3AD-1EDB-43D3-9715-B64FFC1F0957}" dt="2024-09-08T03:07:40.373" v="942" actId="14100"/>
          <ac:spMkLst>
            <pc:docMk/>
            <pc:sldMk cId="2059881289" sldId="468"/>
            <ac:spMk id="21" creationId="{471A2F95-11BF-A47E-0759-8D3BB3C70512}"/>
          </ac:spMkLst>
        </pc:spChg>
        <pc:spChg chg="add mod">
          <ac:chgData name="Vihansa S.A.S it21134180" userId="c1683f9f-850b-4a7c-8080-f1b972546ffa" providerId="ADAL" clId="{7182E3AD-1EDB-43D3-9715-B64FFC1F0957}" dt="2024-09-08T03:07:40.373" v="942" actId="14100"/>
          <ac:spMkLst>
            <pc:docMk/>
            <pc:sldMk cId="2059881289" sldId="468"/>
            <ac:spMk id="23" creationId="{EDDAEBB4-2382-F810-80E7-3F3D648C94BF}"/>
          </ac:spMkLst>
        </pc:spChg>
        <pc:spChg chg="add mod">
          <ac:chgData name="Vihansa S.A.S it21134180" userId="c1683f9f-850b-4a7c-8080-f1b972546ffa" providerId="ADAL" clId="{7182E3AD-1EDB-43D3-9715-B64FFC1F0957}" dt="2024-09-08T03:48:23.187" v="1153" actId="1076"/>
          <ac:spMkLst>
            <pc:docMk/>
            <pc:sldMk cId="2059881289" sldId="468"/>
            <ac:spMk id="25" creationId="{B14B9903-2468-7D06-117C-92014BEC06C3}"/>
          </ac:spMkLst>
        </pc:spChg>
        <pc:spChg chg="add mod">
          <ac:chgData name="Vihansa S.A.S it21134180" userId="c1683f9f-850b-4a7c-8080-f1b972546ffa" providerId="ADAL" clId="{7182E3AD-1EDB-43D3-9715-B64FFC1F0957}" dt="2024-09-08T03:16:02.343" v="1024" actId="1076"/>
          <ac:spMkLst>
            <pc:docMk/>
            <pc:sldMk cId="2059881289" sldId="468"/>
            <ac:spMk id="28" creationId="{1946B988-2722-C239-878F-1A5AB5AFC40E}"/>
          </ac:spMkLst>
        </pc:spChg>
        <pc:spChg chg="add mod">
          <ac:chgData name="Vihansa S.A.S it21134180" userId="c1683f9f-850b-4a7c-8080-f1b972546ffa" providerId="ADAL" clId="{7182E3AD-1EDB-43D3-9715-B64FFC1F0957}" dt="2024-09-08T03:43:55.823" v="1138" actId="1076"/>
          <ac:spMkLst>
            <pc:docMk/>
            <pc:sldMk cId="2059881289" sldId="468"/>
            <ac:spMk id="29" creationId="{5EB3DADF-A7D7-7126-E50F-37B0481FC80F}"/>
          </ac:spMkLst>
        </pc:spChg>
        <pc:spChg chg="add mod">
          <ac:chgData name="Vihansa S.A.S it21134180" userId="c1683f9f-850b-4a7c-8080-f1b972546ffa" providerId="ADAL" clId="{7182E3AD-1EDB-43D3-9715-B64FFC1F0957}" dt="2024-09-08T03:43:55.823" v="1138" actId="1076"/>
          <ac:spMkLst>
            <pc:docMk/>
            <pc:sldMk cId="2059881289" sldId="468"/>
            <ac:spMk id="30" creationId="{5E58C1F1-EE84-2374-623C-B2B08039E2D7}"/>
          </ac:spMkLst>
        </pc:spChg>
        <pc:spChg chg="add mod">
          <ac:chgData name="Vihansa S.A.S it21134180" userId="c1683f9f-850b-4a7c-8080-f1b972546ffa" providerId="ADAL" clId="{7182E3AD-1EDB-43D3-9715-B64FFC1F0957}" dt="2024-09-08T03:43:55.823" v="1138" actId="1076"/>
          <ac:spMkLst>
            <pc:docMk/>
            <pc:sldMk cId="2059881289" sldId="468"/>
            <ac:spMk id="31" creationId="{4080AA2F-1599-DD89-BCBC-313EF38745C7}"/>
          </ac:spMkLst>
        </pc:spChg>
        <pc:spChg chg="add mod">
          <ac:chgData name="Vihansa S.A.S it21134180" userId="c1683f9f-850b-4a7c-8080-f1b972546ffa" providerId="ADAL" clId="{7182E3AD-1EDB-43D3-9715-B64FFC1F0957}" dt="2024-09-08T03:42:57.813" v="1123" actId="164"/>
          <ac:spMkLst>
            <pc:docMk/>
            <pc:sldMk cId="2059881289" sldId="468"/>
            <ac:spMk id="32" creationId="{82FFDF4A-A8E2-86D1-6862-A85CEC3804EC}"/>
          </ac:spMkLst>
        </pc:spChg>
        <pc:spChg chg="add mod">
          <ac:chgData name="Vihansa S.A.S it21134180" userId="c1683f9f-850b-4a7c-8080-f1b972546ffa" providerId="ADAL" clId="{7182E3AD-1EDB-43D3-9715-B64FFC1F0957}" dt="2024-09-08T03:42:57.813" v="1123" actId="164"/>
          <ac:spMkLst>
            <pc:docMk/>
            <pc:sldMk cId="2059881289" sldId="468"/>
            <ac:spMk id="33" creationId="{5904F22C-B4B0-4398-F7CE-A5EE437664CF}"/>
          </ac:spMkLst>
        </pc:spChg>
        <pc:spChg chg="add mod">
          <ac:chgData name="Vihansa S.A.S it21134180" userId="c1683f9f-850b-4a7c-8080-f1b972546ffa" providerId="ADAL" clId="{7182E3AD-1EDB-43D3-9715-B64FFC1F0957}" dt="2024-09-08T03:49:59.049" v="1207" actId="1036"/>
          <ac:spMkLst>
            <pc:docMk/>
            <pc:sldMk cId="2059881289" sldId="468"/>
            <ac:spMk id="46" creationId="{3ACBC7E2-63A0-A17D-A54D-96A8E7491631}"/>
          </ac:spMkLst>
        </pc:spChg>
        <pc:grpChg chg="add del mod">
          <ac:chgData name="Vihansa S.A.S it21134180" userId="c1683f9f-850b-4a7c-8080-f1b972546ffa" providerId="ADAL" clId="{7182E3AD-1EDB-43D3-9715-B64FFC1F0957}" dt="2024-09-08T03:07:40.823" v="943" actId="478"/>
          <ac:grpSpMkLst>
            <pc:docMk/>
            <pc:sldMk cId="2059881289" sldId="468"/>
            <ac:grpSpMk id="24" creationId="{88BEE9B3-C30A-5318-D13E-7504F1D9B95B}"/>
          </ac:grpSpMkLst>
        </pc:grpChg>
        <pc:grpChg chg="add mod">
          <ac:chgData name="Vihansa S.A.S it21134180" userId="c1683f9f-850b-4a7c-8080-f1b972546ffa" providerId="ADAL" clId="{7182E3AD-1EDB-43D3-9715-B64FFC1F0957}" dt="2024-09-08T03:43:11.948" v="1135" actId="1035"/>
          <ac:grpSpMkLst>
            <pc:docMk/>
            <pc:sldMk cId="2059881289" sldId="468"/>
            <ac:grpSpMk id="34" creationId="{2F477FAA-6555-5A46-CB84-31E75D191626}"/>
          </ac:grpSpMkLst>
        </pc:grpChg>
        <pc:grpChg chg="add mod">
          <ac:chgData name="Vihansa S.A.S it21134180" userId="c1683f9f-850b-4a7c-8080-f1b972546ffa" providerId="ADAL" clId="{7182E3AD-1EDB-43D3-9715-B64FFC1F0957}" dt="2024-09-08T03:43:55.823" v="1138" actId="1076"/>
          <ac:grpSpMkLst>
            <pc:docMk/>
            <pc:sldMk cId="2059881289" sldId="468"/>
            <ac:grpSpMk id="35" creationId="{6049A9AF-8C58-D0A1-F79E-E23534548665}"/>
          </ac:grpSpMkLst>
        </pc:grpChg>
        <pc:picChg chg="add mod">
          <ac:chgData name="Vihansa S.A.S it21134180" userId="c1683f9f-850b-4a7c-8080-f1b972546ffa" providerId="ADAL" clId="{7182E3AD-1EDB-43D3-9715-B64FFC1F0957}" dt="2024-09-08T03:07:40.373" v="942" actId="14100"/>
          <ac:picMkLst>
            <pc:docMk/>
            <pc:sldMk cId="2059881289" sldId="468"/>
            <ac:picMk id="4" creationId="{6DDE7EBE-63B1-6FD1-BD07-F068726F6F62}"/>
          </ac:picMkLst>
        </pc:picChg>
        <pc:picChg chg="add mod">
          <ac:chgData name="Vihansa S.A.S it21134180" userId="c1683f9f-850b-4a7c-8080-f1b972546ffa" providerId="ADAL" clId="{7182E3AD-1EDB-43D3-9715-B64FFC1F0957}" dt="2024-09-08T03:07:40.373" v="942" actId="14100"/>
          <ac:picMkLst>
            <pc:docMk/>
            <pc:sldMk cId="2059881289" sldId="468"/>
            <ac:picMk id="6" creationId="{EA9E2D13-C7E2-0C9D-6B93-38B8B6B7FB6D}"/>
          </ac:picMkLst>
        </pc:picChg>
        <pc:picChg chg="add mod">
          <ac:chgData name="Vihansa S.A.S it21134180" userId="c1683f9f-850b-4a7c-8080-f1b972546ffa" providerId="ADAL" clId="{7182E3AD-1EDB-43D3-9715-B64FFC1F0957}" dt="2024-09-08T03:07:40.373" v="942" actId="14100"/>
          <ac:picMkLst>
            <pc:docMk/>
            <pc:sldMk cId="2059881289" sldId="468"/>
            <ac:picMk id="7" creationId="{2358C436-98E1-74B4-8B7A-2B69AB2CA9A6}"/>
          </ac:picMkLst>
        </pc:picChg>
        <pc:picChg chg="add mod">
          <ac:chgData name="Vihansa S.A.S it21134180" userId="c1683f9f-850b-4a7c-8080-f1b972546ffa" providerId="ADAL" clId="{7182E3AD-1EDB-43D3-9715-B64FFC1F0957}" dt="2024-09-08T03:07:40.373" v="942" actId="14100"/>
          <ac:picMkLst>
            <pc:docMk/>
            <pc:sldMk cId="2059881289" sldId="468"/>
            <ac:picMk id="9" creationId="{AF4C5AB5-825B-05C4-149C-58AF9B8AD551}"/>
          </ac:picMkLst>
        </pc:picChg>
        <pc:picChg chg="add mod">
          <ac:chgData name="Vihansa S.A.S it21134180" userId="c1683f9f-850b-4a7c-8080-f1b972546ffa" providerId="ADAL" clId="{7182E3AD-1EDB-43D3-9715-B64FFC1F0957}" dt="2024-09-08T03:07:40.373" v="942" actId="14100"/>
          <ac:picMkLst>
            <pc:docMk/>
            <pc:sldMk cId="2059881289" sldId="468"/>
            <ac:picMk id="11" creationId="{6C5AEB51-2FE5-8BF6-4437-49A11EE02AB2}"/>
          </ac:picMkLst>
        </pc:picChg>
        <pc:picChg chg="add mod">
          <ac:chgData name="Vihansa S.A.S it21134180" userId="c1683f9f-850b-4a7c-8080-f1b972546ffa" providerId="ADAL" clId="{7182E3AD-1EDB-43D3-9715-B64FFC1F0957}" dt="2024-09-08T03:15:32.037" v="1015" actId="14100"/>
          <ac:picMkLst>
            <pc:docMk/>
            <pc:sldMk cId="2059881289" sldId="468"/>
            <ac:picMk id="27" creationId="{6C9D7A31-A73C-DF90-0DCA-3783E7DC5510}"/>
          </ac:picMkLst>
        </pc:picChg>
        <pc:picChg chg="add mod">
          <ac:chgData name="Vihansa S.A.S it21134180" userId="c1683f9f-850b-4a7c-8080-f1b972546ffa" providerId="ADAL" clId="{7182E3AD-1EDB-43D3-9715-B64FFC1F0957}" dt="2024-09-08T03:48:04.060" v="1150" actId="1076"/>
          <ac:picMkLst>
            <pc:docMk/>
            <pc:sldMk cId="2059881289" sldId="468"/>
            <ac:picMk id="39" creationId="{CD295F96-C999-FB0C-68E9-0E16C6363797}"/>
          </ac:picMkLst>
        </pc:picChg>
        <pc:picChg chg="add mod">
          <ac:chgData name="Vihansa S.A.S it21134180" userId="c1683f9f-850b-4a7c-8080-f1b972546ffa" providerId="ADAL" clId="{7182E3AD-1EDB-43D3-9715-B64FFC1F0957}" dt="2024-09-08T03:48:03.703" v="1149" actId="14100"/>
          <ac:picMkLst>
            <pc:docMk/>
            <pc:sldMk cId="2059881289" sldId="468"/>
            <ac:picMk id="41" creationId="{EB86AF66-9F1D-73A8-26CB-6457ED492BA5}"/>
          </ac:picMkLst>
        </pc:picChg>
        <pc:picChg chg="add mod">
          <ac:chgData name="Vihansa S.A.S it21134180" userId="c1683f9f-850b-4a7c-8080-f1b972546ffa" providerId="ADAL" clId="{7182E3AD-1EDB-43D3-9715-B64FFC1F0957}" dt="2024-09-08T03:48:36.543" v="1154" actId="1076"/>
          <ac:picMkLst>
            <pc:docMk/>
            <pc:sldMk cId="2059881289" sldId="468"/>
            <ac:picMk id="43" creationId="{54F9C756-6C62-EF23-6B3F-9BA00DEF77C5}"/>
          </ac:picMkLst>
        </pc:picChg>
        <pc:picChg chg="add mod">
          <ac:chgData name="Vihansa S.A.S it21134180" userId="c1683f9f-850b-4a7c-8080-f1b972546ffa" providerId="ADAL" clId="{7182E3AD-1EDB-43D3-9715-B64FFC1F0957}" dt="2024-09-08T03:49:08.231" v="1156" actId="1076"/>
          <ac:picMkLst>
            <pc:docMk/>
            <pc:sldMk cId="2059881289" sldId="468"/>
            <ac:picMk id="45" creationId="{24114210-FFEA-8366-E100-DA81EDAE7382}"/>
          </ac:picMkLst>
        </pc:picChg>
        <pc:picChg chg="add mod">
          <ac:chgData name="Vihansa S.A.S it21134180" userId="c1683f9f-850b-4a7c-8080-f1b972546ffa" providerId="ADAL" clId="{7182E3AD-1EDB-43D3-9715-B64FFC1F0957}" dt="2024-09-08T03:43:55.823" v="1138" actId="1076"/>
          <ac:picMkLst>
            <pc:docMk/>
            <pc:sldMk cId="2059881289" sldId="468"/>
            <ac:picMk id="2050" creationId="{8DBB5FE3-E783-4E9E-9048-43C7C02A12EA}"/>
          </ac:picMkLst>
        </pc:picChg>
        <pc:picChg chg="add">
          <ac:chgData name="Vihansa S.A.S it21134180" userId="c1683f9f-850b-4a7c-8080-f1b972546ffa" providerId="ADAL" clId="{7182E3AD-1EDB-43D3-9715-B64FFC1F0957}" dt="2024-09-08T03:39:52.281" v="1050"/>
          <ac:picMkLst>
            <pc:docMk/>
            <pc:sldMk cId="2059881289" sldId="468"/>
            <ac:picMk id="2052" creationId="{CE74C65D-C89C-79EA-2A94-D4098A894F2D}"/>
          </ac:picMkLst>
        </pc:picChg>
        <pc:cxnChg chg="add mod">
          <ac:chgData name="Vihansa S.A.S it21134180" userId="c1683f9f-850b-4a7c-8080-f1b972546ffa" providerId="ADAL" clId="{7182E3AD-1EDB-43D3-9715-B64FFC1F0957}" dt="2024-09-08T03:07:40.373" v="942" actId="14100"/>
          <ac:cxnSpMkLst>
            <pc:docMk/>
            <pc:sldMk cId="2059881289" sldId="468"/>
            <ac:cxnSpMk id="12" creationId="{1F15B116-CD0D-8079-9B94-BC5A194D42EF}"/>
          </ac:cxnSpMkLst>
        </pc:cxnChg>
        <pc:cxnChg chg="add mod">
          <ac:chgData name="Vihansa S.A.S it21134180" userId="c1683f9f-850b-4a7c-8080-f1b972546ffa" providerId="ADAL" clId="{7182E3AD-1EDB-43D3-9715-B64FFC1F0957}" dt="2024-09-08T03:07:40.373" v="942" actId="14100"/>
          <ac:cxnSpMkLst>
            <pc:docMk/>
            <pc:sldMk cId="2059881289" sldId="468"/>
            <ac:cxnSpMk id="14" creationId="{AFEBF9BC-C0B6-9317-E5A9-C5A16A89F506}"/>
          </ac:cxnSpMkLst>
        </pc:cxnChg>
        <pc:cxnChg chg="add mod">
          <ac:chgData name="Vihansa S.A.S it21134180" userId="c1683f9f-850b-4a7c-8080-f1b972546ffa" providerId="ADAL" clId="{7182E3AD-1EDB-43D3-9715-B64FFC1F0957}" dt="2024-09-08T03:07:40.373" v="942" actId="14100"/>
          <ac:cxnSpMkLst>
            <pc:docMk/>
            <pc:sldMk cId="2059881289" sldId="468"/>
            <ac:cxnSpMk id="16" creationId="{01AEFF26-B16F-9A37-9E9F-A44E072CE810}"/>
          </ac:cxnSpMkLst>
        </pc:cxnChg>
        <pc:cxnChg chg="add mod">
          <ac:chgData name="Vihansa S.A.S it21134180" userId="c1683f9f-850b-4a7c-8080-f1b972546ffa" providerId="ADAL" clId="{7182E3AD-1EDB-43D3-9715-B64FFC1F0957}" dt="2024-09-08T03:07:40.373" v="942" actId="14100"/>
          <ac:cxnSpMkLst>
            <pc:docMk/>
            <pc:sldMk cId="2059881289" sldId="468"/>
            <ac:cxnSpMk id="18" creationId="{77339DCC-9D1C-F6CD-5B9B-58930D76CC98}"/>
          </ac:cxnSpMkLst>
        </pc:cxnChg>
        <pc:cxnChg chg="add mod">
          <ac:chgData name="Vihansa S.A.S it21134180" userId="c1683f9f-850b-4a7c-8080-f1b972546ffa" providerId="ADAL" clId="{7182E3AD-1EDB-43D3-9715-B64FFC1F0957}" dt="2024-09-08T03:07:40.373" v="942" actId="14100"/>
          <ac:cxnSpMkLst>
            <pc:docMk/>
            <pc:sldMk cId="2059881289" sldId="468"/>
            <ac:cxnSpMk id="20" creationId="{1E650B43-1790-F775-4F44-DF763141EC05}"/>
          </ac:cxnSpMkLst>
        </pc:cxnChg>
        <pc:cxnChg chg="add mod">
          <ac:chgData name="Vihansa S.A.S it21134180" userId="c1683f9f-850b-4a7c-8080-f1b972546ffa" providerId="ADAL" clId="{7182E3AD-1EDB-43D3-9715-B64FFC1F0957}" dt="2024-09-08T03:07:40.373" v="942" actId="14100"/>
          <ac:cxnSpMkLst>
            <pc:docMk/>
            <pc:sldMk cId="2059881289" sldId="468"/>
            <ac:cxnSpMk id="22" creationId="{E0ACF4C8-39A5-C692-5203-36554C7A44F7}"/>
          </ac:cxnSpMkLst>
        </pc:cxnChg>
        <pc:cxnChg chg="add del">
          <ac:chgData name="Vihansa S.A.S it21134180" userId="c1683f9f-850b-4a7c-8080-f1b972546ffa" providerId="ADAL" clId="{7182E3AD-1EDB-43D3-9715-B64FFC1F0957}" dt="2024-09-08T03:44:20.901" v="1140" actId="478"/>
          <ac:cxnSpMkLst>
            <pc:docMk/>
            <pc:sldMk cId="2059881289" sldId="468"/>
            <ac:cxnSpMk id="37" creationId="{D14C3464-2549-A4D9-5521-5D569E3D8DFB}"/>
          </ac:cxnSpMkLst>
        </pc:cxnChg>
        <pc:cxnChg chg="add del">
          <ac:chgData name="Vihansa S.A.S it21134180" userId="c1683f9f-850b-4a7c-8080-f1b972546ffa" providerId="ADAL" clId="{7182E3AD-1EDB-43D3-9715-B64FFC1F0957}" dt="2024-09-08T03:53:10.479" v="1209" actId="11529"/>
          <ac:cxnSpMkLst>
            <pc:docMk/>
            <pc:sldMk cId="2059881289" sldId="468"/>
            <ac:cxnSpMk id="48" creationId="{9712CF33-931F-D9F5-04BC-E0C2E399D0A8}"/>
          </ac:cxnSpMkLst>
        </pc:cxnChg>
        <pc:cxnChg chg="add del mod">
          <ac:chgData name="Vihansa S.A.S it21134180" userId="c1683f9f-850b-4a7c-8080-f1b972546ffa" providerId="ADAL" clId="{7182E3AD-1EDB-43D3-9715-B64FFC1F0957}" dt="2024-09-08T03:55:04.500" v="1227" actId="478"/>
          <ac:cxnSpMkLst>
            <pc:docMk/>
            <pc:sldMk cId="2059881289" sldId="468"/>
            <ac:cxnSpMk id="50" creationId="{5E7494F1-743E-7683-2F28-BFBA1C799E7B}"/>
          </ac:cxnSpMkLst>
        </pc:cxnChg>
        <pc:cxnChg chg="add mod">
          <ac:chgData name="Vihansa S.A.S it21134180" userId="c1683f9f-850b-4a7c-8080-f1b972546ffa" providerId="ADAL" clId="{7182E3AD-1EDB-43D3-9715-B64FFC1F0957}" dt="2024-09-08T04:20:58.845" v="1255" actId="1582"/>
          <ac:cxnSpMkLst>
            <pc:docMk/>
            <pc:sldMk cId="2059881289" sldId="468"/>
            <ac:cxnSpMk id="52" creationId="{7E4A5505-58AF-7B98-7802-E4F096FD214E}"/>
          </ac:cxnSpMkLst>
        </pc:cxnChg>
        <pc:cxnChg chg="add mod">
          <ac:chgData name="Vihansa S.A.S it21134180" userId="c1683f9f-850b-4a7c-8080-f1b972546ffa" providerId="ADAL" clId="{7182E3AD-1EDB-43D3-9715-B64FFC1F0957}" dt="2024-09-08T04:20:58.845" v="1255" actId="1582"/>
          <ac:cxnSpMkLst>
            <pc:docMk/>
            <pc:sldMk cId="2059881289" sldId="468"/>
            <ac:cxnSpMk id="63" creationId="{8C4630B0-ABD5-96AE-0F9D-4703D5FA002E}"/>
          </ac:cxnSpMkLst>
        </pc:cxnChg>
        <pc:cxnChg chg="add mod">
          <ac:chgData name="Vihansa S.A.S it21134180" userId="c1683f9f-850b-4a7c-8080-f1b972546ffa" providerId="ADAL" clId="{7182E3AD-1EDB-43D3-9715-B64FFC1F0957}" dt="2024-09-08T04:20:58.845" v="1255" actId="1582"/>
          <ac:cxnSpMkLst>
            <pc:docMk/>
            <pc:sldMk cId="2059881289" sldId="468"/>
            <ac:cxnSpMk id="2053" creationId="{7B024AC3-0905-85B2-34E1-BBA54FF78392}"/>
          </ac:cxnSpMkLst>
        </pc:cxnChg>
      </pc:sldChg>
      <pc:sldChg chg="addSp modSp new mod modAnim">
        <pc:chgData name="Vihansa S.A.S it21134180" userId="c1683f9f-850b-4a7c-8080-f1b972546ffa" providerId="ADAL" clId="{7182E3AD-1EDB-43D3-9715-B64FFC1F0957}" dt="2024-09-08T07:28:10.839" v="1622"/>
        <pc:sldMkLst>
          <pc:docMk/>
          <pc:sldMk cId="2304153604" sldId="470"/>
        </pc:sldMkLst>
        <pc:spChg chg="mod">
          <ac:chgData name="Vihansa S.A.S it21134180" userId="c1683f9f-850b-4a7c-8080-f1b972546ffa" providerId="ADAL" clId="{7182E3AD-1EDB-43D3-9715-B64FFC1F0957}" dt="2024-09-08T04:17:46.577" v="1253" actId="20577"/>
          <ac:spMkLst>
            <pc:docMk/>
            <pc:sldMk cId="2304153604" sldId="470"/>
            <ac:spMk id="2" creationId="{D061B0F7-39A4-4F69-C4C9-A77C3A2A7EDA}"/>
          </ac:spMkLst>
        </pc:spChg>
        <pc:spChg chg="add mod">
          <ac:chgData name="Vihansa S.A.S it21134180" userId="c1683f9f-850b-4a7c-8080-f1b972546ffa" providerId="ADAL" clId="{7182E3AD-1EDB-43D3-9715-B64FFC1F0957}" dt="2024-09-08T04:37:42.615" v="1459" actId="1076"/>
          <ac:spMkLst>
            <pc:docMk/>
            <pc:sldMk cId="2304153604" sldId="470"/>
            <ac:spMk id="3" creationId="{724ED611-C1ED-8954-A680-41A5DE4124B9}"/>
          </ac:spMkLst>
        </pc:spChg>
        <pc:spChg chg="add mod">
          <ac:chgData name="Vihansa S.A.S it21134180" userId="c1683f9f-850b-4a7c-8080-f1b972546ffa" providerId="ADAL" clId="{7182E3AD-1EDB-43D3-9715-B64FFC1F0957}" dt="2024-09-08T07:19:08.147" v="1508" actId="164"/>
          <ac:spMkLst>
            <pc:docMk/>
            <pc:sldMk cId="2304153604" sldId="470"/>
            <ac:spMk id="11" creationId="{819DD898-A8B0-EC07-B75E-302B46298689}"/>
          </ac:spMkLst>
        </pc:spChg>
        <pc:spChg chg="add mod">
          <ac:chgData name="Vihansa S.A.S it21134180" userId="c1683f9f-850b-4a7c-8080-f1b972546ffa" providerId="ADAL" clId="{7182E3AD-1EDB-43D3-9715-B64FFC1F0957}" dt="2024-09-08T07:19:08.147" v="1508" actId="164"/>
          <ac:spMkLst>
            <pc:docMk/>
            <pc:sldMk cId="2304153604" sldId="470"/>
            <ac:spMk id="16" creationId="{EE3C7892-EDF2-D493-E459-10615B0C4A6A}"/>
          </ac:spMkLst>
        </pc:spChg>
        <pc:spChg chg="add mod">
          <ac:chgData name="Vihansa S.A.S it21134180" userId="c1683f9f-850b-4a7c-8080-f1b972546ffa" providerId="ADAL" clId="{7182E3AD-1EDB-43D3-9715-B64FFC1F0957}" dt="2024-09-08T07:22:10.100" v="1588" actId="122"/>
          <ac:spMkLst>
            <pc:docMk/>
            <pc:sldMk cId="2304153604" sldId="470"/>
            <ac:spMk id="22" creationId="{A12FA489-6F00-39C0-B69A-DE892A4C5D98}"/>
          </ac:spMkLst>
        </pc:spChg>
        <pc:spChg chg="add mod">
          <ac:chgData name="Vihansa S.A.S it21134180" userId="c1683f9f-850b-4a7c-8080-f1b972546ffa" providerId="ADAL" clId="{7182E3AD-1EDB-43D3-9715-B64FFC1F0957}" dt="2024-09-08T07:25:00.947" v="1602" actId="122"/>
          <ac:spMkLst>
            <pc:docMk/>
            <pc:sldMk cId="2304153604" sldId="470"/>
            <ac:spMk id="25" creationId="{93CD5E28-D91E-F93A-4917-502AA55930A5}"/>
          </ac:spMkLst>
        </pc:spChg>
        <pc:spChg chg="add mod">
          <ac:chgData name="Vihansa S.A.S it21134180" userId="c1683f9f-850b-4a7c-8080-f1b972546ffa" providerId="ADAL" clId="{7182E3AD-1EDB-43D3-9715-B64FFC1F0957}" dt="2024-09-08T07:26:19.239" v="1616" actId="122"/>
          <ac:spMkLst>
            <pc:docMk/>
            <pc:sldMk cId="2304153604" sldId="470"/>
            <ac:spMk id="28" creationId="{71AF5DE1-FF84-6A74-3E41-72B3B5D23B28}"/>
          </ac:spMkLst>
        </pc:spChg>
        <pc:spChg chg="add mod">
          <ac:chgData name="Vihansa S.A.S it21134180" userId="c1683f9f-850b-4a7c-8080-f1b972546ffa" providerId="ADAL" clId="{7182E3AD-1EDB-43D3-9715-B64FFC1F0957}" dt="2024-09-08T07:19:15.677" v="1533" actId="164"/>
          <ac:spMkLst>
            <pc:docMk/>
            <pc:sldMk cId="2304153604" sldId="470"/>
            <ac:spMk id="29" creationId="{9F59CD42-C8D3-03F2-1C72-E2CE9E0C8A0F}"/>
          </ac:spMkLst>
        </pc:spChg>
        <pc:grpChg chg="add mod">
          <ac:chgData name="Vihansa S.A.S it21134180" userId="c1683f9f-850b-4a7c-8080-f1b972546ffa" providerId="ADAL" clId="{7182E3AD-1EDB-43D3-9715-B64FFC1F0957}" dt="2024-09-08T07:19:15.677" v="1533" actId="164"/>
          <ac:grpSpMkLst>
            <pc:docMk/>
            <pc:sldMk cId="2304153604" sldId="470"/>
            <ac:grpSpMk id="20" creationId="{84C60DF1-963B-3D34-0FBA-63DCB2B62119}"/>
          </ac:grpSpMkLst>
        </pc:grpChg>
        <pc:grpChg chg="add mod">
          <ac:chgData name="Vihansa S.A.S it21134180" userId="c1683f9f-850b-4a7c-8080-f1b972546ffa" providerId="ADAL" clId="{7182E3AD-1EDB-43D3-9715-B64FFC1F0957}" dt="2024-09-08T07:19:17.676" v="1550" actId="1038"/>
          <ac:grpSpMkLst>
            <pc:docMk/>
            <pc:sldMk cId="2304153604" sldId="470"/>
            <ac:grpSpMk id="26" creationId="{26A0A4A5-30DF-20EE-DCC9-5B3A2A75FACF}"/>
          </ac:grpSpMkLst>
        </pc:grpChg>
        <pc:picChg chg="add mod">
          <ac:chgData name="Vihansa S.A.S it21134180" userId="c1683f9f-850b-4a7c-8080-f1b972546ffa" providerId="ADAL" clId="{7182E3AD-1EDB-43D3-9715-B64FFC1F0957}" dt="2024-09-08T07:19:08.147" v="1508" actId="164"/>
          <ac:picMkLst>
            <pc:docMk/>
            <pc:sldMk cId="2304153604" sldId="470"/>
            <ac:picMk id="4" creationId="{2F973093-8415-0BD9-91A7-AEA2AEF2B5ED}"/>
          </ac:picMkLst>
        </pc:picChg>
        <pc:picChg chg="add mod">
          <ac:chgData name="Vihansa S.A.S it21134180" userId="c1683f9f-850b-4a7c-8080-f1b972546ffa" providerId="ADAL" clId="{7182E3AD-1EDB-43D3-9715-B64FFC1F0957}" dt="2024-09-08T07:19:41.790" v="1576" actId="1036"/>
          <ac:picMkLst>
            <pc:docMk/>
            <pc:sldMk cId="2304153604" sldId="470"/>
            <ac:picMk id="5" creationId="{E990D1CC-6428-3199-3791-C25182938BD1}"/>
          </ac:picMkLst>
        </pc:picChg>
        <pc:picChg chg="add mod">
          <ac:chgData name="Vihansa S.A.S it21134180" userId="c1683f9f-850b-4a7c-8080-f1b972546ffa" providerId="ADAL" clId="{7182E3AD-1EDB-43D3-9715-B64FFC1F0957}" dt="2024-09-08T07:19:08.147" v="1508" actId="164"/>
          <ac:picMkLst>
            <pc:docMk/>
            <pc:sldMk cId="2304153604" sldId="470"/>
            <ac:picMk id="8" creationId="{9FACBB73-6CE7-ED8D-288B-092CB8DB3579}"/>
          </ac:picMkLst>
        </pc:picChg>
        <pc:picChg chg="add mod">
          <ac:chgData name="Vihansa S.A.S it21134180" userId="c1683f9f-850b-4a7c-8080-f1b972546ffa" providerId="ADAL" clId="{7182E3AD-1EDB-43D3-9715-B64FFC1F0957}" dt="2024-09-08T07:19:08.147" v="1508" actId="164"/>
          <ac:picMkLst>
            <pc:docMk/>
            <pc:sldMk cId="2304153604" sldId="470"/>
            <ac:picMk id="13" creationId="{381C4614-2D48-671A-B20D-8186F9686B00}"/>
          </ac:picMkLst>
        </pc:picChg>
        <pc:picChg chg="add mod">
          <ac:chgData name="Vihansa S.A.S it21134180" userId="c1683f9f-850b-4a7c-8080-f1b972546ffa" providerId="ADAL" clId="{7182E3AD-1EDB-43D3-9715-B64FFC1F0957}" dt="2024-09-08T07:19:22.624" v="1568" actId="1038"/>
          <ac:picMkLst>
            <pc:docMk/>
            <pc:sldMk cId="2304153604" sldId="470"/>
            <ac:picMk id="17" creationId="{9D4F51E4-8C98-93CA-45E6-6B7E52462AB6}"/>
          </ac:picMkLst>
        </pc:picChg>
        <pc:picChg chg="add mod">
          <ac:chgData name="Vihansa S.A.S it21134180" userId="c1683f9f-850b-4a7c-8080-f1b972546ffa" providerId="ADAL" clId="{7182E3AD-1EDB-43D3-9715-B64FFC1F0957}" dt="2024-09-08T07:19:08.147" v="1508" actId="164"/>
          <ac:picMkLst>
            <pc:docMk/>
            <pc:sldMk cId="2304153604" sldId="470"/>
            <ac:picMk id="23" creationId="{25BC29C5-2FE4-FFA1-5C53-496C3A09D38D}"/>
          </ac:picMkLst>
        </pc:picChg>
        <pc:cxnChg chg="add mod">
          <ac:chgData name="Vihansa S.A.S it21134180" userId="c1683f9f-850b-4a7c-8080-f1b972546ffa" providerId="ADAL" clId="{7182E3AD-1EDB-43D3-9715-B64FFC1F0957}" dt="2024-09-08T07:20:12.453" v="1579" actId="1582"/>
          <ac:cxnSpMkLst>
            <pc:docMk/>
            <pc:sldMk cId="2304153604" sldId="470"/>
            <ac:cxnSpMk id="21" creationId="{23AE6E1C-1DA4-A92B-9F3A-A02D1827CC91}"/>
          </ac:cxnSpMkLst>
        </pc:cxnChg>
        <pc:cxnChg chg="add mod">
          <ac:chgData name="Vihansa S.A.S it21134180" userId="c1683f9f-850b-4a7c-8080-f1b972546ffa" providerId="ADAL" clId="{7182E3AD-1EDB-43D3-9715-B64FFC1F0957}" dt="2024-09-08T07:24:33.667" v="1592" actId="1582"/>
          <ac:cxnSpMkLst>
            <pc:docMk/>
            <pc:sldMk cId="2304153604" sldId="470"/>
            <ac:cxnSpMk id="24" creationId="{BFF9ACF9-45D4-7DEC-4FB8-56B47FD7A98C}"/>
          </ac:cxnSpMkLst>
        </pc:cxnChg>
        <pc:cxnChg chg="add mod">
          <ac:chgData name="Vihansa S.A.S it21134180" userId="c1683f9f-850b-4a7c-8080-f1b972546ffa" providerId="ADAL" clId="{7182E3AD-1EDB-43D3-9715-B64FFC1F0957}" dt="2024-09-08T07:25:56.476" v="1606" actId="1582"/>
          <ac:cxnSpMkLst>
            <pc:docMk/>
            <pc:sldMk cId="2304153604" sldId="470"/>
            <ac:cxnSpMk id="27" creationId="{C8E10501-37C2-E19F-8944-D9661150E57D}"/>
          </ac:cxnSpMkLst>
        </pc:cxnChg>
      </pc:sldChg>
      <pc:sldChg chg="addSp delSp modSp new mod">
        <pc:chgData name="Vihansa S.A.S it21134180" userId="c1683f9f-850b-4a7c-8080-f1b972546ffa" providerId="ADAL" clId="{7182E3AD-1EDB-43D3-9715-B64FFC1F0957}" dt="2024-09-08T07:39:46.724" v="1663" actId="1076"/>
        <pc:sldMkLst>
          <pc:docMk/>
          <pc:sldMk cId="266928601" sldId="471"/>
        </pc:sldMkLst>
        <pc:spChg chg="mod">
          <ac:chgData name="Vihansa S.A.S it21134180" userId="c1683f9f-850b-4a7c-8080-f1b972546ffa" providerId="ADAL" clId="{7182E3AD-1EDB-43D3-9715-B64FFC1F0957}" dt="2024-09-08T07:34:02.911" v="1634" actId="20577"/>
          <ac:spMkLst>
            <pc:docMk/>
            <pc:sldMk cId="266928601" sldId="471"/>
            <ac:spMk id="2" creationId="{8B6C138F-C304-3FCC-E93B-96A04306FF73}"/>
          </ac:spMkLst>
        </pc:spChg>
        <pc:spChg chg="add mod">
          <ac:chgData name="Vihansa S.A.S it21134180" userId="c1683f9f-850b-4a7c-8080-f1b972546ffa" providerId="ADAL" clId="{7182E3AD-1EDB-43D3-9715-B64FFC1F0957}" dt="2024-09-08T07:34:39.904" v="1639" actId="14100"/>
          <ac:spMkLst>
            <pc:docMk/>
            <pc:sldMk cId="266928601" sldId="471"/>
            <ac:spMk id="3" creationId="{B3524823-A73F-B7AC-1408-A4950120F3B6}"/>
          </ac:spMkLst>
        </pc:spChg>
        <pc:picChg chg="add del mod">
          <ac:chgData name="Vihansa S.A.S it21134180" userId="c1683f9f-850b-4a7c-8080-f1b972546ffa" providerId="ADAL" clId="{7182E3AD-1EDB-43D3-9715-B64FFC1F0957}" dt="2024-09-08T07:39:15.793" v="1654" actId="478"/>
          <ac:picMkLst>
            <pc:docMk/>
            <pc:sldMk cId="266928601" sldId="471"/>
            <ac:picMk id="5" creationId="{C731944E-E70B-0116-8EB2-AA1B7BC8B6D3}"/>
          </ac:picMkLst>
        </pc:picChg>
        <pc:picChg chg="add del mod">
          <ac:chgData name="Vihansa S.A.S it21134180" userId="c1683f9f-850b-4a7c-8080-f1b972546ffa" providerId="ADAL" clId="{7182E3AD-1EDB-43D3-9715-B64FFC1F0957}" dt="2024-09-08T07:39:13.862" v="1653" actId="478"/>
          <ac:picMkLst>
            <pc:docMk/>
            <pc:sldMk cId="266928601" sldId="471"/>
            <ac:picMk id="7" creationId="{DDA90E30-229B-5E24-4BA8-7D89037D5038}"/>
          </ac:picMkLst>
        </pc:picChg>
        <pc:picChg chg="add mod">
          <ac:chgData name="Vihansa S.A.S it21134180" userId="c1683f9f-850b-4a7c-8080-f1b972546ffa" providerId="ADAL" clId="{7182E3AD-1EDB-43D3-9715-B64FFC1F0957}" dt="2024-09-08T07:39:46.724" v="1663" actId="1076"/>
          <ac:picMkLst>
            <pc:docMk/>
            <pc:sldMk cId="266928601" sldId="471"/>
            <ac:picMk id="9" creationId="{847228D3-A503-856A-8F79-CE4D2DCAE293}"/>
          </ac:picMkLst>
        </pc:picChg>
      </pc:sldChg>
      <pc:sldChg chg="addSp modSp new mod">
        <pc:chgData name="Vihansa S.A.S it21134180" userId="c1683f9f-850b-4a7c-8080-f1b972546ffa" providerId="ADAL" clId="{7182E3AD-1EDB-43D3-9715-B64FFC1F0957}" dt="2024-09-08T16:48:24.463" v="1780" actId="1076"/>
        <pc:sldMkLst>
          <pc:docMk/>
          <pc:sldMk cId="3011607231" sldId="475"/>
        </pc:sldMkLst>
        <pc:spChg chg="mod">
          <ac:chgData name="Vihansa S.A.S it21134180" userId="c1683f9f-850b-4a7c-8080-f1b972546ffa" providerId="ADAL" clId="{7182E3AD-1EDB-43D3-9715-B64FFC1F0957}" dt="2024-09-08T14:06:56.639" v="1692" actId="20577"/>
          <ac:spMkLst>
            <pc:docMk/>
            <pc:sldMk cId="3011607231" sldId="475"/>
            <ac:spMk id="2" creationId="{586BE363-D5B9-1392-BEE6-B7193205C4E5}"/>
          </ac:spMkLst>
        </pc:spChg>
        <pc:spChg chg="add mod">
          <ac:chgData name="Vihansa S.A.S it21134180" userId="c1683f9f-850b-4a7c-8080-f1b972546ffa" providerId="ADAL" clId="{7182E3AD-1EDB-43D3-9715-B64FFC1F0957}" dt="2024-09-08T16:35:22.502" v="1761" actId="113"/>
          <ac:spMkLst>
            <pc:docMk/>
            <pc:sldMk cId="3011607231" sldId="475"/>
            <ac:spMk id="3" creationId="{79C60F5F-24B6-47AE-6EBC-8F562C469D17}"/>
          </ac:spMkLst>
        </pc:spChg>
        <pc:picChg chg="add mod">
          <ac:chgData name="Vihansa S.A.S it21134180" userId="c1683f9f-850b-4a7c-8080-f1b972546ffa" providerId="ADAL" clId="{7182E3AD-1EDB-43D3-9715-B64FFC1F0957}" dt="2024-09-08T16:35:26.866" v="1775" actId="1035"/>
          <ac:picMkLst>
            <pc:docMk/>
            <pc:sldMk cId="3011607231" sldId="475"/>
            <ac:picMk id="5" creationId="{96EF04DB-216E-A2F1-6732-745C0C93828F}"/>
          </ac:picMkLst>
        </pc:picChg>
        <pc:picChg chg="add mod">
          <ac:chgData name="Vihansa S.A.S it21134180" userId="c1683f9f-850b-4a7c-8080-f1b972546ffa" providerId="ADAL" clId="{7182E3AD-1EDB-43D3-9715-B64FFC1F0957}" dt="2024-09-08T16:48:24.463" v="1780" actId="1076"/>
          <ac:picMkLst>
            <pc:docMk/>
            <pc:sldMk cId="3011607231" sldId="475"/>
            <ac:picMk id="7" creationId="{7A187923-841E-663A-54FC-964CA921201E}"/>
          </ac:picMkLst>
        </pc:picChg>
      </pc:sldChg>
      <pc:sldChg chg="mod modShow">
        <pc:chgData name="Vihansa S.A.S it21134180" userId="c1683f9f-850b-4a7c-8080-f1b972546ffa" providerId="ADAL" clId="{7182E3AD-1EDB-43D3-9715-B64FFC1F0957}" dt="2024-09-11T05:40:57.479" v="3501" actId="729"/>
        <pc:sldMkLst>
          <pc:docMk/>
          <pc:sldMk cId="416155477" sldId="476"/>
        </pc:sldMkLst>
      </pc:sldChg>
      <pc:sldChg chg="addSp delSp modSp add mod">
        <pc:chgData name="Vihansa S.A.S it21134180" userId="c1683f9f-850b-4a7c-8080-f1b972546ffa" providerId="ADAL" clId="{7182E3AD-1EDB-43D3-9715-B64FFC1F0957}" dt="2024-09-08T17:00:54.172" v="1796" actId="1076"/>
        <pc:sldMkLst>
          <pc:docMk/>
          <pc:sldMk cId="1487240376" sldId="477"/>
        </pc:sldMkLst>
        <pc:picChg chg="del">
          <ac:chgData name="Vihansa S.A.S it21134180" userId="c1683f9f-850b-4a7c-8080-f1b972546ffa" providerId="ADAL" clId="{7182E3AD-1EDB-43D3-9715-B64FFC1F0957}" dt="2024-09-08T16:58:43.880" v="1782" actId="478"/>
          <ac:picMkLst>
            <pc:docMk/>
            <pc:sldMk cId="1487240376" sldId="477"/>
            <ac:picMk id="5" creationId="{96EF04DB-216E-A2F1-6732-745C0C93828F}"/>
          </ac:picMkLst>
        </pc:picChg>
        <pc:picChg chg="add mod">
          <ac:chgData name="Vihansa S.A.S it21134180" userId="c1683f9f-850b-4a7c-8080-f1b972546ffa" providerId="ADAL" clId="{7182E3AD-1EDB-43D3-9715-B64FFC1F0957}" dt="2024-09-08T16:59:08.782" v="1790" actId="1037"/>
          <ac:picMkLst>
            <pc:docMk/>
            <pc:sldMk cId="1487240376" sldId="477"/>
            <ac:picMk id="6" creationId="{CF652BAB-DA53-5B26-6E45-58A26A59A57E}"/>
          </ac:picMkLst>
        </pc:picChg>
        <pc:picChg chg="del">
          <ac:chgData name="Vihansa S.A.S it21134180" userId="c1683f9f-850b-4a7c-8080-f1b972546ffa" providerId="ADAL" clId="{7182E3AD-1EDB-43D3-9715-B64FFC1F0957}" dt="2024-09-08T17:00:42.065" v="1791" actId="478"/>
          <ac:picMkLst>
            <pc:docMk/>
            <pc:sldMk cId="1487240376" sldId="477"/>
            <ac:picMk id="7" creationId="{7A187923-841E-663A-54FC-964CA921201E}"/>
          </ac:picMkLst>
        </pc:picChg>
        <pc:picChg chg="add mod">
          <ac:chgData name="Vihansa S.A.S it21134180" userId="c1683f9f-850b-4a7c-8080-f1b972546ffa" providerId="ADAL" clId="{7182E3AD-1EDB-43D3-9715-B64FFC1F0957}" dt="2024-09-08T17:00:54.172" v="1796" actId="1076"/>
          <ac:picMkLst>
            <pc:docMk/>
            <pc:sldMk cId="1487240376" sldId="477"/>
            <ac:picMk id="9" creationId="{AD6A4C7F-C0DB-5478-D883-825F36D1206F}"/>
          </ac:picMkLst>
        </pc:picChg>
      </pc:sldChg>
      <pc:sldChg chg="addSp delSp modSp add mod">
        <pc:chgData name="Vihansa S.A.S it21134180" userId="c1683f9f-850b-4a7c-8080-f1b972546ffa" providerId="ADAL" clId="{7182E3AD-1EDB-43D3-9715-B64FFC1F0957}" dt="2024-09-08T17:05:48.528" v="1871" actId="1076"/>
        <pc:sldMkLst>
          <pc:docMk/>
          <pc:sldMk cId="1015333866" sldId="478"/>
        </pc:sldMkLst>
        <pc:spChg chg="mod">
          <ac:chgData name="Vihansa S.A.S it21134180" userId="c1683f9f-850b-4a7c-8080-f1b972546ffa" providerId="ADAL" clId="{7182E3AD-1EDB-43D3-9715-B64FFC1F0957}" dt="2024-09-08T17:02:21.328" v="1815" actId="20577"/>
          <ac:spMkLst>
            <pc:docMk/>
            <pc:sldMk cId="1015333866" sldId="478"/>
            <ac:spMk id="3" creationId="{79C60F5F-24B6-47AE-6EBC-8F562C469D17}"/>
          </ac:spMkLst>
        </pc:spChg>
        <pc:spChg chg="add del">
          <ac:chgData name="Vihansa S.A.S it21134180" userId="c1683f9f-850b-4a7c-8080-f1b972546ffa" providerId="ADAL" clId="{7182E3AD-1EDB-43D3-9715-B64FFC1F0957}" dt="2024-09-08T17:02:38.225" v="1819" actId="22"/>
          <ac:spMkLst>
            <pc:docMk/>
            <pc:sldMk cId="1015333866" sldId="478"/>
            <ac:spMk id="5" creationId="{BC968033-928E-152C-57C6-7F9D38E2BC8C}"/>
          </ac:spMkLst>
        </pc:spChg>
        <pc:picChg chg="del">
          <ac:chgData name="Vihansa S.A.S it21134180" userId="c1683f9f-850b-4a7c-8080-f1b972546ffa" providerId="ADAL" clId="{7182E3AD-1EDB-43D3-9715-B64FFC1F0957}" dt="2024-09-08T17:02:24.927" v="1816" actId="478"/>
          <ac:picMkLst>
            <pc:docMk/>
            <pc:sldMk cId="1015333866" sldId="478"/>
            <ac:picMk id="6" creationId="{CF652BAB-DA53-5B26-6E45-58A26A59A57E}"/>
          </ac:picMkLst>
        </pc:picChg>
        <pc:picChg chg="add mod">
          <ac:chgData name="Vihansa S.A.S it21134180" userId="c1683f9f-850b-4a7c-8080-f1b972546ffa" providerId="ADAL" clId="{7182E3AD-1EDB-43D3-9715-B64FFC1F0957}" dt="2024-09-08T17:03:15.268" v="1862" actId="1037"/>
          <ac:picMkLst>
            <pc:docMk/>
            <pc:sldMk cId="1015333866" sldId="478"/>
            <ac:picMk id="8" creationId="{11A44D2F-2534-AE60-DFED-F96577EAE15A}"/>
          </ac:picMkLst>
        </pc:picChg>
        <pc:picChg chg="del">
          <ac:chgData name="Vihansa S.A.S it21134180" userId="c1683f9f-850b-4a7c-8080-f1b972546ffa" providerId="ADAL" clId="{7182E3AD-1EDB-43D3-9715-B64FFC1F0957}" dt="2024-09-08T17:02:26.343" v="1817" actId="478"/>
          <ac:picMkLst>
            <pc:docMk/>
            <pc:sldMk cId="1015333866" sldId="478"/>
            <ac:picMk id="9" creationId="{AD6A4C7F-C0DB-5478-D883-825F36D1206F}"/>
          </ac:picMkLst>
        </pc:picChg>
        <pc:picChg chg="add mod">
          <ac:chgData name="Vihansa S.A.S it21134180" userId="c1683f9f-850b-4a7c-8080-f1b972546ffa" providerId="ADAL" clId="{7182E3AD-1EDB-43D3-9715-B64FFC1F0957}" dt="2024-09-08T17:05:48.528" v="1871" actId="1076"/>
          <ac:picMkLst>
            <pc:docMk/>
            <pc:sldMk cId="1015333866" sldId="478"/>
            <ac:picMk id="11" creationId="{10B12DF4-4F7F-5BEE-3095-C1FF627D1D44}"/>
          </ac:picMkLst>
        </pc:picChg>
      </pc:sldChg>
      <pc:sldChg chg="addSp delSp modSp add mod ord">
        <pc:chgData name="Vihansa S.A.S it21134180" userId="c1683f9f-850b-4a7c-8080-f1b972546ffa" providerId="ADAL" clId="{7182E3AD-1EDB-43D3-9715-B64FFC1F0957}" dt="2024-09-08T17:09:08.999" v="2034"/>
        <pc:sldMkLst>
          <pc:docMk/>
          <pc:sldMk cId="3785577117" sldId="479"/>
        </pc:sldMkLst>
        <pc:spChg chg="mod">
          <ac:chgData name="Vihansa S.A.S it21134180" userId="c1683f9f-850b-4a7c-8080-f1b972546ffa" providerId="ADAL" clId="{7182E3AD-1EDB-43D3-9715-B64FFC1F0957}" dt="2024-09-08T17:06:57.516" v="1890" actId="20577"/>
          <ac:spMkLst>
            <pc:docMk/>
            <pc:sldMk cId="3785577117" sldId="479"/>
            <ac:spMk id="2" creationId="{586BE363-D5B9-1392-BEE6-B7193205C4E5}"/>
          </ac:spMkLst>
        </pc:spChg>
        <pc:spChg chg="del">
          <ac:chgData name="Vihansa S.A.S it21134180" userId="c1683f9f-850b-4a7c-8080-f1b972546ffa" providerId="ADAL" clId="{7182E3AD-1EDB-43D3-9715-B64FFC1F0957}" dt="2024-09-08T17:07:09.463" v="1893" actId="478"/>
          <ac:spMkLst>
            <pc:docMk/>
            <pc:sldMk cId="3785577117" sldId="479"/>
            <ac:spMk id="3" creationId="{79C60F5F-24B6-47AE-6EBC-8F562C469D17}"/>
          </ac:spMkLst>
        </pc:spChg>
        <pc:spChg chg="add mod">
          <ac:chgData name="Vihansa S.A.S it21134180" userId="c1683f9f-850b-4a7c-8080-f1b972546ffa" providerId="ADAL" clId="{7182E3AD-1EDB-43D3-9715-B64FFC1F0957}" dt="2024-09-08T17:08:39.562" v="1983" actId="1037"/>
          <ac:spMkLst>
            <pc:docMk/>
            <pc:sldMk cId="3785577117" sldId="479"/>
            <ac:spMk id="9" creationId="{5A46ADC0-C02F-D1EE-8D58-2C2CE22D32B3}"/>
          </ac:spMkLst>
        </pc:spChg>
        <pc:picChg chg="add mod">
          <ac:chgData name="Vihansa S.A.S it21134180" userId="c1683f9f-850b-4a7c-8080-f1b972546ffa" providerId="ADAL" clId="{7182E3AD-1EDB-43D3-9715-B64FFC1F0957}" dt="2024-09-08T17:08:48.728" v="2012" actId="1036"/>
          <ac:picMkLst>
            <pc:docMk/>
            <pc:sldMk cId="3785577117" sldId="479"/>
            <ac:picMk id="5" creationId="{07838425-0BD4-DEAB-3BD6-B38B8A8626E9}"/>
          </ac:picMkLst>
        </pc:picChg>
        <pc:picChg chg="add mod">
          <ac:chgData name="Vihansa S.A.S it21134180" userId="c1683f9f-850b-4a7c-8080-f1b972546ffa" providerId="ADAL" clId="{7182E3AD-1EDB-43D3-9715-B64FFC1F0957}" dt="2024-09-08T17:08:54.118" v="2030" actId="1035"/>
          <ac:picMkLst>
            <pc:docMk/>
            <pc:sldMk cId="3785577117" sldId="479"/>
            <ac:picMk id="7" creationId="{532ED647-73C9-1181-0CE1-743B72D5A795}"/>
          </ac:picMkLst>
        </pc:picChg>
        <pc:picChg chg="del">
          <ac:chgData name="Vihansa S.A.S it21134180" userId="c1683f9f-850b-4a7c-8080-f1b972546ffa" providerId="ADAL" clId="{7182E3AD-1EDB-43D3-9715-B64FFC1F0957}" dt="2024-09-08T17:07:01.875" v="1892" actId="478"/>
          <ac:picMkLst>
            <pc:docMk/>
            <pc:sldMk cId="3785577117" sldId="479"/>
            <ac:picMk id="8" creationId="{11A44D2F-2534-AE60-DFED-F96577EAE15A}"/>
          </ac:picMkLst>
        </pc:picChg>
        <pc:picChg chg="del">
          <ac:chgData name="Vihansa S.A.S it21134180" userId="c1683f9f-850b-4a7c-8080-f1b972546ffa" providerId="ADAL" clId="{7182E3AD-1EDB-43D3-9715-B64FFC1F0957}" dt="2024-09-08T17:07:00.552" v="1891" actId="478"/>
          <ac:picMkLst>
            <pc:docMk/>
            <pc:sldMk cId="3785577117" sldId="479"/>
            <ac:picMk id="11" creationId="{10B12DF4-4F7F-5BEE-3095-C1FF627D1D44}"/>
          </ac:picMkLst>
        </pc:picChg>
      </pc:sldChg>
      <pc:sldChg chg="addSp delSp modSp add mod">
        <pc:chgData name="Vihansa S.A.S it21134180" userId="c1683f9f-850b-4a7c-8080-f1b972546ffa" providerId="ADAL" clId="{7182E3AD-1EDB-43D3-9715-B64FFC1F0957}" dt="2024-09-08T17:09:50.233" v="2049" actId="1076"/>
        <pc:sldMkLst>
          <pc:docMk/>
          <pc:sldMk cId="559476935" sldId="480"/>
        </pc:sldMkLst>
        <pc:picChg chg="add mod">
          <ac:chgData name="Vihansa S.A.S it21134180" userId="c1683f9f-850b-4a7c-8080-f1b972546ffa" providerId="ADAL" clId="{7182E3AD-1EDB-43D3-9715-B64FFC1F0957}" dt="2024-09-08T17:09:36.907" v="2044" actId="14100"/>
          <ac:picMkLst>
            <pc:docMk/>
            <pc:sldMk cId="559476935" sldId="480"/>
            <ac:picMk id="4" creationId="{A5FBC0BA-DC16-3D24-27EB-77022179DCAE}"/>
          </ac:picMkLst>
        </pc:picChg>
        <pc:picChg chg="del">
          <ac:chgData name="Vihansa S.A.S it21134180" userId="c1683f9f-850b-4a7c-8080-f1b972546ffa" providerId="ADAL" clId="{7182E3AD-1EDB-43D3-9715-B64FFC1F0957}" dt="2024-09-08T17:09:20.927" v="2037" actId="478"/>
          <ac:picMkLst>
            <pc:docMk/>
            <pc:sldMk cId="559476935" sldId="480"/>
            <ac:picMk id="5" creationId="{07838425-0BD4-DEAB-3BD6-B38B8A8626E9}"/>
          </ac:picMkLst>
        </pc:picChg>
        <pc:picChg chg="del">
          <ac:chgData name="Vihansa S.A.S it21134180" userId="c1683f9f-850b-4a7c-8080-f1b972546ffa" providerId="ADAL" clId="{7182E3AD-1EDB-43D3-9715-B64FFC1F0957}" dt="2024-09-08T17:09:23.136" v="2038" actId="478"/>
          <ac:picMkLst>
            <pc:docMk/>
            <pc:sldMk cId="559476935" sldId="480"/>
            <ac:picMk id="7" creationId="{532ED647-73C9-1181-0CE1-743B72D5A795}"/>
          </ac:picMkLst>
        </pc:picChg>
        <pc:picChg chg="add mod">
          <ac:chgData name="Vihansa S.A.S it21134180" userId="c1683f9f-850b-4a7c-8080-f1b972546ffa" providerId="ADAL" clId="{7182E3AD-1EDB-43D3-9715-B64FFC1F0957}" dt="2024-09-08T17:09:50.233" v="2049" actId="1076"/>
          <ac:picMkLst>
            <pc:docMk/>
            <pc:sldMk cId="559476935" sldId="480"/>
            <ac:picMk id="8" creationId="{3D060BB4-0AFB-F6CA-AB60-575CAE589B20}"/>
          </ac:picMkLst>
        </pc:picChg>
      </pc:sldChg>
      <pc:sldChg chg="add del">
        <pc:chgData name="Vihansa S.A.S it21134180" userId="c1683f9f-850b-4a7c-8080-f1b972546ffa" providerId="ADAL" clId="{7182E3AD-1EDB-43D3-9715-B64FFC1F0957}" dt="2024-09-08T17:09:15.172" v="2035" actId="47"/>
        <pc:sldMkLst>
          <pc:docMk/>
          <pc:sldMk cId="4131987715" sldId="480"/>
        </pc:sldMkLst>
      </pc:sldChg>
      <pc:sldChg chg="addSp delSp modSp new mod">
        <pc:chgData name="Vihansa S.A.S it21134180" userId="c1683f9f-850b-4a7c-8080-f1b972546ffa" providerId="ADAL" clId="{7182E3AD-1EDB-43D3-9715-B64FFC1F0957}" dt="2024-09-11T02:54:53.632" v="3281" actId="20577"/>
        <pc:sldMkLst>
          <pc:docMk/>
          <pc:sldMk cId="1036491253" sldId="481"/>
        </pc:sldMkLst>
        <pc:spChg chg="mod">
          <ac:chgData name="Vihansa S.A.S it21134180" userId="c1683f9f-850b-4a7c-8080-f1b972546ffa" providerId="ADAL" clId="{7182E3AD-1EDB-43D3-9715-B64FFC1F0957}" dt="2024-09-08T17:17:28.485" v="2136" actId="20577"/>
          <ac:spMkLst>
            <pc:docMk/>
            <pc:sldMk cId="1036491253" sldId="481"/>
            <ac:spMk id="2" creationId="{67F4099B-BFE4-4ADC-EE9C-5299A36C51B2}"/>
          </ac:spMkLst>
        </pc:spChg>
        <pc:graphicFrameChg chg="add del mod modGraphic">
          <ac:chgData name="Vihansa S.A.S it21134180" userId="c1683f9f-850b-4a7c-8080-f1b972546ffa" providerId="ADAL" clId="{7182E3AD-1EDB-43D3-9715-B64FFC1F0957}" dt="2024-09-08T17:43:01.965" v="2732" actId="478"/>
          <ac:graphicFrameMkLst>
            <pc:docMk/>
            <pc:sldMk cId="1036491253" sldId="481"/>
            <ac:graphicFrameMk id="3" creationId="{1E057ED3-12E6-EF26-0F4C-D67837B65C58}"/>
          </ac:graphicFrameMkLst>
        </pc:graphicFrameChg>
        <pc:graphicFrameChg chg="add mod modGraphic">
          <ac:chgData name="Vihansa S.A.S it21134180" userId="c1683f9f-850b-4a7c-8080-f1b972546ffa" providerId="ADAL" clId="{7182E3AD-1EDB-43D3-9715-B64FFC1F0957}" dt="2024-09-11T02:54:53.632" v="3281" actId="20577"/>
          <ac:graphicFrameMkLst>
            <pc:docMk/>
            <pc:sldMk cId="1036491253" sldId="481"/>
            <ac:graphicFrameMk id="6" creationId="{06D7725D-4F65-A0F6-8263-0CD07420764E}"/>
          </ac:graphicFrameMkLst>
        </pc:graphicFrameChg>
        <pc:picChg chg="add del mod">
          <ac:chgData name="Vihansa S.A.S it21134180" userId="c1683f9f-850b-4a7c-8080-f1b972546ffa" providerId="ADAL" clId="{7182E3AD-1EDB-43D3-9715-B64FFC1F0957}" dt="2024-09-08T17:43:26.797" v="2742" actId="22"/>
          <ac:picMkLst>
            <pc:docMk/>
            <pc:sldMk cId="1036491253" sldId="481"/>
            <ac:picMk id="5" creationId="{842327F0-1520-3660-36C5-0298C44826E2}"/>
          </ac:picMkLst>
        </pc:picChg>
      </pc:sldChg>
      <pc:sldChg chg="modSp mod">
        <pc:chgData name="Vihansa S.A.S it21134180" userId="c1683f9f-850b-4a7c-8080-f1b972546ffa" providerId="ADAL" clId="{7182E3AD-1EDB-43D3-9715-B64FFC1F0957}" dt="2024-09-11T03:18:02.891" v="3470" actId="20577"/>
        <pc:sldMkLst>
          <pc:docMk/>
          <pc:sldMk cId="425746970" sldId="516"/>
        </pc:sldMkLst>
        <pc:spChg chg="mod">
          <ac:chgData name="Vihansa S.A.S it21134180" userId="c1683f9f-850b-4a7c-8080-f1b972546ffa" providerId="ADAL" clId="{7182E3AD-1EDB-43D3-9715-B64FFC1F0957}" dt="2024-09-11T03:18:02.891" v="3470" actId="20577"/>
          <ac:spMkLst>
            <pc:docMk/>
            <pc:sldMk cId="425746970" sldId="516"/>
            <ac:spMk id="47" creationId="{00000000-0000-0000-0000-000000000000}"/>
          </ac:spMkLst>
        </pc:spChg>
      </pc:sldChg>
      <pc:sldChg chg="modSp mod">
        <pc:chgData name="Vihansa S.A.S it21134180" userId="c1683f9f-850b-4a7c-8080-f1b972546ffa" providerId="ADAL" clId="{7182E3AD-1EDB-43D3-9715-B64FFC1F0957}" dt="2024-09-11T03:16:09.574" v="3455" actId="20577"/>
        <pc:sldMkLst>
          <pc:docMk/>
          <pc:sldMk cId="3396882913" sldId="517"/>
        </pc:sldMkLst>
        <pc:spChg chg="mod">
          <ac:chgData name="Vihansa S.A.S it21134180" userId="c1683f9f-850b-4a7c-8080-f1b972546ffa" providerId="ADAL" clId="{7182E3AD-1EDB-43D3-9715-B64FFC1F0957}" dt="2024-09-11T03:16:09.574" v="3455" actId="20577"/>
          <ac:spMkLst>
            <pc:docMk/>
            <pc:sldMk cId="3396882913" sldId="517"/>
            <ac:spMk id="43" creationId="{00000000-0000-0000-0000-000000000000}"/>
          </ac:spMkLst>
        </pc:spChg>
      </pc:sldChg>
      <pc:sldChg chg="addSp modSp new mod">
        <pc:chgData name="Vihansa S.A.S it21134180" userId="c1683f9f-850b-4a7c-8080-f1b972546ffa" providerId="ADAL" clId="{7182E3AD-1EDB-43D3-9715-B64FFC1F0957}" dt="2024-09-11T05:40:22.127" v="3500" actId="1076"/>
        <pc:sldMkLst>
          <pc:docMk/>
          <pc:sldMk cId="3189977939" sldId="521"/>
        </pc:sldMkLst>
        <pc:spChg chg="add mod">
          <ac:chgData name="Vihansa S.A.S it21134180" userId="c1683f9f-850b-4a7c-8080-f1b972546ffa" providerId="ADAL" clId="{7182E3AD-1EDB-43D3-9715-B64FFC1F0957}" dt="2024-09-11T05:40:13.711" v="3499" actId="20577"/>
          <ac:spMkLst>
            <pc:docMk/>
            <pc:sldMk cId="3189977939" sldId="521"/>
            <ac:spMk id="2" creationId="{D4DD038D-0B48-9234-522E-6F62FA5A99FD}"/>
          </ac:spMkLst>
        </pc:spChg>
        <pc:picChg chg="add mod">
          <ac:chgData name="Vihansa S.A.S it21134180" userId="c1683f9f-850b-4a7c-8080-f1b972546ffa" providerId="ADAL" clId="{7182E3AD-1EDB-43D3-9715-B64FFC1F0957}" dt="2024-09-11T05:39:02.344" v="3484" actId="1076"/>
          <ac:picMkLst>
            <pc:docMk/>
            <pc:sldMk cId="3189977939" sldId="521"/>
            <ac:picMk id="1026" creationId="{6FF88324-B8BD-D8B7-BE8D-9FE892751704}"/>
          </ac:picMkLst>
        </pc:picChg>
        <pc:picChg chg="add mod">
          <ac:chgData name="Vihansa S.A.S it21134180" userId="c1683f9f-850b-4a7c-8080-f1b972546ffa" providerId="ADAL" clId="{7182E3AD-1EDB-43D3-9715-B64FFC1F0957}" dt="2024-09-11T05:40:22.127" v="3500" actId="1076"/>
          <ac:picMkLst>
            <pc:docMk/>
            <pc:sldMk cId="3189977939" sldId="521"/>
            <ac:picMk id="1028" creationId="{9698D57C-0D13-2669-DC0E-1D423E1869E5}"/>
          </ac:picMkLst>
        </pc:picChg>
      </pc:sldChg>
    </pc:docChg>
  </pc:docChgLst>
  <pc:docChgLst>
    <pc:chgData name="Christy H M it21127946" userId="S::it21127946@my.sliit.lk::0c28b57a-5422-48ba-bc51-ab4e3c7f524d" providerId="AD" clId="Web-{902B3218-9354-45E1-A0BF-F397DE443FD3}"/>
    <pc:docChg chg="addSld delSld modSld">
      <pc:chgData name="Christy H M it21127946" userId="S::it21127946@my.sliit.lk::0c28b57a-5422-48ba-bc51-ab4e3c7f524d" providerId="AD" clId="Web-{902B3218-9354-45E1-A0BF-F397DE443FD3}" dt="2024-05-07T14:54:58.394" v="28"/>
      <pc:docMkLst>
        <pc:docMk/>
      </pc:docMkLst>
      <pc:sldChg chg="del">
        <pc:chgData name="Christy H M it21127946" userId="S::it21127946@my.sliit.lk::0c28b57a-5422-48ba-bc51-ab4e3c7f524d" providerId="AD" clId="Web-{902B3218-9354-45E1-A0BF-F397DE443FD3}" dt="2024-05-07T14:53:32.047" v="24"/>
        <pc:sldMkLst>
          <pc:docMk/>
          <pc:sldMk cId="0" sldId="270"/>
        </pc:sldMkLst>
      </pc:sldChg>
      <pc:sldChg chg="addSp delSp modSp add replId">
        <pc:chgData name="Christy H M it21127946" userId="S::it21127946@my.sliit.lk::0c28b57a-5422-48ba-bc51-ab4e3c7f524d" providerId="AD" clId="Web-{902B3218-9354-45E1-A0BF-F397DE443FD3}" dt="2024-05-07T14:54:58.394" v="28"/>
        <pc:sldMkLst>
          <pc:docMk/>
          <pc:sldMk cId="2027947742" sldId="458"/>
        </pc:sldMkLst>
        <pc:spChg chg="mod">
          <ac:chgData name="Christy H M it21127946" userId="S::it21127946@my.sliit.lk::0c28b57a-5422-48ba-bc51-ab4e3c7f524d" providerId="AD" clId="Web-{902B3218-9354-45E1-A0BF-F397DE443FD3}" dt="2024-05-07T14:53:55.595" v="25" actId="1076"/>
          <ac:spMkLst>
            <pc:docMk/>
            <pc:sldMk cId="2027947742" sldId="458"/>
            <ac:spMk id="989" creationId="{00000000-0000-0000-0000-000000000000}"/>
          </ac:spMkLst>
        </pc:spChg>
        <pc:picChg chg="add del mod">
          <ac:chgData name="Christy H M it21127946" userId="S::it21127946@my.sliit.lk::0c28b57a-5422-48ba-bc51-ab4e3c7f524d" providerId="AD" clId="Web-{902B3218-9354-45E1-A0BF-F397DE443FD3}" dt="2024-05-07T14:47:42.238" v="3"/>
          <ac:picMkLst>
            <pc:docMk/>
            <pc:sldMk cId="2027947742" sldId="458"/>
            <ac:picMk id="3" creationId="{76FCD6F7-E767-360C-9276-AA76BDD55508}"/>
          </ac:picMkLst>
        </pc:picChg>
        <pc:picChg chg="add mod">
          <ac:chgData name="Christy H M it21127946" userId="S::it21127946@my.sliit.lk::0c28b57a-5422-48ba-bc51-ab4e3c7f524d" providerId="AD" clId="Web-{902B3218-9354-45E1-A0BF-F397DE443FD3}" dt="2024-05-07T14:48:31.287" v="11" actId="1076"/>
          <ac:picMkLst>
            <pc:docMk/>
            <pc:sldMk cId="2027947742" sldId="458"/>
            <ac:picMk id="4" creationId="{B4D9B729-9323-F4B3-9CA4-43B10707EE47}"/>
          </ac:picMkLst>
        </pc:picChg>
        <pc:picChg chg="add del mod">
          <ac:chgData name="Christy H M it21127946" userId="S::it21127946@my.sliit.lk::0c28b57a-5422-48ba-bc51-ab4e3c7f524d" providerId="AD" clId="Web-{902B3218-9354-45E1-A0BF-F397DE443FD3}" dt="2024-05-07T14:54:58.394" v="28"/>
          <ac:picMkLst>
            <pc:docMk/>
            <pc:sldMk cId="2027947742" sldId="458"/>
            <ac:picMk id="5" creationId="{19809439-AC26-E8DA-96A7-DBE90CB28A1C}"/>
          </ac:picMkLst>
        </pc:picChg>
        <pc:picChg chg="del">
          <ac:chgData name="Christy H M it21127946" userId="S::it21127946@my.sliit.lk::0c28b57a-5422-48ba-bc51-ab4e3c7f524d" providerId="AD" clId="Web-{902B3218-9354-45E1-A0BF-F397DE443FD3}" dt="2024-05-07T14:46:22.876" v="1"/>
          <ac:picMkLst>
            <pc:docMk/>
            <pc:sldMk cId="2027947742" sldId="458"/>
            <ac:picMk id="26" creationId="{68429B07-FE63-CA0F-67C9-A5FA015DA013}"/>
          </ac:picMkLst>
        </pc:picChg>
      </pc:sldChg>
      <pc:sldChg chg="addSp delSp modSp add replId">
        <pc:chgData name="Christy H M it21127946" userId="S::it21127946@my.sliit.lk::0c28b57a-5422-48ba-bc51-ab4e3c7f524d" providerId="AD" clId="Web-{902B3218-9354-45E1-A0BF-F397DE443FD3}" dt="2024-05-07T14:53:26.266" v="23" actId="1076"/>
        <pc:sldMkLst>
          <pc:docMk/>
          <pc:sldMk cId="1571697621" sldId="459"/>
        </pc:sldMkLst>
        <pc:spChg chg="mod">
          <ac:chgData name="Christy H M it21127946" userId="S::it21127946@my.sliit.lk::0c28b57a-5422-48ba-bc51-ab4e3c7f524d" providerId="AD" clId="Web-{902B3218-9354-45E1-A0BF-F397DE443FD3}" dt="2024-05-07T14:53:26.266" v="23" actId="1076"/>
          <ac:spMkLst>
            <pc:docMk/>
            <pc:sldMk cId="1571697621" sldId="459"/>
            <ac:spMk id="989" creationId="{00000000-0000-0000-0000-000000000000}"/>
          </ac:spMkLst>
        </pc:spChg>
        <pc:picChg chg="add mod">
          <ac:chgData name="Christy H M it21127946" userId="S::it21127946@my.sliit.lk::0c28b57a-5422-48ba-bc51-ab4e3c7f524d" providerId="AD" clId="Web-{902B3218-9354-45E1-A0BF-F397DE443FD3}" dt="2024-05-07T14:53:19.234" v="22" actId="14100"/>
          <ac:picMkLst>
            <pc:docMk/>
            <pc:sldMk cId="1571697621" sldId="459"/>
            <ac:picMk id="3" creationId="{3A143F81-AE37-39A2-BB0A-44DF4CE2F5B2}"/>
          </ac:picMkLst>
        </pc:picChg>
        <pc:picChg chg="del">
          <ac:chgData name="Christy H M it21127946" userId="S::it21127946@my.sliit.lk::0c28b57a-5422-48ba-bc51-ab4e3c7f524d" providerId="AD" clId="Web-{902B3218-9354-45E1-A0BF-F397DE443FD3}" dt="2024-05-07T14:52:08.685" v="13"/>
          <ac:picMkLst>
            <pc:docMk/>
            <pc:sldMk cId="1571697621" sldId="459"/>
            <ac:picMk id="26" creationId="{68429B07-FE63-CA0F-67C9-A5FA015DA013}"/>
          </ac:picMkLst>
        </pc:picChg>
      </pc:sldChg>
    </pc:docChg>
  </pc:docChgLst>
  <pc:docChgLst>
    <pc:chgData name="Senadheera P.V.P.P it21126888" userId="79eb2b28-0118-4251-ace8-15a04e852f90" providerId="ADAL" clId="{3E191980-1ACD-4DB9-8F76-387B3AB67F92}"/>
    <pc:docChg chg="undo custSel addSld delSld modSld sldOrd">
      <pc:chgData name="Senadheera P.V.P.P it21126888" userId="79eb2b28-0118-4251-ace8-15a04e852f90" providerId="ADAL" clId="{3E191980-1ACD-4DB9-8F76-387B3AB67F92}" dt="2024-05-06T09:38:23.960" v="2848" actId="20577"/>
      <pc:docMkLst>
        <pc:docMk/>
      </pc:docMkLst>
      <pc:sldChg chg="addSp modSp">
        <pc:chgData name="Senadheera P.V.P.P it21126888" userId="79eb2b28-0118-4251-ace8-15a04e852f90" providerId="ADAL" clId="{3E191980-1ACD-4DB9-8F76-387B3AB67F92}" dt="2024-05-05T11:40:46.738" v="1433"/>
        <pc:sldMkLst>
          <pc:docMk/>
          <pc:sldMk cId="0" sldId="264"/>
        </pc:sldMkLst>
        <pc:spChg chg="add mod">
          <ac:chgData name="Senadheera P.V.P.P it21126888" userId="79eb2b28-0118-4251-ace8-15a04e852f90" providerId="ADAL" clId="{3E191980-1ACD-4DB9-8F76-387B3AB67F92}" dt="2024-05-05T11:40:46.738" v="1433"/>
          <ac:spMkLst>
            <pc:docMk/>
            <pc:sldMk cId="0" sldId="264"/>
            <ac:spMk id="2" creationId="{72044A5B-2C15-28F7-B7B4-2C1CFD28A33A}"/>
          </ac:spMkLst>
        </pc:spChg>
        <pc:spChg chg="add mod">
          <ac:chgData name="Senadheera P.V.P.P it21126888" userId="79eb2b28-0118-4251-ace8-15a04e852f90" providerId="ADAL" clId="{3E191980-1ACD-4DB9-8F76-387B3AB67F92}" dt="2024-05-05T11:40:46.738" v="1433"/>
          <ac:spMkLst>
            <pc:docMk/>
            <pc:sldMk cId="0" sldId="264"/>
            <ac:spMk id="3" creationId="{6C8B5E3E-9FEC-3F7B-1082-EF81CE931824}"/>
          </ac:spMkLst>
        </pc:spChg>
        <pc:spChg chg="add mod">
          <ac:chgData name="Senadheera P.V.P.P it21126888" userId="79eb2b28-0118-4251-ace8-15a04e852f90" providerId="ADAL" clId="{3E191980-1ACD-4DB9-8F76-387B3AB67F92}" dt="2024-05-05T11:40:46.738" v="1433"/>
          <ac:spMkLst>
            <pc:docMk/>
            <pc:sldMk cId="0" sldId="264"/>
            <ac:spMk id="4" creationId="{1C35B193-E242-98BB-57F5-4D47F928699D}"/>
          </ac:spMkLst>
        </pc:spChg>
        <pc:spChg chg="add mod">
          <ac:chgData name="Senadheera P.V.P.P it21126888" userId="79eb2b28-0118-4251-ace8-15a04e852f90" providerId="ADAL" clId="{3E191980-1ACD-4DB9-8F76-387B3AB67F92}" dt="2024-05-05T11:40:46.738" v="1433"/>
          <ac:spMkLst>
            <pc:docMk/>
            <pc:sldMk cId="0" sldId="264"/>
            <ac:spMk id="5" creationId="{D3F9303F-D877-BDE8-7EB0-5A1234124F95}"/>
          </ac:spMkLst>
        </pc:spChg>
      </pc:sldChg>
      <pc:sldChg chg="addSp modSp mod">
        <pc:chgData name="Senadheera P.V.P.P it21126888" userId="79eb2b28-0118-4251-ace8-15a04e852f90" providerId="ADAL" clId="{3E191980-1ACD-4DB9-8F76-387B3AB67F92}" dt="2024-05-06T08:04:04.287" v="2185" actId="6549"/>
        <pc:sldMkLst>
          <pc:docMk/>
          <pc:sldMk cId="0" sldId="266"/>
        </pc:sldMkLst>
        <pc:spChg chg="add mod">
          <ac:chgData name="Senadheera P.V.P.P it21126888" userId="79eb2b28-0118-4251-ace8-15a04e852f90" providerId="ADAL" clId="{3E191980-1ACD-4DB9-8F76-387B3AB67F92}" dt="2024-05-06T08:04:04.287" v="2185" actId="6549"/>
          <ac:spMkLst>
            <pc:docMk/>
            <pc:sldMk cId="0" sldId="266"/>
            <ac:spMk id="2" creationId="{E960F608-F7AF-D8B0-F9DD-2405AF680650}"/>
          </ac:spMkLst>
        </pc:spChg>
      </pc:sldChg>
      <pc:sldChg chg="addSp modSp mod">
        <pc:chgData name="Senadheera P.V.P.P it21126888" userId="79eb2b28-0118-4251-ace8-15a04e852f90" providerId="ADAL" clId="{3E191980-1ACD-4DB9-8F76-387B3AB67F92}" dt="2024-05-06T08:04:22.135" v="2225" actId="1038"/>
        <pc:sldMkLst>
          <pc:docMk/>
          <pc:sldMk cId="0" sldId="268"/>
        </pc:sldMkLst>
        <pc:spChg chg="add mod">
          <ac:chgData name="Senadheera P.V.P.P it21126888" userId="79eb2b28-0118-4251-ace8-15a04e852f90" providerId="ADAL" clId="{3E191980-1ACD-4DB9-8F76-387B3AB67F92}" dt="2024-05-06T08:04:22.135" v="2225" actId="1038"/>
          <ac:spMkLst>
            <pc:docMk/>
            <pc:sldMk cId="0" sldId="268"/>
            <ac:spMk id="2" creationId="{A037A50A-98A1-5EEB-8A7C-958A23C606AC}"/>
          </ac:spMkLst>
        </pc:spChg>
      </pc:sldChg>
      <pc:sldChg chg="addSp modSp mod">
        <pc:chgData name="Senadheera P.V.P.P it21126888" userId="79eb2b28-0118-4251-ace8-15a04e852f90" providerId="ADAL" clId="{3E191980-1ACD-4DB9-8F76-387B3AB67F92}" dt="2024-05-06T08:04:55.663" v="2264" actId="14100"/>
        <pc:sldMkLst>
          <pc:docMk/>
          <pc:sldMk cId="0" sldId="270"/>
        </pc:sldMkLst>
        <pc:spChg chg="add mod">
          <ac:chgData name="Senadheera P.V.P.P it21126888" userId="79eb2b28-0118-4251-ace8-15a04e852f90" providerId="ADAL" clId="{3E191980-1ACD-4DB9-8F76-387B3AB67F92}" dt="2024-05-06T08:04:34.835" v="2261"/>
          <ac:spMkLst>
            <pc:docMk/>
            <pc:sldMk cId="0" sldId="270"/>
            <ac:spMk id="2" creationId="{B7ADC791-EB71-C823-8DDE-3623841D74FC}"/>
          </ac:spMkLst>
        </pc:spChg>
        <pc:picChg chg="mod">
          <ac:chgData name="Senadheera P.V.P.P it21126888" userId="79eb2b28-0118-4251-ace8-15a04e852f90" providerId="ADAL" clId="{3E191980-1ACD-4DB9-8F76-387B3AB67F92}" dt="2024-05-06T08:04:55.663" v="2264" actId="14100"/>
          <ac:picMkLst>
            <pc:docMk/>
            <pc:sldMk cId="0" sldId="270"/>
            <ac:picMk id="26" creationId="{68429B07-FE63-CA0F-67C9-A5FA015DA013}"/>
          </ac:picMkLst>
        </pc:picChg>
      </pc:sldChg>
      <pc:sldChg chg="addSp modSp mod">
        <pc:chgData name="Senadheera P.V.P.P it21126888" userId="79eb2b28-0118-4251-ace8-15a04e852f90" providerId="ADAL" clId="{3E191980-1ACD-4DB9-8F76-387B3AB67F92}" dt="2024-05-06T08:04:26.729" v="2260" actId="1037"/>
        <pc:sldMkLst>
          <pc:docMk/>
          <pc:sldMk cId="0" sldId="273"/>
        </pc:sldMkLst>
        <pc:spChg chg="add mod">
          <ac:chgData name="Senadheera P.V.P.P it21126888" userId="79eb2b28-0118-4251-ace8-15a04e852f90" providerId="ADAL" clId="{3E191980-1ACD-4DB9-8F76-387B3AB67F92}" dt="2024-05-06T08:04:26.729" v="2260" actId="1037"/>
          <ac:spMkLst>
            <pc:docMk/>
            <pc:sldMk cId="0" sldId="273"/>
            <ac:spMk id="8" creationId="{E4125335-2669-7E2E-6666-81E563BA2CDC}"/>
          </ac:spMkLst>
        </pc:spChg>
      </pc:sldChg>
      <pc:sldChg chg="add del setBg modNotes">
        <pc:chgData name="Senadheera P.V.P.P it21126888" userId="79eb2b28-0118-4251-ace8-15a04e852f90" providerId="ADAL" clId="{3E191980-1ACD-4DB9-8F76-387B3AB67F92}" dt="2024-05-05T11:29:08.732" v="1366" actId="2696"/>
        <pc:sldMkLst>
          <pc:docMk/>
          <pc:sldMk cId="0" sldId="290"/>
        </pc:sldMkLst>
      </pc:sldChg>
      <pc:sldChg chg="addSp modSp add mod">
        <pc:chgData name="Senadheera P.V.P.P it21126888" userId="79eb2b28-0118-4251-ace8-15a04e852f90" providerId="ADAL" clId="{3E191980-1ACD-4DB9-8F76-387B3AB67F92}" dt="2024-05-05T11:32:55.838" v="1395" actId="1076"/>
        <pc:sldMkLst>
          <pc:docMk/>
          <pc:sldMk cId="0" sldId="291"/>
        </pc:sldMkLst>
        <pc:spChg chg="mod">
          <ac:chgData name="Senadheera P.V.P.P it21126888" userId="79eb2b28-0118-4251-ace8-15a04e852f90" providerId="ADAL" clId="{3E191980-1ACD-4DB9-8F76-387B3AB67F92}" dt="2024-05-05T11:32:41.262" v="1393" actId="1076"/>
          <ac:spMkLst>
            <pc:docMk/>
            <pc:sldMk cId="0" sldId="291"/>
            <ac:spMk id="39" creationId="{00000000-0000-0000-0000-000000000000}"/>
          </ac:spMkLst>
        </pc:spChg>
        <pc:spChg chg="mod">
          <ac:chgData name="Senadheera P.V.P.P it21126888" userId="79eb2b28-0118-4251-ace8-15a04e852f90" providerId="ADAL" clId="{3E191980-1ACD-4DB9-8F76-387B3AB67F92}" dt="2024-05-05T11:32:51.984" v="1394" actId="1076"/>
          <ac:spMkLst>
            <pc:docMk/>
            <pc:sldMk cId="0" sldId="291"/>
            <ac:spMk id="40" creationId="{00000000-0000-0000-0000-000000000000}"/>
          </ac:spMkLst>
        </pc:spChg>
        <pc:spChg chg="mod">
          <ac:chgData name="Senadheera P.V.P.P it21126888" userId="79eb2b28-0118-4251-ace8-15a04e852f90" providerId="ADAL" clId="{3E191980-1ACD-4DB9-8F76-387B3AB67F92}" dt="2024-05-05T11:32:51.984" v="1394" actId="1076"/>
          <ac:spMkLst>
            <pc:docMk/>
            <pc:sldMk cId="0" sldId="291"/>
            <ac:spMk id="41" creationId="{00000000-0000-0000-0000-000000000000}"/>
          </ac:spMkLst>
        </pc:spChg>
        <pc:spChg chg="mod">
          <ac:chgData name="Senadheera P.V.P.P it21126888" userId="79eb2b28-0118-4251-ace8-15a04e852f90" providerId="ADAL" clId="{3E191980-1ACD-4DB9-8F76-387B3AB67F92}" dt="2024-05-05T11:32:51.984" v="1394" actId="1076"/>
          <ac:spMkLst>
            <pc:docMk/>
            <pc:sldMk cId="0" sldId="291"/>
            <ac:spMk id="42" creationId="{00000000-0000-0000-0000-000000000000}"/>
          </ac:spMkLst>
        </pc:spChg>
        <pc:spChg chg="mod">
          <ac:chgData name="Senadheera P.V.P.P it21126888" userId="79eb2b28-0118-4251-ace8-15a04e852f90" providerId="ADAL" clId="{3E191980-1ACD-4DB9-8F76-387B3AB67F92}" dt="2024-05-05T11:32:51.984" v="1394" actId="1076"/>
          <ac:spMkLst>
            <pc:docMk/>
            <pc:sldMk cId="0" sldId="291"/>
            <ac:spMk id="43" creationId="{00000000-0000-0000-0000-000000000000}"/>
          </ac:spMkLst>
        </pc:spChg>
        <pc:spChg chg="add mod">
          <ac:chgData name="Senadheera P.V.P.P it21126888" userId="79eb2b28-0118-4251-ace8-15a04e852f90" providerId="ADAL" clId="{3E191980-1ACD-4DB9-8F76-387B3AB67F92}" dt="2024-05-05T11:29:33.199" v="1369"/>
          <ac:spMkLst>
            <pc:docMk/>
            <pc:sldMk cId="0" sldId="291"/>
            <ac:spMk id="44" creationId="{D31B514B-1372-F778-9237-5B03C586EA66}"/>
          </ac:spMkLst>
        </pc:spChg>
        <pc:grpChg chg="mod">
          <ac:chgData name="Senadheera P.V.P.P it21126888" userId="79eb2b28-0118-4251-ace8-15a04e852f90" providerId="ADAL" clId="{3E191980-1ACD-4DB9-8F76-387B3AB67F92}" dt="2024-05-05T11:32:51.984" v="1394" actId="1076"/>
          <ac:grpSpMkLst>
            <pc:docMk/>
            <pc:sldMk cId="0" sldId="291"/>
            <ac:grpSpMk id="17" creationId="{00000000-0000-0000-0000-000000000000}"/>
          </ac:grpSpMkLst>
        </pc:grpChg>
        <pc:grpChg chg="mod">
          <ac:chgData name="Senadheera P.V.P.P it21126888" userId="79eb2b28-0118-4251-ace8-15a04e852f90" providerId="ADAL" clId="{3E191980-1ACD-4DB9-8F76-387B3AB67F92}" dt="2024-05-05T11:32:55.838" v="1395" actId="1076"/>
          <ac:grpSpMkLst>
            <pc:docMk/>
            <pc:sldMk cId="0" sldId="291"/>
            <ac:grpSpMk id="19" creationId="{00000000-0000-0000-0000-000000000000}"/>
          </ac:grpSpMkLst>
        </pc:grpChg>
        <pc:grpChg chg="mod">
          <ac:chgData name="Senadheera P.V.P.P it21126888" userId="79eb2b28-0118-4251-ace8-15a04e852f90" providerId="ADAL" clId="{3E191980-1ACD-4DB9-8F76-387B3AB67F92}" dt="2024-05-05T11:32:51.984" v="1394" actId="1076"/>
          <ac:grpSpMkLst>
            <pc:docMk/>
            <pc:sldMk cId="0" sldId="291"/>
            <ac:grpSpMk id="23" creationId="{00000000-0000-0000-0000-000000000000}"/>
          </ac:grpSpMkLst>
        </pc:grpChg>
      </pc:sldChg>
      <pc:sldChg chg="addSp delSp modSp add mod setBg modNotes">
        <pc:chgData name="Senadheera P.V.P.P it21126888" userId="79eb2b28-0118-4251-ace8-15a04e852f90" providerId="ADAL" clId="{3E191980-1ACD-4DB9-8F76-387B3AB67F92}" dt="2024-05-05T11:44:50.781" v="1457" actId="20577"/>
        <pc:sldMkLst>
          <pc:docMk/>
          <pc:sldMk cId="0" sldId="293"/>
        </pc:sldMkLst>
        <pc:spChg chg="mod">
          <ac:chgData name="Senadheera P.V.P.P it21126888" userId="79eb2b28-0118-4251-ace8-15a04e852f90" providerId="ADAL" clId="{3E191980-1ACD-4DB9-8F76-387B3AB67F92}" dt="2024-05-05T11:44:50.781" v="1457" actId="20577"/>
          <ac:spMkLst>
            <pc:docMk/>
            <pc:sldMk cId="0" sldId="293"/>
            <ac:spMk id="39" creationId="{00000000-0000-0000-0000-000000000000}"/>
          </ac:spMkLst>
        </pc:spChg>
        <pc:spChg chg="del mod">
          <ac:chgData name="Senadheera P.V.P.P it21126888" userId="79eb2b28-0118-4251-ace8-15a04e852f90" providerId="ADAL" clId="{3E191980-1ACD-4DB9-8F76-387B3AB67F92}" dt="2024-05-05T11:42:10.286" v="1444" actId="478"/>
          <ac:spMkLst>
            <pc:docMk/>
            <pc:sldMk cId="0" sldId="293"/>
            <ac:spMk id="56" creationId="{00000000-0000-0000-0000-000000000000}"/>
          </ac:spMkLst>
        </pc:spChg>
        <pc:spChg chg="del">
          <ac:chgData name="Senadheera P.V.P.P it21126888" userId="79eb2b28-0118-4251-ace8-15a04e852f90" providerId="ADAL" clId="{3E191980-1ACD-4DB9-8F76-387B3AB67F92}" dt="2024-05-05T11:41:52.684" v="1437" actId="478"/>
          <ac:spMkLst>
            <pc:docMk/>
            <pc:sldMk cId="0" sldId="293"/>
            <ac:spMk id="57" creationId="{00000000-0000-0000-0000-000000000000}"/>
          </ac:spMkLst>
        </pc:spChg>
        <pc:spChg chg="del">
          <ac:chgData name="Senadheera P.V.P.P it21126888" userId="79eb2b28-0118-4251-ace8-15a04e852f90" providerId="ADAL" clId="{3E191980-1ACD-4DB9-8F76-387B3AB67F92}" dt="2024-05-05T11:42:12.278" v="1446" actId="478"/>
          <ac:spMkLst>
            <pc:docMk/>
            <pc:sldMk cId="0" sldId="293"/>
            <ac:spMk id="58" creationId="{00000000-0000-0000-0000-000000000000}"/>
          </ac:spMkLst>
        </pc:spChg>
        <pc:spChg chg="del">
          <ac:chgData name="Senadheera P.V.P.P it21126888" userId="79eb2b28-0118-4251-ace8-15a04e852f90" providerId="ADAL" clId="{3E191980-1ACD-4DB9-8F76-387B3AB67F92}" dt="2024-05-05T11:42:11.407" v="1445" actId="478"/>
          <ac:spMkLst>
            <pc:docMk/>
            <pc:sldMk cId="0" sldId="293"/>
            <ac:spMk id="59" creationId="{00000000-0000-0000-0000-000000000000}"/>
          </ac:spMkLst>
        </pc:spChg>
        <pc:spChg chg="add mod">
          <ac:chgData name="Senadheera P.V.P.P it21126888" userId="79eb2b28-0118-4251-ace8-15a04e852f90" providerId="ADAL" clId="{3E191980-1ACD-4DB9-8F76-387B3AB67F92}" dt="2024-05-05T11:42:33.918" v="1452" actId="1076"/>
          <ac:spMkLst>
            <pc:docMk/>
            <pc:sldMk cId="0" sldId="293"/>
            <ac:spMk id="60" creationId="{2A246BE0-EA5D-09FB-92CD-8CFB269F9213}"/>
          </ac:spMkLst>
        </pc:spChg>
        <pc:spChg chg="add mod">
          <ac:chgData name="Senadheera P.V.P.P it21126888" userId="79eb2b28-0118-4251-ace8-15a04e852f90" providerId="ADAL" clId="{3E191980-1ACD-4DB9-8F76-387B3AB67F92}" dt="2024-05-05T11:42:39.869" v="1453" actId="1076"/>
          <ac:spMkLst>
            <pc:docMk/>
            <pc:sldMk cId="0" sldId="293"/>
            <ac:spMk id="61" creationId="{FC989EE7-3DC2-574E-C8EF-399447C8448D}"/>
          </ac:spMkLst>
        </pc:spChg>
        <pc:spChg chg="add mod">
          <ac:chgData name="Senadheera P.V.P.P it21126888" userId="79eb2b28-0118-4251-ace8-15a04e852f90" providerId="ADAL" clId="{3E191980-1ACD-4DB9-8F76-387B3AB67F92}" dt="2024-05-05T11:42:27.742" v="1451" actId="1076"/>
          <ac:spMkLst>
            <pc:docMk/>
            <pc:sldMk cId="0" sldId="293"/>
            <ac:spMk id="62" creationId="{529E274F-1C38-4BF7-1133-9F24C1F96982}"/>
          </ac:spMkLst>
        </pc:spChg>
        <pc:spChg chg="add mod">
          <ac:chgData name="Senadheera P.V.P.P it21126888" userId="79eb2b28-0118-4251-ace8-15a04e852f90" providerId="ADAL" clId="{3E191980-1ACD-4DB9-8F76-387B3AB67F92}" dt="2024-05-05T11:41:56.798" v="1438" actId="1076"/>
          <ac:spMkLst>
            <pc:docMk/>
            <pc:sldMk cId="0" sldId="293"/>
            <ac:spMk id="63" creationId="{C7F477DE-1E9E-9E55-EB99-C66721F3D45B}"/>
          </ac:spMkLst>
        </pc:spChg>
      </pc:sldChg>
      <pc:sldChg chg="addSp modSp add mod setBg modNotes">
        <pc:chgData name="Senadheera P.V.P.P it21126888" userId="79eb2b28-0118-4251-ace8-15a04e852f90" providerId="ADAL" clId="{3E191980-1ACD-4DB9-8F76-387B3AB67F92}" dt="2024-05-06T09:21:06.769" v="2800" actId="20577"/>
        <pc:sldMkLst>
          <pc:docMk/>
          <pc:sldMk cId="0" sldId="294"/>
        </pc:sldMkLst>
        <pc:spChg chg="mod">
          <ac:chgData name="Senadheera P.V.P.P it21126888" userId="79eb2b28-0118-4251-ace8-15a04e852f90" providerId="ADAL" clId="{3E191980-1ACD-4DB9-8F76-387B3AB67F92}" dt="2024-05-05T11:50:09.243" v="1573" actId="6549"/>
          <ac:spMkLst>
            <pc:docMk/>
            <pc:sldMk cId="0" sldId="294"/>
            <ac:spMk id="23" creationId="{00000000-0000-0000-0000-000000000000}"/>
          </ac:spMkLst>
        </pc:spChg>
        <pc:spChg chg="mod">
          <ac:chgData name="Senadheera P.V.P.P it21126888" userId="79eb2b28-0118-4251-ace8-15a04e852f90" providerId="ADAL" clId="{3E191980-1ACD-4DB9-8F76-387B3AB67F92}" dt="2024-05-06T09:21:06.769" v="2800" actId="20577"/>
          <ac:spMkLst>
            <pc:docMk/>
            <pc:sldMk cId="0" sldId="294"/>
            <ac:spMk id="24" creationId="{00000000-0000-0000-0000-000000000000}"/>
          </ac:spMkLst>
        </pc:spChg>
        <pc:spChg chg="add mod">
          <ac:chgData name="Senadheera P.V.P.P it21126888" userId="79eb2b28-0118-4251-ace8-15a04e852f90" providerId="ADAL" clId="{3E191980-1ACD-4DB9-8F76-387B3AB67F92}" dt="2024-05-06T07:56:10.729" v="1881"/>
          <ac:spMkLst>
            <pc:docMk/>
            <pc:sldMk cId="0" sldId="294"/>
            <ac:spMk id="25" creationId="{B49ACDFC-10DA-1955-81C2-CCCC99D44CF7}"/>
          </ac:spMkLst>
        </pc:spChg>
      </pc:sldChg>
      <pc:sldChg chg="addSp modSp add mod setBg modNotes">
        <pc:chgData name="Senadheera P.V.P.P it21126888" userId="79eb2b28-0118-4251-ace8-15a04e852f90" providerId="ADAL" clId="{3E191980-1ACD-4DB9-8F76-387B3AB67F92}" dt="2024-05-06T07:56:29.060" v="1886" actId="14100"/>
        <pc:sldMkLst>
          <pc:docMk/>
          <pc:sldMk cId="0" sldId="299"/>
        </pc:sldMkLst>
        <pc:spChg chg="mod">
          <ac:chgData name="Senadheera P.V.P.P it21126888" userId="79eb2b28-0118-4251-ace8-15a04e852f90" providerId="ADAL" clId="{3E191980-1ACD-4DB9-8F76-387B3AB67F92}" dt="2024-05-05T11:51:49.735" v="1614" actId="6549"/>
          <ac:spMkLst>
            <pc:docMk/>
            <pc:sldMk cId="0" sldId="299"/>
            <ac:spMk id="25" creationId="{00000000-0000-0000-0000-000000000000}"/>
          </ac:spMkLst>
        </pc:spChg>
        <pc:spChg chg="add mod">
          <ac:chgData name="Senadheera P.V.P.P it21126888" userId="79eb2b28-0118-4251-ace8-15a04e852f90" providerId="ADAL" clId="{3E191980-1ACD-4DB9-8F76-387B3AB67F92}" dt="2024-05-06T07:56:13.690" v="1882"/>
          <ac:spMkLst>
            <pc:docMk/>
            <pc:sldMk cId="0" sldId="299"/>
            <ac:spMk id="28" creationId="{4FA73B4A-5B90-7497-E9F4-53CA4ACE3885}"/>
          </ac:spMkLst>
        </pc:spChg>
        <pc:picChg chg="add mod">
          <ac:chgData name="Senadheera P.V.P.P it21126888" userId="79eb2b28-0118-4251-ace8-15a04e852f90" providerId="ADAL" clId="{3E191980-1ACD-4DB9-8F76-387B3AB67F92}" dt="2024-05-06T07:56:19.581" v="1883" actId="14100"/>
          <ac:picMkLst>
            <pc:docMk/>
            <pc:sldMk cId="0" sldId="299"/>
            <ac:picMk id="26" creationId="{BF5524B2-AEA5-BF16-7F41-2BB97B05C21A}"/>
          </ac:picMkLst>
        </pc:picChg>
        <pc:picChg chg="add mod">
          <ac:chgData name="Senadheera P.V.P.P it21126888" userId="79eb2b28-0118-4251-ace8-15a04e852f90" providerId="ADAL" clId="{3E191980-1ACD-4DB9-8F76-387B3AB67F92}" dt="2024-05-06T07:56:29.060" v="1886" actId="14100"/>
          <ac:picMkLst>
            <pc:docMk/>
            <pc:sldMk cId="0" sldId="299"/>
            <ac:picMk id="27" creationId="{A2A78533-E574-87F6-1B4D-DF6915C6373F}"/>
          </ac:picMkLst>
        </pc:picChg>
      </pc:sldChg>
      <pc:sldChg chg="addSp delSp modSp add mod setBg modNotes">
        <pc:chgData name="Senadheera P.V.P.P it21126888" userId="79eb2b28-0118-4251-ace8-15a04e852f90" providerId="ADAL" clId="{3E191980-1ACD-4DB9-8F76-387B3AB67F92}" dt="2024-05-06T09:29:41.265" v="2825" actId="1035"/>
        <pc:sldMkLst>
          <pc:docMk/>
          <pc:sldMk cId="0" sldId="300"/>
        </pc:sldMkLst>
        <pc:spChg chg="mod">
          <ac:chgData name="Senadheera P.V.P.P it21126888" userId="79eb2b28-0118-4251-ace8-15a04e852f90" providerId="ADAL" clId="{3E191980-1ACD-4DB9-8F76-387B3AB67F92}" dt="2024-05-06T07:56:41.682" v="1887" actId="404"/>
          <ac:spMkLst>
            <pc:docMk/>
            <pc:sldMk cId="0" sldId="300"/>
            <ac:spMk id="25" creationId="{00000000-0000-0000-0000-000000000000}"/>
          </ac:spMkLst>
        </pc:spChg>
        <pc:spChg chg="add del mod">
          <ac:chgData name="Senadheera P.V.P.P it21126888" userId="79eb2b28-0118-4251-ace8-15a04e852f90" providerId="ADAL" clId="{3E191980-1ACD-4DB9-8F76-387B3AB67F92}" dt="2024-05-05T12:00:13.390" v="1779" actId="478"/>
          <ac:spMkLst>
            <pc:docMk/>
            <pc:sldMk cId="0" sldId="300"/>
            <ac:spMk id="26" creationId="{0F997ED1-4FCD-8746-C1EB-71DF68DA09FD}"/>
          </ac:spMkLst>
        </pc:spChg>
        <pc:spChg chg="add mod">
          <ac:chgData name="Senadheera P.V.P.P it21126888" userId="79eb2b28-0118-4251-ace8-15a04e852f90" providerId="ADAL" clId="{3E191980-1ACD-4DB9-8F76-387B3AB67F92}" dt="2024-05-06T07:57:02.064" v="1892"/>
          <ac:spMkLst>
            <pc:docMk/>
            <pc:sldMk cId="0" sldId="300"/>
            <ac:spMk id="26" creationId="{36DCEA39-3878-1806-AA66-291A1063C1C2}"/>
          </ac:spMkLst>
        </pc:spChg>
        <pc:picChg chg="add mod">
          <ac:chgData name="Senadheera P.V.P.P it21126888" userId="79eb2b28-0118-4251-ace8-15a04e852f90" providerId="ADAL" clId="{3E191980-1ACD-4DB9-8F76-387B3AB67F92}" dt="2024-05-06T09:29:41.265" v="2825" actId="1035"/>
          <ac:picMkLst>
            <pc:docMk/>
            <pc:sldMk cId="0" sldId="300"/>
            <ac:picMk id="27" creationId="{69A2E4DD-5733-A3A4-2734-554E81C96DAE}"/>
          </ac:picMkLst>
        </pc:picChg>
        <pc:picChg chg="add del mod">
          <ac:chgData name="Senadheera P.V.P.P it21126888" userId="79eb2b28-0118-4251-ace8-15a04e852f90" providerId="ADAL" clId="{3E191980-1ACD-4DB9-8F76-387B3AB67F92}" dt="2024-05-05T12:05:11.490" v="1796" actId="478"/>
          <ac:picMkLst>
            <pc:docMk/>
            <pc:sldMk cId="0" sldId="300"/>
            <ac:picMk id="28" creationId="{829AD58A-09B8-5F43-07CD-1FAAB7801D20}"/>
          </ac:picMkLst>
        </pc:picChg>
        <pc:picChg chg="add mod">
          <ac:chgData name="Senadheera P.V.P.P it21126888" userId="79eb2b28-0118-4251-ace8-15a04e852f90" providerId="ADAL" clId="{3E191980-1ACD-4DB9-8F76-387B3AB67F92}" dt="2024-05-06T09:29:33.758" v="2818" actId="1035"/>
          <ac:picMkLst>
            <pc:docMk/>
            <pc:sldMk cId="0" sldId="300"/>
            <ac:picMk id="29" creationId="{DB0EA366-0880-008C-C252-0403222A97E5}"/>
          </ac:picMkLst>
        </pc:picChg>
        <pc:picChg chg="add del mod">
          <ac:chgData name="Senadheera P.V.P.P it21126888" userId="79eb2b28-0118-4251-ace8-15a04e852f90" providerId="ADAL" clId="{3E191980-1ACD-4DB9-8F76-387B3AB67F92}" dt="2024-05-05T12:04:45.572" v="1787" actId="478"/>
          <ac:picMkLst>
            <pc:docMk/>
            <pc:sldMk cId="0" sldId="300"/>
            <ac:picMk id="30" creationId="{99AE9559-BCC1-F8B7-9D49-2313A618C138}"/>
          </ac:picMkLst>
        </pc:picChg>
        <pc:picChg chg="add mod ord">
          <ac:chgData name="Senadheera P.V.P.P it21126888" userId="79eb2b28-0118-4251-ace8-15a04e852f90" providerId="ADAL" clId="{3E191980-1ACD-4DB9-8F76-387B3AB67F92}" dt="2024-05-06T09:29:33.758" v="2818" actId="1035"/>
          <ac:picMkLst>
            <pc:docMk/>
            <pc:sldMk cId="0" sldId="300"/>
            <ac:picMk id="32" creationId="{4CF42A2F-9BD2-DD6D-0D5D-8C3C8297E91A}"/>
          </ac:picMkLst>
        </pc:picChg>
        <pc:picChg chg="add mod">
          <ac:chgData name="Senadheera P.V.P.P it21126888" userId="79eb2b28-0118-4251-ace8-15a04e852f90" providerId="ADAL" clId="{3E191980-1ACD-4DB9-8F76-387B3AB67F92}" dt="2024-05-06T09:29:41.265" v="2825" actId="1035"/>
          <ac:picMkLst>
            <pc:docMk/>
            <pc:sldMk cId="0" sldId="300"/>
            <ac:picMk id="34" creationId="{4F06E4F9-E276-0A06-6539-641AE6994FFB}"/>
          </ac:picMkLst>
        </pc:picChg>
      </pc:sldChg>
      <pc:sldChg chg="addSp modSp add mod setBg modNotes">
        <pc:chgData name="Senadheera P.V.P.P it21126888" userId="79eb2b28-0118-4251-ace8-15a04e852f90" providerId="ADAL" clId="{3E191980-1ACD-4DB9-8F76-387B3AB67F92}" dt="2024-05-06T09:38:23.960" v="2848" actId="20577"/>
        <pc:sldMkLst>
          <pc:docMk/>
          <pc:sldMk cId="0" sldId="301"/>
        </pc:sldMkLst>
        <pc:spChg chg="mod">
          <ac:chgData name="Senadheera P.V.P.P it21126888" userId="79eb2b28-0118-4251-ace8-15a04e852f90" providerId="ADAL" clId="{3E191980-1ACD-4DB9-8F76-387B3AB67F92}" dt="2024-05-05T11:57:39.688" v="1697" actId="1076"/>
          <ac:spMkLst>
            <pc:docMk/>
            <pc:sldMk cId="0" sldId="301"/>
            <ac:spMk id="25" creationId="{00000000-0000-0000-0000-000000000000}"/>
          </ac:spMkLst>
        </pc:spChg>
        <pc:spChg chg="mod">
          <ac:chgData name="Senadheera P.V.P.P it21126888" userId="79eb2b28-0118-4251-ace8-15a04e852f90" providerId="ADAL" clId="{3E191980-1ACD-4DB9-8F76-387B3AB67F92}" dt="2024-05-06T09:38:23.960" v="2848" actId="20577"/>
          <ac:spMkLst>
            <pc:docMk/>
            <pc:sldMk cId="0" sldId="301"/>
            <ac:spMk id="26" creationId="{00000000-0000-0000-0000-000000000000}"/>
          </ac:spMkLst>
        </pc:spChg>
        <pc:spChg chg="add mod">
          <ac:chgData name="Senadheera P.V.P.P it21126888" userId="79eb2b28-0118-4251-ace8-15a04e852f90" providerId="ADAL" clId="{3E191980-1ACD-4DB9-8F76-387B3AB67F92}" dt="2024-05-06T07:57:28.639" v="1897"/>
          <ac:spMkLst>
            <pc:docMk/>
            <pc:sldMk cId="0" sldId="301"/>
            <ac:spMk id="27" creationId="{9759DA48-A1D3-59DD-7FB2-E411848F46A4}"/>
          </ac:spMkLst>
        </pc:spChg>
      </pc:sldChg>
      <pc:sldChg chg="addSp modSp add mod setBg modNotes">
        <pc:chgData name="Senadheera P.V.P.P it21126888" userId="79eb2b28-0118-4251-ace8-15a04e852f90" providerId="ADAL" clId="{3E191980-1ACD-4DB9-8F76-387B3AB67F92}" dt="2024-05-06T07:57:31.448" v="1898"/>
        <pc:sldMkLst>
          <pc:docMk/>
          <pc:sldMk cId="0" sldId="303"/>
        </pc:sldMkLst>
        <pc:spChg chg="mod">
          <ac:chgData name="Senadheera P.V.P.P it21126888" userId="79eb2b28-0118-4251-ace8-15a04e852f90" providerId="ADAL" clId="{3E191980-1ACD-4DB9-8F76-387B3AB67F92}" dt="2024-05-05T11:54:59.192" v="1646" actId="6549"/>
          <ac:spMkLst>
            <pc:docMk/>
            <pc:sldMk cId="0" sldId="303"/>
            <ac:spMk id="25" creationId="{00000000-0000-0000-0000-000000000000}"/>
          </ac:spMkLst>
        </pc:spChg>
        <pc:spChg chg="add mod">
          <ac:chgData name="Senadheera P.V.P.P it21126888" userId="79eb2b28-0118-4251-ace8-15a04e852f90" providerId="ADAL" clId="{3E191980-1ACD-4DB9-8F76-387B3AB67F92}" dt="2024-05-06T07:57:31.448" v="1898"/>
          <ac:spMkLst>
            <pc:docMk/>
            <pc:sldMk cId="0" sldId="303"/>
            <ac:spMk id="27" creationId="{B7D0CD41-C94B-67A1-4107-0D7CA1194E10}"/>
          </ac:spMkLst>
        </pc:spChg>
      </pc:sldChg>
      <pc:sldChg chg="ord">
        <pc:chgData name="Senadheera P.V.P.P it21126888" userId="79eb2b28-0118-4251-ace8-15a04e852f90" providerId="ADAL" clId="{3E191980-1ACD-4DB9-8F76-387B3AB67F92}" dt="2024-05-05T06:24:29.119" v="1"/>
        <pc:sldMkLst>
          <pc:docMk/>
          <pc:sldMk cId="1114686453" sldId="305"/>
        </pc:sldMkLst>
      </pc:sldChg>
      <pc:sldChg chg="modSp mod">
        <pc:chgData name="Senadheera P.V.P.P it21126888" userId="79eb2b28-0118-4251-ace8-15a04e852f90" providerId="ADAL" clId="{3E191980-1ACD-4DB9-8F76-387B3AB67F92}" dt="2024-05-05T08:32:12.304" v="37" actId="1076"/>
        <pc:sldMkLst>
          <pc:docMk/>
          <pc:sldMk cId="3266392068" sldId="307"/>
        </pc:sldMkLst>
        <pc:picChg chg="mod">
          <ac:chgData name="Senadheera P.V.P.P it21126888" userId="79eb2b28-0118-4251-ace8-15a04e852f90" providerId="ADAL" clId="{3E191980-1ACD-4DB9-8F76-387B3AB67F92}" dt="2024-05-05T08:32:12.304" v="37" actId="1076"/>
          <ac:picMkLst>
            <pc:docMk/>
            <pc:sldMk cId="3266392068" sldId="307"/>
            <ac:picMk id="2" creationId="{C9BF9F09-BB5A-ABA3-5AEE-15804AFA0EFD}"/>
          </ac:picMkLst>
        </pc:picChg>
      </pc:sldChg>
      <pc:sldChg chg="modSp add del mod ord">
        <pc:chgData name="Senadheera P.V.P.P it21126888" userId="79eb2b28-0118-4251-ace8-15a04e852f90" providerId="ADAL" clId="{3E191980-1ACD-4DB9-8F76-387B3AB67F92}" dt="2024-05-05T08:36:22.978" v="46" actId="2696"/>
        <pc:sldMkLst>
          <pc:docMk/>
          <pc:sldMk cId="992652462" sldId="311"/>
        </pc:sldMkLst>
        <pc:spChg chg="mod">
          <ac:chgData name="Senadheera P.V.P.P it21126888" userId="79eb2b28-0118-4251-ace8-15a04e852f90" providerId="ADAL" clId="{3E191980-1ACD-4DB9-8F76-387B3AB67F92}" dt="2024-05-05T07:32:40.211" v="34" actId="20577"/>
          <ac:spMkLst>
            <pc:docMk/>
            <pc:sldMk cId="992652462" sldId="311"/>
            <ac:spMk id="815" creationId="{00000000-0000-0000-0000-000000000000}"/>
          </ac:spMkLst>
        </pc:spChg>
        <pc:picChg chg="mod">
          <ac:chgData name="Senadheera P.V.P.P it21126888" userId="79eb2b28-0118-4251-ace8-15a04e852f90" providerId="ADAL" clId="{3E191980-1ACD-4DB9-8F76-387B3AB67F92}" dt="2024-05-05T07:34:02.272" v="35" actId="14826"/>
          <ac:picMkLst>
            <pc:docMk/>
            <pc:sldMk cId="992652462" sldId="311"/>
            <ac:picMk id="4" creationId="{559EE84E-DFBE-8A6C-F5F1-8B1A41ED7AF2}"/>
          </ac:picMkLst>
        </pc:picChg>
      </pc:sldChg>
      <pc:sldChg chg="addSp delSp modSp new del mod">
        <pc:chgData name="Senadheera P.V.P.P it21126888" userId="79eb2b28-0118-4251-ace8-15a04e852f90" providerId="ADAL" clId="{3E191980-1ACD-4DB9-8F76-387B3AB67F92}" dt="2024-05-05T08:36:02.498" v="45" actId="2696"/>
        <pc:sldMkLst>
          <pc:docMk/>
          <pc:sldMk cId="2189630906" sldId="316"/>
        </pc:sldMkLst>
        <pc:spChg chg="del">
          <ac:chgData name="Senadheera P.V.P.P it21126888" userId="79eb2b28-0118-4251-ace8-15a04e852f90" providerId="ADAL" clId="{3E191980-1ACD-4DB9-8F76-387B3AB67F92}" dt="2024-05-05T08:35:11.110" v="40" actId="478"/>
          <ac:spMkLst>
            <pc:docMk/>
            <pc:sldMk cId="2189630906" sldId="316"/>
            <ac:spMk id="2" creationId="{85445239-52EB-B473-6A2A-B986C50F6DA9}"/>
          </ac:spMkLst>
        </pc:spChg>
        <pc:spChg chg="del">
          <ac:chgData name="Senadheera P.V.P.P it21126888" userId="79eb2b28-0118-4251-ace8-15a04e852f90" providerId="ADAL" clId="{3E191980-1ACD-4DB9-8F76-387B3AB67F92}" dt="2024-05-05T08:35:12.365" v="41" actId="478"/>
          <ac:spMkLst>
            <pc:docMk/>
            <pc:sldMk cId="2189630906" sldId="316"/>
            <ac:spMk id="3" creationId="{66D8723B-91BF-51E1-0062-0D14E61FB4E6}"/>
          </ac:spMkLst>
        </pc:spChg>
        <pc:spChg chg="add mod">
          <ac:chgData name="Senadheera P.V.P.P it21126888" userId="79eb2b28-0118-4251-ace8-15a04e852f90" providerId="ADAL" clId="{3E191980-1ACD-4DB9-8F76-387B3AB67F92}" dt="2024-05-05T08:35:03.766" v="39"/>
          <ac:spMkLst>
            <pc:docMk/>
            <pc:sldMk cId="2189630906" sldId="316"/>
            <ac:spMk id="4" creationId="{F63EC4F6-738C-AC2B-931E-EEA083BE9BCD}"/>
          </ac:spMkLst>
        </pc:spChg>
        <pc:spChg chg="add mod">
          <ac:chgData name="Senadheera P.V.P.P it21126888" userId="79eb2b28-0118-4251-ace8-15a04e852f90" providerId="ADAL" clId="{3E191980-1ACD-4DB9-8F76-387B3AB67F92}" dt="2024-05-05T08:35:03.766" v="39"/>
          <ac:spMkLst>
            <pc:docMk/>
            <pc:sldMk cId="2189630906" sldId="316"/>
            <ac:spMk id="5" creationId="{B1D5F9E9-F84E-9BE6-F250-F00651C74D47}"/>
          </ac:spMkLst>
        </pc:spChg>
        <pc:picChg chg="add mod">
          <ac:chgData name="Senadheera P.V.P.P it21126888" userId="79eb2b28-0118-4251-ace8-15a04e852f90" providerId="ADAL" clId="{3E191980-1ACD-4DB9-8F76-387B3AB67F92}" dt="2024-05-05T08:35:03.766" v="39"/>
          <ac:picMkLst>
            <pc:docMk/>
            <pc:sldMk cId="2189630906" sldId="316"/>
            <ac:picMk id="6" creationId="{227BFBC6-C946-350B-A378-F95A538D25C1}"/>
          </ac:picMkLst>
        </pc:picChg>
      </pc:sldChg>
      <pc:sldChg chg="addSp delSp modSp new mod">
        <pc:chgData name="Senadheera P.V.P.P it21126888" userId="79eb2b28-0118-4251-ace8-15a04e852f90" providerId="ADAL" clId="{3E191980-1ACD-4DB9-8F76-387B3AB67F92}" dt="2024-05-06T07:55:29.980" v="1868" actId="14100"/>
        <pc:sldMkLst>
          <pc:docMk/>
          <pc:sldMk cId="1004647010" sldId="317"/>
        </pc:sldMkLst>
        <pc:spChg chg="add mod">
          <ac:chgData name="Senadheera P.V.P.P it21126888" userId="79eb2b28-0118-4251-ace8-15a04e852f90" providerId="ADAL" clId="{3E191980-1ACD-4DB9-8F76-387B3AB67F92}" dt="2024-05-06T07:55:29.980" v="1868" actId="14100"/>
          <ac:spMkLst>
            <pc:docMk/>
            <pc:sldMk cId="1004647010" sldId="317"/>
            <ac:spMk id="2" creationId="{3ABFA328-C4A2-CB94-C323-C154671875DC}"/>
          </ac:spMkLst>
        </pc:spChg>
        <pc:spChg chg="del">
          <ac:chgData name="Senadheera P.V.P.P it21126888" userId="79eb2b28-0118-4251-ace8-15a04e852f90" providerId="ADAL" clId="{3E191980-1ACD-4DB9-8F76-387B3AB67F92}" dt="2024-05-05T08:35:44.436" v="44" actId="478"/>
          <ac:spMkLst>
            <pc:docMk/>
            <pc:sldMk cId="1004647010" sldId="317"/>
            <ac:spMk id="2" creationId="{44414A9F-B2C9-DD03-20E7-6D7F5D48CCF6}"/>
          </ac:spMkLst>
        </pc:spChg>
        <pc:spChg chg="add mod">
          <ac:chgData name="Senadheera P.V.P.P it21126888" userId="79eb2b28-0118-4251-ace8-15a04e852f90" providerId="ADAL" clId="{3E191980-1ACD-4DB9-8F76-387B3AB67F92}" dt="2024-05-05T08:35:40.912" v="43"/>
          <ac:spMkLst>
            <pc:docMk/>
            <pc:sldMk cId="1004647010" sldId="317"/>
            <ac:spMk id="3" creationId="{B177E87A-5659-A812-5289-CC1AD88C7785}"/>
          </ac:spMkLst>
        </pc:spChg>
        <pc:spChg chg="add mod">
          <ac:chgData name="Senadheera P.V.P.P it21126888" userId="79eb2b28-0118-4251-ace8-15a04e852f90" providerId="ADAL" clId="{3E191980-1ACD-4DB9-8F76-387B3AB67F92}" dt="2024-05-05T08:35:40.912" v="43"/>
          <ac:spMkLst>
            <pc:docMk/>
            <pc:sldMk cId="1004647010" sldId="317"/>
            <ac:spMk id="4" creationId="{2CDAC206-F4AC-B1E8-0F10-3551BA11D40D}"/>
          </ac:spMkLst>
        </pc:spChg>
        <pc:picChg chg="add mod">
          <ac:chgData name="Senadheera P.V.P.P it21126888" userId="79eb2b28-0118-4251-ace8-15a04e852f90" providerId="ADAL" clId="{3E191980-1ACD-4DB9-8F76-387B3AB67F92}" dt="2024-05-05T08:35:40.912" v="43"/>
          <ac:picMkLst>
            <pc:docMk/>
            <pc:sldMk cId="1004647010" sldId="317"/>
            <ac:picMk id="5" creationId="{3D857F12-D0AF-81C1-67C7-D78C782E38F0}"/>
          </ac:picMkLst>
        </pc:picChg>
      </pc:sldChg>
      <pc:sldChg chg="addSp delSp modSp new del mod">
        <pc:chgData name="Senadheera P.V.P.P it21126888" userId="79eb2b28-0118-4251-ace8-15a04e852f90" providerId="ADAL" clId="{3E191980-1ACD-4DB9-8F76-387B3AB67F92}" dt="2024-05-05T09:01:17.646" v="218" actId="2696"/>
        <pc:sldMkLst>
          <pc:docMk/>
          <pc:sldMk cId="359334273" sldId="318"/>
        </pc:sldMkLst>
        <pc:spChg chg="mod">
          <ac:chgData name="Senadheera P.V.P.P it21126888" userId="79eb2b28-0118-4251-ace8-15a04e852f90" providerId="ADAL" clId="{3E191980-1ACD-4DB9-8F76-387B3AB67F92}" dt="2024-05-05T08:56:47.535" v="156" actId="1076"/>
          <ac:spMkLst>
            <pc:docMk/>
            <pc:sldMk cId="359334273" sldId="318"/>
            <ac:spMk id="2" creationId="{DE413449-415C-E7B6-6A9B-4795B3C26C07}"/>
          </ac:spMkLst>
        </pc:spChg>
        <pc:spChg chg="add del mod">
          <ac:chgData name="Senadheera P.V.P.P it21126888" userId="79eb2b28-0118-4251-ace8-15a04e852f90" providerId="ADAL" clId="{3E191980-1ACD-4DB9-8F76-387B3AB67F92}" dt="2024-05-05T09:00:36.489" v="206" actId="478"/>
          <ac:spMkLst>
            <pc:docMk/>
            <pc:sldMk cId="359334273" sldId="318"/>
            <ac:spMk id="53" creationId="{EA49F8D0-47EE-061B-89F6-7CA7F469CA7E}"/>
          </ac:spMkLst>
        </pc:spChg>
        <pc:spChg chg="add del mod">
          <ac:chgData name="Senadheera P.V.P.P it21126888" userId="79eb2b28-0118-4251-ace8-15a04e852f90" providerId="ADAL" clId="{3E191980-1ACD-4DB9-8F76-387B3AB67F92}" dt="2024-05-05T09:00:38.065" v="207" actId="478"/>
          <ac:spMkLst>
            <pc:docMk/>
            <pc:sldMk cId="359334273" sldId="318"/>
            <ac:spMk id="54" creationId="{647FFC5C-4833-8A71-C362-F149C33613E2}"/>
          </ac:spMkLst>
        </pc:spChg>
        <pc:spChg chg="add mod">
          <ac:chgData name="Senadheera P.V.P.P it21126888" userId="79eb2b28-0118-4251-ace8-15a04e852f90" providerId="ADAL" clId="{3E191980-1ACD-4DB9-8F76-387B3AB67F92}" dt="2024-05-05T09:00:25.232" v="202"/>
          <ac:spMkLst>
            <pc:docMk/>
            <pc:sldMk cId="359334273" sldId="318"/>
            <ac:spMk id="55" creationId="{6CB22EEE-A212-BB0B-C432-38057A202A08}"/>
          </ac:spMkLst>
        </pc:spChg>
        <pc:spChg chg="add mod">
          <ac:chgData name="Senadheera P.V.P.P it21126888" userId="79eb2b28-0118-4251-ace8-15a04e852f90" providerId="ADAL" clId="{3E191980-1ACD-4DB9-8F76-387B3AB67F92}" dt="2024-05-05T09:00:25.232" v="202"/>
          <ac:spMkLst>
            <pc:docMk/>
            <pc:sldMk cId="359334273" sldId="318"/>
            <ac:spMk id="56" creationId="{BBBD5BF0-2E85-3839-283C-2567DF221E10}"/>
          </ac:spMkLst>
        </pc:spChg>
        <pc:picChg chg="add del mod">
          <ac:chgData name="Senadheera P.V.P.P it21126888" userId="79eb2b28-0118-4251-ace8-15a04e852f90" providerId="ADAL" clId="{3E191980-1ACD-4DB9-8F76-387B3AB67F92}" dt="2024-05-05T09:00:30.790" v="205" actId="478"/>
          <ac:picMkLst>
            <pc:docMk/>
            <pc:sldMk cId="359334273" sldId="318"/>
            <ac:picMk id="4" creationId="{F08152FE-E34F-81D7-A563-C9E1648FE8A3}"/>
          </ac:picMkLst>
        </pc:picChg>
        <pc:picChg chg="add del mod">
          <ac:chgData name="Senadheera P.V.P.P it21126888" userId="79eb2b28-0118-4251-ace8-15a04e852f90" providerId="ADAL" clId="{3E191980-1ACD-4DB9-8F76-387B3AB67F92}" dt="2024-05-05T08:47:28.931" v="90" actId="22"/>
          <ac:picMkLst>
            <pc:docMk/>
            <pc:sldMk cId="359334273" sldId="318"/>
            <ac:picMk id="14" creationId="{A0717D17-F272-C573-372A-B11B924C4CC1}"/>
          </ac:picMkLst>
        </pc:picChg>
        <pc:cxnChg chg="add del mod">
          <ac:chgData name="Senadheera P.V.P.P it21126888" userId="79eb2b28-0118-4251-ace8-15a04e852f90" providerId="ADAL" clId="{3E191980-1ACD-4DB9-8F76-387B3AB67F92}" dt="2024-05-05T08:46:10.560" v="83" actId="478"/>
          <ac:cxnSpMkLst>
            <pc:docMk/>
            <pc:sldMk cId="359334273" sldId="318"/>
            <ac:cxnSpMk id="5" creationId="{4EEEDC3F-2B47-CD81-7FEC-F97D51F2A432}"/>
          </ac:cxnSpMkLst>
        </pc:cxnChg>
        <pc:cxnChg chg="add del">
          <ac:chgData name="Senadheera P.V.P.P it21126888" userId="79eb2b28-0118-4251-ace8-15a04e852f90" providerId="ADAL" clId="{3E191980-1ACD-4DB9-8F76-387B3AB67F92}" dt="2024-05-05T08:47:30.107" v="91" actId="11529"/>
          <ac:cxnSpMkLst>
            <pc:docMk/>
            <pc:sldMk cId="359334273" sldId="318"/>
            <ac:cxnSpMk id="12" creationId="{E520B03F-280D-45BC-9307-78A947AA1EED}"/>
          </ac:cxnSpMkLst>
        </pc:cxnChg>
        <pc:cxnChg chg="add mod">
          <ac:chgData name="Senadheera P.V.P.P it21126888" userId="79eb2b28-0118-4251-ace8-15a04e852f90" providerId="ADAL" clId="{3E191980-1ACD-4DB9-8F76-387B3AB67F92}" dt="2024-05-05T08:58:13.258" v="160" actId="1076"/>
          <ac:cxnSpMkLst>
            <pc:docMk/>
            <pc:sldMk cId="359334273" sldId="318"/>
            <ac:cxnSpMk id="15" creationId="{72DE567E-8705-B96C-57F9-149322815946}"/>
          </ac:cxnSpMkLst>
        </pc:cxnChg>
        <pc:cxnChg chg="add mod">
          <ac:chgData name="Senadheera P.V.P.P it21126888" userId="79eb2b28-0118-4251-ace8-15a04e852f90" providerId="ADAL" clId="{3E191980-1ACD-4DB9-8F76-387B3AB67F92}" dt="2024-05-05T08:58:13.258" v="160" actId="1076"/>
          <ac:cxnSpMkLst>
            <pc:docMk/>
            <pc:sldMk cId="359334273" sldId="318"/>
            <ac:cxnSpMk id="20" creationId="{A53C076D-C58B-E4CA-90CC-F4B31478355F}"/>
          </ac:cxnSpMkLst>
        </pc:cxnChg>
        <pc:cxnChg chg="add mod">
          <ac:chgData name="Senadheera P.V.P.P it21126888" userId="79eb2b28-0118-4251-ace8-15a04e852f90" providerId="ADAL" clId="{3E191980-1ACD-4DB9-8F76-387B3AB67F92}" dt="2024-05-05T08:58:13.258" v="160" actId="1076"/>
          <ac:cxnSpMkLst>
            <pc:docMk/>
            <pc:sldMk cId="359334273" sldId="318"/>
            <ac:cxnSpMk id="24" creationId="{11D8CC22-3562-E05F-AA3F-38829623D7FF}"/>
          </ac:cxnSpMkLst>
        </pc:cxnChg>
        <pc:cxnChg chg="add mod">
          <ac:chgData name="Senadheera P.V.P.P it21126888" userId="79eb2b28-0118-4251-ace8-15a04e852f90" providerId="ADAL" clId="{3E191980-1ACD-4DB9-8F76-387B3AB67F92}" dt="2024-05-05T08:58:13.258" v="160" actId="1076"/>
          <ac:cxnSpMkLst>
            <pc:docMk/>
            <pc:sldMk cId="359334273" sldId="318"/>
            <ac:cxnSpMk id="26" creationId="{E03C2110-D171-BD37-F6B8-A80A222A2300}"/>
          </ac:cxnSpMkLst>
        </pc:cxnChg>
        <pc:cxnChg chg="add mod">
          <ac:chgData name="Senadheera P.V.P.P it21126888" userId="79eb2b28-0118-4251-ace8-15a04e852f90" providerId="ADAL" clId="{3E191980-1ACD-4DB9-8F76-387B3AB67F92}" dt="2024-05-05T08:58:13.258" v="160" actId="1076"/>
          <ac:cxnSpMkLst>
            <pc:docMk/>
            <pc:sldMk cId="359334273" sldId="318"/>
            <ac:cxnSpMk id="28" creationId="{36EB4C1B-FC77-4D70-D36E-16A2087C739E}"/>
          </ac:cxnSpMkLst>
        </pc:cxnChg>
        <pc:cxnChg chg="add mod">
          <ac:chgData name="Senadheera P.V.P.P it21126888" userId="79eb2b28-0118-4251-ace8-15a04e852f90" providerId="ADAL" clId="{3E191980-1ACD-4DB9-8F76-387B3AB67F92}" dt="2024-05-05T08:58:13.258" v="160" actId="1076"/>
          <ac:cxnSpMkLst>
            <pc:docMk/>
            <pc:sldMk cId="359334273" sldId="318"/>
            <ac:cxnSpMk id="30" creationId="{F8131023-77A0-7E20-C78A-0C9448C6C4F8}"/>
          </ac:cxnSpMkLst>
        </pc:cxnChg>
        <pc:cxnChg chg="add mod">
          <ac:chgData name="Senadheera P.V.P.P it21126888" userId="79eb2b28-0118-4251-ace8-15a04e852f90" providerId="ADAL" clId="{3E191980-1ACD-4DB9-8F76-387B3AB67F92}" dt="2024-05-05T08:58:13.258" v="160" actId="1076"/>
          <ac:cxnSpMkLst>
            <pc:docMk/>
            <pc:sldMk cId="359334273" sldId="318"/>
            <ac:cxnSpMk id="32" creationId="{95794CA9-35EC-5A38-B446-942B4E61D4DB}"/>
          </ac:cxnSpMkLst>
        </pc:cxnChg>
        <pc:cxnChg chg="add mod">
          <ac:chgData name="Senadheera P.V.P.P it21126888" userId="79eb2b28-0118-4251-ace8-15a04e852f90" providerId="ADAL" clId="{3E191980-1ACD-4DB9-8F76-387B3AB67F92}" dt="2024-05-05T08:58:13.258" v="160" actId="1076"/>
          <ac:cxnSpMkLst>
            <pc:docMk/>
            <pc:sldMk cId="359334273" sldId="318"/>
            <ac:cxnSpMk id="34" creationId="{35FA61F6-23CE-2DCE-4215-874BC90D4A52}"/>
          </ac:cxnSpMkLst>
        </pc:cxnChg>
        <pc:cxnChg chg="add mod">
          <ac:chgData name="Senadheera P.V.P.P it21126888" userId="79eb2b28-0118-4251-ace8-15a04e852f90" providerId="ADAL" clId="{3E191980-1ACD-4DB9-8F76-387B3AB67F92}" dt="2024-05-05T08:58:13.258" v="160" actId="1076"/>
          <ac:cxnSpMkLst>
            <pc:docMk/>
            <pc:sldMk cId="359334273" sldId="318"/>
            <ac:cxnSpMk id="36" creationId="{AFD10180-BCA4-C5DF-E4B9-B245FE2935E1}"/>
          </ac:cxnSpMkLst>
        </pc:cxnChg>
        <pc:cxnChg chg="add mod">
          <ac:chgData name="Senadheera P.V.P.P it21126888" userId="79eb2b28-0118-4251-ace8-15a04e852f90" providerId="ADAL" clId="{3E191980-1ACD-4DB9-8F76-387B3AB67F92}" dt="2024-05-05T08:58:13.258" v="160" actId="1076"/>
          <ac:cxnSpMkLst>
            <pc:docMk/>
            <pc:sldMk cId="359334273" sldId="318"/>
            <ac:cxnSpMk id="39" creationId="{2F8ABDC0-A8AE-CD18-905E-3DA4289C2ED6}"/>
          </ac:cxnSpMkLst>
        </pc:cxnChg>
        <pc:cxnChg chg="add mod">
          <ac:chgData name="Senadheera P.V.P.P it21126888" userId="79eb2b28-0118-4251-ace8-15a04e852f90" providerId="ADAL" clId="{3E191980-1ACD-4DB9-8F76-387B3AB67F92}" dt="2024-05-05T08:58:13.258" v="160" actId="1076"/>
          <ac:cxnSpMkLst>
            <pc:docMk/>
            <pc:sldMk cId="359334273" sldId="318"/>
            <ac:cxnSpMk id="41" creationId="{B1A11246-5B2D-3CEB-7DBC-993CA8991127}"/>
          </ac:cxnSpMkLst>
        </pc:cxnChg>
        <pc:cxnChg chg="add mod">
          <ac:chgData name="Senadheera P.V.P.P it21126888" userId="79eb2b28-0118-4251-ace8-15a04e852f90" providerId="ADAL" clId="{3E191980-1ACD-4DB9-8F76-387B3AB67F92}" dt="2024-05-05T08:58:13.258" v="160" actId="1076"/>
          <ac:cxnSpMkLst>
            <pc:docMk/>
            <pc:sldMk cId="359334273" sldId="318"/>
            <ac:cxnSpMk id="43" creationId="{91FFB4F2-4388-A242-511E-D89573607658}"/>
          </ac:cxnSpMkLst>
        </pc:cxnChg>
        <pc:cxnChg chg="add mod">
          <ac:chgData name="Senadheera P.V.P.P it21126888" userId="79eb2b28-0118-4251-ace8-15a04e852f90" providerId="ADAL" clId="{3E191980-1ACD-4DB9-8F76-387B3AB67F92}" dt="2024-05-05T08:58:13.258" v="160" actId="1076"/>
          <ac:cxnSpMkLst>
            <pc:docMk/>
            <pc:sldMk cId="359334273" sldId="318"/>
            <ac:cxnSpMk id="45" creationId="{E2E9B319-8C90-E9AE-1C23-E217D51AD73B}"/>
          </ac:cxnSpMkLst>
        </pc:cxnChg>
        <pc:cxnChg chg="add mod">
          <ac:chgData name="Senadheera P.V.P.P it21126888" userId="79eb2b28-0118-4251-ace8-15a04e852f90" providerId="ADAL" clId="{3E191980-1ACD-4DB9-8F76-387B3AB67F92}" dt="2024-05-05T08:58:13.258" v="160" actId="1076"/>
          <ac:cxnSpMkLst>
            <pc:docMk/>
            <pc:sldMk cId="359334273" sldId="318"/>
            <ac:cxnSpMk id="46" creationId="{E7FBD62D-B039-78D8-A542-48D748098934}"/>
          </ac:cxnSpMkLst>
        </pc:cxnChg>
        <pc:cxnChg chg="add mod">
          <ac:chgData name="Senadheera P.V.P.P it21126888" userId="79eb2b28-0118-4251-ace8-15a04e852f90" providerId="ADAL" clId="{3E191980-1ACD-4DB9-8F76-387B3AB67F92}" dt="2024-05-05T08:58:13.258" v="160" actId="1076"/>
          <ac:cxnSpMkLst>
            <pc:docMk/>
            <pc:sldMk cId="359334273" sldId="318"/>
            <ac:cxnSpMk id="48" creationId="{ACDC4BB2-80BB-5167-BCC7-6954AC009A3A}"/>
          </ac:cxnSpMkLst>
        </pc:cxnChg>
        <pc:cxnChg chg="add mod">
          <ac:chgData name="Senadheera P.V.P.P it21126888" userId="79eb2b28-0118-4251-ace8-15a04e852f90" providerId="ADAL" clId="{3E191980-1ACD-4DB9-8F76-387B3AB67F92}" dt="2024-05-05T08:58:13.258" v="160" actId="1076"/>
          <ac:cxnSpMkLst>
            <pc:docMk/>
            <pc:sldMk cId="359334273" sldId="318"/>
            <ac:cxnSpMk id="51" creationId="{4A4318BB-1730-0350-A4C6-C9DB1E43CA34}"/>
          </ac:cxnSpMkLst>
        </pc:cxnChg>
      </pc:sldChg>
      <pc:sldChg chg="addSp modSp">
        <pc:chgData name="Senadheera P.V.P.P it21126888" userId="79eb2b28-0118-4251-ace8-15a04e852f90" providerId="ADAL" clId="{3E191980-1ACD-4DB9-8F76-387B3AB67F92}" dt="2024-05-06T08:04:13.383" v="2186"/>
        <pc:sldMkLst>
          <pc:docMk/>
          <pc:sldMk cId="3039489800" sldId="319"/>
        </pc:sldMkLst>
        <pc:spChg chg="add mod">
          <ac:chgData name="Senadheera P.V.P.P it21126888" userId="79eb2b28-0118-4251-ace8-15a04e852f90" providerId="ADAL" clId="{3E191980-1ACD-4DB9-8F76-387B3AB67F92}" dt="2024-05-06T08:04:13.383" v="2186"/>
          <ac:spMkLst>
            <pc:docMk/>
            <pc:sldMk cId="3039489800" sldId="319"/>
            <ac:spMk id="3" creationId="{0B6021DB-3A3F-80C9-E69F-1293E7ECD5EF}"/>
          </ac:spMkLst>
        </pc:spChg>
      </pc:sldChg>
      <pc:sldChg chg="addSp delSp modSp new mod modNotesTx">
        <pc:chgData name="Senadheera P.V.P.P it21126888" userId="79eb2b28-0118-4251-ace8-15a04e852f90" providerId="ADAL" clId="{3E191980-1ACD-4DB9-8F76-387B3AB67F92}" dt="2024-05-06T08:06:15.479" v="2418" actId="5793"/>
        <pc:sldMkLst>
          <pc:docMk/>
          <pc:sldMk cId="1991984453" sldId="320"/>
        </pc:sldMkLst>
        <pc:spChg chg="mod">
          <ac:chgData name="Senadheera P.V.P.P it21126888" userId="79eb2b28-0118-4251-ace8-15a04e852f90" providerId="ADAL" clId="{3E191980-1ACD-4DB9-8F76-387B3AB67F92}" dt="2024-05-05T09:00:49.944" v="214" actId="20577"/>
          <ac:spMkLst>
            <pc:docMk/>
            <pc:sldMk cId="1991984453" sldId="320"/>
            <ac:spMk id="2" creationId="{33EFE1F2-6FE7-89CA-876F-D4FBD0C70A5F}"/>
          </ac:spMkLst>
        </pc:spChg>
        <pc:spChg chg="add mod">
          <ac:chgData name="Senadheera P.V.P.P it21126888" userId="79eb2b28-0118-4251-ace8-15a04e852f90" providerId="ADAL" clId="{3E191980-1ACD-4DB9-8F76-387B3AB67F92}" dt="2024-05-06T07:58:25.050" v="1905" actId="1076"/>
          <ac:spMkLst>
            <pc:docMk/>
            <pc:sldMk cId="1991984453" sldId="320"/>
            <ac:spMk id="3" creationId="{70351150-3E5E-5966-10D9-5C46CA50258C}"/>
          </ac:spMkLst>
        </pc:spChg>
        <pc:spChg chg="del">
          <ac:chgData name="Senadheera P.V.P.P it21126888" userId="79eb2b28-0118-4251-ace8-15a04e852f90" providerId="ADAL" clId="{3E191980-1ACD-4DB9-8F76-387B3AB67F92}" dt="2024-05-05T09:00:53.585" v="215" actId="478"/>
          <ac:spMkLst>
            <pc:docMk/>
            <pc:sldMk cId="1991984453" sldId="320"/>
            <ac:spMk id="3" creationId="{D4C3E4E6-9DE3-1564-953A-02D593D930AD}"/>
          </ac:spMkLst>
        </pc:spChg>
        <pc:spChg chg="del">
          <ac:chgData name="Senadheera P.V.P.P it21126888" userId="79eb2b28-0118-4251-ace8-15a04e852f90" providerId="ADAL" clId="{3E191980-1ACD-4DB9-8F76-387B3AB67F92}" dt="2024-05-05T09:00:53.585" v="215" actId="478"/>
          <ac:spMkLst>
            <pc:docMk/>
            <pc:sldMk cId="1991984453" sldId="320"/>
            <ac:spMk id="4" creationId="{445BD52C-7189-2F57-7CEE-1ECD58C2A995}"/>
          </ac:spMkLst>
        </pc:spChg>
        <pc:spChg chg="mod">
          <ac:chgData name="Senadheera P.V.P.P it21126888" userId="79eb2b28-0118-4251-ace8-15a04e852f90" providerId="ADAL" clId="{3E191980-1ACD-4DB9-8F76-387B3AB67F92}" dt="2024-05-05T09:14:42.130" v="324" actId="120"/>
          <ac:spMkLst>
            <pc:docMk/>
            <pc:sldMk cId="1991984453" sldId="320"/>
            <ac:spMk id="5" creationId="{03FCF123-E989-1F61-19CB-F2F2B61E1AB5}"/>
          </ac:spMkLst>
        </pc:spChg>
        <pc:spChg chg="mod">
          <ac:chgData name="Senadheera P.V.P.P it21126888" userId="79eb2b28-0118-4251-ace8-15a04e852f90" providerId="ADAL" clId="{3E191980-1ACD-4DB9-8F76-387B3AB67F92}" dt="2024-05-05T10:43:27.390" v="1266" actId="20577"/>
          <ac:spMkLst>
            <pc:docMk/>
            <pc:sldMk cId="1991984453" sldId="320"/>
            <ac:spMk id="6" creationId="{BE88803D-3BE7-7504-A4C7-D9B7CAF9CC5C}"/>
          </ac:spMkLst>
        </pc:spChg>
        <pc:spChg chg="add del mod">
          <ac:chgData name="Senadheera P.V.P.P it21126888" userId="79eb2b28-0118-4251-ace8-15a04e852f90" providerId="ADAL" clId="{3E191980-1ACD-4DB9-8F76-387B3AB67F92}" dt="2024-05-05T09:00:19.608" v="200" actId="478"/>
          <ac:spMkLst>
            <pc:docMk/>
            <pc:sldMk cId="1991984453" sldId="320"/>
            <ac:spMk id="7" creationId="{C70EB739-33F9-0C19-4A8B-FDEBA1E506D8}"/>
          </ac:spMkLst>
        </pc:spChg>
        <pc:spChg chg="add del mod">
          <ac:chgData name="Senadheera P.V.P.P it21126888" userId="79eb2b28-0118-4251-ace8-15a04e852f90" providerId="ADAL" clId="{3E191980-1ACD-4DB9-8F76-387B3AB67F92}" dt="2024-05-05T09:00:19.608" v="200" actId="478"/>
          <ac:spMkLst>
            <pc:docMk/>
            <pc:sldMk cId="1991984453" sldId="320"/>
            <ac:spMk id="8" creationId="{DB563228-8BA6-E6F8-0859-EEDF34F68FEB}"/>
          </ac:spMkLst>
        </pc:spChg>
        <pc:spChg chg="add mod">
          <ac:chgData name="Senadheera P.V.P.P it21126888" userId="79eb2b28-0118-4251-ace8-15a04e852f90" providerId="ADAL" clId="{3E191980-1ACD-4DB9-8F76-387B3AB67F92}" dt="2024-05-05T09:14:45.441" v="325" actId="1076"/>
          <ac:spMkLst>
            <pc:docMk/>
            <pc:sldMk cId="1991984453" sldId="320"/>
            <ac:spMk id="26" creationId="{D3212FB3-BEB8-1767-9D55-8C1CA71F1A1B}"/>
          </ac:spMkLst>
        </pc:spChg>
        <pc:spChg chg="add mod">
          <ac:chgData name="Senadheera P.V.P.P it21126888" userId="79eb2b28-0118-4251-ace8-15a04e852f90" providerId="ADAL" clId="{3E191980-1ACD-4DB9-8F76-387B3AB67F92}" dt="2024-05-05T09:14:17.599" v="321" actId="12"/>
          <ac:spMkLst>
            <pc:docMk/>
            <pc:sldMk cId="1991984453" sldId="320"/>
            <ac:spMk id="27" creationId="{25F888E7-854C-8B63-52B4-E756B8FFA4C0}"/>
          </ac:spMkLst>
        </pc:spChg>
        <pc:picChg chg="add mod">
          <ac:chgData name="Senadheera P.V.P.P it21126888" userId="79eb2b28-0118-4251-ace8-15a04e852f90" providerId="ADAL" clId="{3E191980-1ACD-4DB9-8F76-387B3AB67F92}" dt="2024-05-05T09:01:03.175" v="217"/>
          <ac:picMkLst>
            <pc:docMk/>
            <pc:sldMk cId="1991984453" sldId="320"/>
            <ac:picMk id="9" creationId="{9CA031C5-1773-6563-D08C-3C8673230E4B}"/>
          </ac:picMkLst>
        </pc:picChg>
        <pc:cxnChg chg="add mod">
          <ac:chgData name="Senadheera P.V.P.P it21126888" userId="79eb2b28-0118-4251-ace8-15a04e852f90" providerId="ADAL" clId="{3E191980-1ACD-4DB9-8F76-387B3AB67F92}" dt="2024-05-05T09:01:03.175" v="217"/>
          <ac:cxnSpMkLst>
            <pc:docMk/>
            <pc:sldMk cId="1991984453" sldId="320"/>
            <ac:cxnSpMk id="10" creationId="{3AD7F96F-4739-B67A-94D7-FF108D73719A}"/>
          </ac:cxnSpMkLst>
        </pc:cxnChg>
        <pc:cxnChg chg="add mod">
          <ac:chgData name="Senadheera P.V.P.P it21126888" userId="79eb2b28-0118-4251-ace8-15a04e852f90" providerId="ADAL" clId="{3E191980-1ACD-4DB9-8F76-387B3AB67F92}" dt="2024-05-05T09:01:03.175" v="217"/>
          <ac:cxnSpMkLst>
            <pc:docMk/>
            <pc:sldMk cId="1991984453" sldId="320"/>
            <ac:cxnSpMk id="11" creationId="{7D0D7A9F-E87B-78CD-80EE-78A5203AADBB}"/>
          </ac:cxnSpMkLst>
        </pc:cxnChg>
        <pc:cxnChg chg="add mod">
          <ac:chgData name="Senadheera P.V.P.P it21126888" userId="79eb2b28-0118-4251-ace8-15a04e852f90" providerId="ADAL" clId="{3E191980-1ACD-4DB9-8F76-387B3AB67F92}" dt="2024-05-05T09:01:03.175" v="217"/>
          <ac:cxnSpMkLst>
            <pc:docMk/>
            <pc:sldMk cId="1991984453" sldId="320"/>
            <ac:cxnSpMk id="12" creationId="{FECBA23D-FAD8-E247-A946-E2E7FFE8F5F9}"/>
          </ac:cxnSpMkLst>
        </pc:cxnChg>
        <pc:cxnChg chg="add mod">
          <ac:chgData name="Senadheera P.V.P.P it21126888" userId="79eb2b28-0118-4251-ace8-15a04e852f90" providerId="ADAL" clId="{3E191980-1ACD-4DB9-8F76-387B3AB67F92}" dt="2024-05-05T09:01:03.175" v="217"/>
          <ac:cxnSpMkLst>
            <pc:docMk/>
            <pc:sldMk cId="1991984453" sldId="320"/>
            <ac:cxnSpMk id="13" creationId="{51F13CD9-8A28-080B-3A81-32A1161A394C}"/>
          </ac:cxnSpMkLst>
        </pc:cxnChg>
        <pc:cxnChg chg="add mod">
          <ac:chgData name="Senadheera P.V.P.P it21126888" userId="79eb2b28-0118-4251-ace8-15a04e852f90" providerId="ADAL" clId="{3E191980-1ACD-4DB9-8F76-387B3AB67F92}" dt="2024-05-05T09:01:03.175" v="217"/>
          <ac:cxnSpMkLst>
            <pc:docMk/>
            <pc:sldMk cId="1991984453" sldId="320"/>
            <ac:cxnSpMk id="14" creationId="{D4C50B84-E92E-72AE-9BC6-7F91424D00D6}"/>
          </ac:cxnSpMkLst>
        </pc:cxnChg>
        <pc:cxnChg chg="add mod">
          <ac:chgData name="Senadheera P.V.P.P it21126888" userId="79eb2b28-0118-4251-ace8-15a04e852f90" providerId="ADAL" clId="{3E191980-1ACD-4DB9-8F76-387B3AB67F92}" dt="2024-05-05T09:01:03.175" v="217"/>
          <ac:cxnSpMkLst>
            <pc:docMk/>
            <pc:sldMk cId="1991984453" sldId="320"/>
            <ac:cxnSpMk id="15" creationId="{D6219362-1B47-0436-28AF-D7B3D4600C05}"/>
          </ac:cxnSpMkLst>
        </pc:cxnChg>
        <pc:cxnChg chg="add mod">
          <ac:chgData name="Senadheera P.V.P.P it21126888" userId="79eb2b28-0118-4251-ace8-15a04e852f90" providerId="ADAL" clId="{3E191980-1ACD-4DB9-8F76-387B3AB67F92}" dt="2024-05-05T09:01:03.175" v="217"/>
          <ac:cxnSpMkLst>
            <pc:docMk/>
            <pc:sldMk cId="1991984453" sldId="320"/>
            <ac:cxnSpMk id="16" creationId="{ECF49B32-72BF-EAC8-E259-A619E3D2BA22}"/>
          </ac:cxnSpMkLst>
        </pc:cxnChg>
        <pc:cxnChg chg="add mod">
          <ac:chgData name="Senadheera P.V.P.P it21126888" userId="79eb2b28-0118-4251-ace8-15a04e852f90" providerId="ADAL" clId="{3E191980-1ACD-4DB9-8F76-387B3AB67F92}" dt="2024-05-05T09:01:29.235" v="220" actId="1076"/>
          <ac:cxnSpMkLst>
            <pc:docMk/>
            <pc:sldMk cId="1991984453" sldId="320"/>
            <ac:cxnSpMk id="17" creationId="{17BCCA45-7CD0-A843-A234-5C4E88E047F2}"/>
          </ac:cxnSpMkLst>
        </pc:cxnChg>
        <pc:cxnChg chg="add mod">
          <ac:chgData name="Senadheera P.V.P.P it21126888" userId="79eb2b28-0118-4251-ace8-15a04e852f90" providerId="ADAL" clId="{3E191980-1ACD-4DB9-8F76-387B3AB67F92}" dt="2024-05-05T09:01:03.175" v="217"/>
          <ac:cxnSpMkLst>
            <pc:docMk/>
            <pc:sldMk cId="1991984453" sldId="320"/>
            <ac:cxnSpMk id="18" creationId="{FFF926BF-F741-A16A-9C41-B718E97324E6}"/>
          </ac:cxnSpMkLst>
        </pc:cxnChg>
        <pc:cxnChg chg="add mod">
          <ac:chgData name="Senadheera P.V.P.P it21126888" userId="79eb2b28-0118-4251-ace8-15a04e852f90" providerId="ADAL" clId="{3E191980-1ACD-4DB9-8F76-387B3AB67F92}" dt="2024-05-05T09:01:03.175" v="217"/>
          <ac:cxnSpMkLst>
            <pc:docMk/>
            <pc:sldMk cId="1991984453" sldId="320"/>
            <ac:cxnSpMk id="19" creationId="{2782E092-522F-07DC-A358-04B56834C699}"/>
          </ac:cxnSpMkLst>
        </pc:cxnChg>
        <pc:cxnChg chg="add mod">
          <ac:chgData name="Senadheera P.V.P.P it21126888" userId="79eb2b28-0118-4251-ace8-15a04e852f90" providerId="ADAL" clId="{3E191980-1ACD-4DB9-8F76-387B3AB67F92}" dt="2024-05-05T09:01:03.175" v="217"/>
          <ac:cxnSpMkLst>
            <pc:docMk/>
            <pc:sldMk cId="1991984453" sldId="320"/>
            <ac:cxnSpMk id="20" creationId="{51DDB9A1-5767-C03A-D428-D0995876A3C4}"/>
          </ac:cxnSpMkLst>
        </pc:cxnChg>
        <pc:cxnChg chg="add mod">
          <ac:chgData name="Senadheera P.V.P.P it21126888" userId="79eb2b28-0118-4251-ace8-15a04e852f90" providerId="ADAL" clId="{3E191980-1ACD-4DB9-8F76-387B3AB67F92}" dt="2024-05-05T09:01:03.175" v="217"/>
          <ac:cxnSpMkLst>
            <pc:docMk/>
            <pc:sldMk cId="1991984453" sldId="320"/>
            <ac:cxnSpMk id="21" creationId="{3C521EC5-929D-91D3-F780-9B5C2DB30AF0}"/>
          </ac:cxnSpMkLst>
        </pc:cxnChg>
        <pc:cxnChg chg="add mod">
          <ac:chgData name="Senadheera P.V.P.P it21126888" userId="79eb2b28-0118-4251-ace8-15a04e852f90" providerId="ADAL" clId="{3E191980-1ACD-4DB9-8F76-387B3AB67F92}" dt="2024-05-05T09:01:03.175" v="217"/>
          <ac:cxnSpMkLst>
            <pc:docMk/>
            <pc:sldMk cId="1991984453" sldId="320"/>
            <ac:cxnSpMk id="22" creationId="{D30D0C23-10B6-13FC-9309-3D025503D706}"/>
          </ac:cxnSpMkLst>
        </pc:cxnChg>
        <pc:cxnChg chg="add mod">
          <ac:chgData name="Senadheera P.V.P.P it21126888" userId="79eb2b28-0118-4251-ace8-15a04e852f90" providerId="ADAL" clId="{3E191980-1ACD-4DB9-8F76-387B3AB67F92}" dt="2024-05-05T09:01:03.175" v="217"/>
          <ac:cxnSpMkLst>
            <pc:docMk/>
            <pc:sldMk cId="1991984453" sldId="320"/>
            <ac:cxnSpMk id="23" creationId="{C38203F3-5775-2C4B-1553-470A20926674}"/>
          </ac:cxnSpMkLst>
        </pc:cxnChg>
        <pc:cxnChg chg="add mod">
          <ac:chgData name="Senadheera P.V.P.P it21126888" userId="79eb2b28-0118-4251-ace8-15a04e852f90" providerId="ADAL" clId="{3E191980-1ACD-4DB9-8F76-387B3AB67F92}" dt="2024-05-05T09:01:03.175" v="217"/>
          <ac:cxnSpMkLst>
            <pc:docMk/>
            <pc:sldMk cId="1991984453" sldId="320"/>
            <ac:cxnSpMk id="24" creationId="{DBEBC916-A922-E115-2F01-FFED39D223D6}"/>
          </ac:cxnSpMkLst>
        </pc:cxnChg>
        <pc:cxnChg chg="add mod">
          <ac:chgData name="Senadheera P.V.P.P it21126888" userId="79eb2b28-0118-4251-ace8-15a04e852f90" providerId="ADAL" clId="{3E191980-1ACD-4DB9-8F76-387B3AB67F92}" dt="2024-05-05T09:01:03.175" v="217"/>
          <ac:cxnSpMkLst>
            <pc:docMk/>
            <pc:sldMk cId="1991984453" sldId="320"/>
            <ac:cxnSpMk id="25" creationId="{88A0BF1E-69A4-D6CA-0CF5-8B1E3D6726C7}"/>
          </ac:cxnSpMkLst>
        </pc:cxnChg>
      </pc:sldChg>
      <pc:sldChg chg="addSp delSp modSp add mod">
        <pc:chgData name="Senadheera P.V.P.P it21126888" userId="79eb2b28-0118-4251-ace8-15a04e852f90" providerId="ADAL" clId="{3E191980-1ACD-4DB9-8F76-387B3AB67F92}" dt="2024-05-06T08:50:03.214" v="2691" actId="313"/>
        <pc:sldMkLst>
          <pc:docMk/>
          <pc:sldMk cId="3255224712" sldId="321"/>
        </pc:sldMkLst>
        <pc:spChg chg="mod">
          <ac:chgData name="Senadheera P.V.P.P it21126888" userId="79eb2b28-0118-4251-ace8-15a04e852f90" providerId="ADAL" clId="{3E191980-1ACD-4DB9-8F76-387B3AB67F92}" dt="2024-05-05T09:15:37.126" v="331" actId="1076"/>
          <ac:spMkLst>
            <pc:docMk/>
            <pc:sldMk cId="3255224712" sldId="321"/>
            <ac:spMk id="2" creationId="{33EFE1F2-6FE7-89CA-876F-D4FBD0C70A5F}"/>
          </ac:spMkLst>
        </pc:spChg>
        <pc:spChg chg="add mod">
          <ac:chgData name="Senadheera P.V.P.P it21126888" userId="79eb2b28-0118-4251-ace8-15a04e852f90" providerId="ADAL" clId="{3E191980-1ACD-4DB9-8F76-387B3AB67F92}" dt="2024-05-06T07:58:18.375" v="1904" actId="1076"/>
          <ac:spMkLst>
            <pc:docMk/>
            <pc:sldMk cId="3255224712" sldId="321"/>
            <ac:spMk id="3" creationId="{B6D4424A-DA44-3B2B-6A78-8ABC597B43FA}"/>
          </ac:spMkLst>
        </pc:spChg>
        <pc:spChg chg="mod">
          <ac:chgData name="Senadheera P.V.P.P it21126888" userId="79eb2b28-0118-4251-ace8-15a04e852f90" providerId="ADAL" clId="{3E191980-1ACD-4DB9-8F76-387B3AB67F92}" dt="2024-05-05T09:39:46.562" v="675" actId="1035"/>
          <ac:spMkLst>
            <pc:docMk/>
            <pc:sldMk cId="3255224712" sldId="321"/>
            <ac:spMk id="5" creationId="{03FCF123-E989-1F61-19CB-F2F2B61E1AB5}"/>
          </ac:spMkLst>
        </pc:spChg>
        <pc:spChg chg="mod">
          <ac:chgData name="Senadheera P.V.P.P it21126888" userId="79eb2b28-0118-4251-ace8-15a04e852f90" providerId="ADAL" clId="{3E191980-1ACD-4DB9-8F76-387B3AB67F92}" dt="2024-05-06T08:50:03.214" v="2691" actId="313"/>
          <ac:spMkLst>
            <pc:docMk/>
            <pc:sldMk cId="3255224712" sldId="321"/>
            <ac:spMk id="6" creationId="{BE88803D-3BE7-7504-A4C7-D9B7CAF9CC5C}"/>
          </ac:spMkLst>
        </pc:spChg>
        <pc:spChg chg="del mod">
          <ac:chgData name="Senadheera P.V.P.P it21126888" userId="79eb2b28-0118-4251-ace8-15a04e852f90" providerId="ADAL" clId="{3E191980-1ACD-4DB9-8F76-387B3AB67F92}" dt="2024-05-05T09:16:07.452" v="350" actId="478"/>
          <ac:spMkLst>
            <pc:docMk/>
            <pc:sldMk cId="3255224712" sldId="321"/>
            <ac:spMk id="26" creationId="{D3212FB3-BEB8-1767-9D55-8C1CA71F1A1B}"/>
          </ac:spMkLst>
        </pc:spChg>
        <pc:spChg chg="del mod">
          <ac:chgData name="Senadheera P.V.P.P it21126888" userId="79eb2b28-0118-4251-ace8-15a04e852f90" providerId="ADAL" clId="{3E191980-1ACD-4DB9-8F76-387B3AB67F92}" dt="2024-05-05T09:16:07.452" v="350" actId="478"/>
          <ac:spMkLst>
            <pc:docMk/>
            <pc:sldMk cId="3255224712" sldId="321"/>
            <ac:spMk id="27" creationId="{25F888E7-854C-8B63-52B4-E756B8FFA4C0}"/>
          </ac:spMkLst>
        </pc:spChg>
        <pc:picChg chg="mod">
          <ac:chgData name="Senadheera P.V.P.P it21126888" userId="79eb2b28-0118-4251-ace8-15a04e852f90" providerId="ADAL" clId="{3E191980-1ACD-4DB9-8F76-387B3AB67F92}" dt="2024-05-05T10:36:43.365" v="1216" actId="208"/>
          <ac:picMkLst>
            <pc:docMk/>
            <pc:sldMk cId="3255224712" sldId="321"/>
            <ac:picMk id="9" creationId="{9CA031C5-1773-6563-D08C-3C8673230E4B}"/>
          </ac:picMkLst>
        </pc:picChg>
        <pc:cxnChg chg="add del">
          <ac:chgData name="Senadheera P.V.P.P it21126888" userId="79eb2b28-0118-4251-ace8-15a04e852f90" providerId="ADAL" clId="{3E191980-1ACD-4DB9-8F76-387B3AB67F92}" dt="2024-05-05T09:16:34.806" v="355" actId="21"/>
          <ac:cxnSpMkLst>
            <pc:docMk/>
            <pc:sldMk cId="3255224712" sldId="321"/>
            <ac:cxnSpMk id="4" creationId="{A1E31D13-C42B-69D8-996F-1D3A083A9FDB}"/>
          </ac:cxnSpMkLst>
        </pc:cxnChg>
        <pc:cxnChg chg="add mod">
          <ac:chgData name="Senadheera P.V.P.P it21126888" userId="79eb2b28-0118-4251-ace8-15a04e852f90" providerId="ADAL" clId="{3E191980-1ACD-4DB9-8F76-387B3AB67F92}" dt="2024-05-05T09:17:55.162" v="364" actId="14100"/>
          <ac:cxnSpMkLst>
            <pc:docMk/>
            <pc:sldMk cId="3255224712" sldId="321"/>
            <ac:cxnSpMk id="7" creationId="{594CFF5F-346D-C599-9657-80765EF6BD17}"/>
          </ac:cxnSpMkLst>
        </pc:cxnChg>
        <pc:cxnChg chg="del">
          <ac:chgData name="Senadheera P.V.P.P it21126888" userId="79eb2b28-0118-4251-ace8-15a04e852f90" providerId="ADAL" clId="{3E191980-1ACD-4DB9-8F76-387B3AB67F92}" dt="2024-05-05T09:15:28.272" v="327" actId="478"/>
          <ac:cxnSpMkLst>
            <pc:docMk/>
            <pc:sldMk cId="3255224712" sldId="321"/>
            <ac:cxnSpMk id="10" creationId="{3AD7F96F-4739-B67A-94D7-FF108D73719A}"/>
          </ac:cxnSpMkLst>
        </pc:cxnChg>
        <pc:cxnChg chg="del">
          <ac:chgData name="Senadheera P.V.P.P it21126888" userId="79eb2b28-0118-4251-ace8-15a04e852f90" providerId="ADAL" clId="{3E191980-1ACD-4DB9-8F76-387B3AB67F92}" dt="2024-05-05T09:15:28.272" v="327" actId="478"/>
          <ac:cxnSpMkLst>
            <pc:docMk/>
            <pc:sldMk cId="3255224712" sldId="321"/>
            <ac:cxnSpMk id="11" creationId="{7D0D7A9F-E87B-78CD-80EE-78A5203AADBB}"/>
          </ac:cxnSpMkLst>
        </pc:cxnChg>
        <pc:cxnChg chg="del">
          <ac:chgData name="Senadheera P.V.P.P it21126888" userId="79eb2b28-0118-4251-ace8-15a04e852f90" providerId="ADAL" clId="{3E191980-1ACD-4DB9-8F76-387B3AB67F92}" dt="2024-05-05T09:15:28.272" v="327" actId="478"/>
          <ac:cxnSpMkLst>
            <pc:docMk/>
            <pc:sldMk cId="3255224712" sldId="321"/>
            <ac:cxnSpMk id="12" creationId="{FECBA23D-FAD8-E247-A946-E2E7FFE8F5F9}"/>
          </ac:cxnSpMkLst>
        </pc:cxnChg>
        <pc:cxnChg chg="del">
          <ac:chgData name="Senadheera P.V.P.P it21126888" userId="79eb2b28-0118-4251-ace8-15a04e852f90" providerId="ADAL" clId="{3E191980-1ACD-4DB9-8F76-387B3AB67F92}" dt="2024-05-05T09:15:28.272" v="327" actId="478"/>
          <ac:cxnSpMkLst>
            <pc:docMk/>
            <pc:sldMk cId="3255224712" sldId="321"/>
            <ac:cxnSpMk id="13" creationId="{51F13CD9-8A28-080B-3A81-32A1161A394C}"/>
          </ac:cxnSpMkLst>
        </pc:cxnChg>
        <pc:cxnChg chg="del">
          <ac:chgData name="Senadheera P.V.P.P it21126888" userId="79eb2b28-0118-4251-ace8-15a04e852f90" providerId="ADAL" clId="{3E191980-1ACD-4DB9-8F76-387B3AB67F92}" dt="2024-05-05T09:15:28.272" v="327" actId="478"/>
          <ac:cxnSpMkLst>
            <pc:docMk/>
            <pc:sldMk cId="3255224712" sldId="321"/>
            <ac:cxnSpMk id="14" creationId="{D4C50B84-E92E-72AE-9BC6-7F91424D00D6}"/>
          </ac:cxnSpMkLst>
        </pc:cxnChg>
        <pc:cxnChg chg="del">
          <ac:chgData name="Senadheera P.V.P.P it21126888" userId="79eb2b28-0118-4251-ace8-15a04e852f90" providerId="ADAL" clId="{3E191980-1ACD-4DB9-8F76-387B3AB67F92}" dt="2024-05-05T09:15:28.272" v="327" actId="478"/>
          <ac:cxnSpMkLst>
            <pc:docMk/>
            <pc:sldMk cId="3255224712" sldId="321"/>
            <ac:cxnSpMk id="15" creationId="{D6219362-1B47-0436-28AF-D7B3D4600C05}"/>
          </ac:cxnSpMkLst>
        </pc:cxnChg>
        <pc:cxnChg chg="del">
          <ac:chgData name="Senadheera P.V.P.P it21126888" userId="79eb2b28-0118-4251-ace8-15a04e852f90" providerId="ADAL" clId="{3E191980-1ACD-4DB9-8F76-387B3AB67F92}" dt="2024-05-05T09:15:28.272" v="327" actId="478"/>
          <ac:cxnSpMkLst>
            <pc:docMk/>
            <pc:sldMk cId="3255224712" sldId="321"/>
            <ac:cxnSpMk id="16" creationId="{ECF49B32-72BF-EAC8-E259-A619E3D2BA22}"/>
          </ac:cxnSpMkLst>
        </pc:cxnChg>
        <pc:cxnChg chg="del">
          <ac:chgData name="Senadheera P.V.P.P it21126888" userId="79eb2b28-0118-4251-ace8-15a04e852f90" providerId="ADAL" clId="{3E191980-1ACD-4DB9-8F76-387B3AB67F92}" dt="2024-05-05T09:15:28.272" v="327" actId="478"/>
          <ac:cxnSpMkLst>
            <pc:docMk/>
            <pc:sldMk cId="3255224712" sldId="321"/>
            <ac:cxnSpMk id="17" creationId="{17BCCA45-7CD0-A843-A234-5C4E88E047F2}"/>
          </ac:cxnSpMkLst>
        </pc:cxnChg>
        <pc:cxnChg chg="del">
          <ac:chgData name="Senadheera P.V.P.P it21126888" userId="79eb2b28-0118-4251-ace8-15a04e852f90" providerId="ADAL" clId="{3E191980-1ACD-4DB9-8F76-387B3AB67F92}" dt="2024-05-05T09:15:28.272" v="327" actId="478"/>
          <ac:cxnSpMkLst>
            <pc:docMk/>
            <pc:sldMk cId="3255224712" sldId="321"/>
            <ac:cxnSpMk id="18" creationId="{FFF926BF-F741-A16A-9C41-B718E97324E6}"/>
          </ac:cxnSpMkLst>
        </pc:cxnChg>
        <pc:cxnChg chg="del">
          <ac:chgData name="Senadheera P.V.P.P it21126888" userId="79eb2b28-0118-4251-ace8-15a04e852f90" providerId="ADAL" clId="{3E191980-1ACD-4DB9-8F76-387B3AB67F92}" dt="2024-05-05T09:15:28.272" v="327" actId="478"/>
          <ac:cxnSpMkLst>
            <pc:docMk/>
            <pc:sldMk cId="3255224712" sldId="321"/>
            <ac:cxnSpMk id="19" creationId="{2782E092-522F-07DC-A358-04B56834C699}"/>
          </ac:cxnSpMkLst>
        </pc:cxnChg>
        <pc:cxnChg chg="del">
          <ac:chgData name="Senadheera P.V.P.P it21126888" userId="79eb2b28-0118-4251-ace8-15a04e852f90" providerId="ADAL" clId="{3E191980-1ACD-4DB9-8F76-387B3AB67F92}" dt="2024-05-05T09:15:28.272" v="327" actId="478"/>
          <ac:cxnSpMkLst>
            <pc:docMk/>
            <pc:sldMk cId="3255224712" sldId="321"/>
            <ac:cxnSpMk id="20" creationId="{51DDB9A1-5767-C03A-D428-D0995876A3C4}"/>
          </ac:cxnSpMkLst>
        </pc:cxnChg>
        <pc:cxnChg chg="del">
          <ac:chgData name="Senadheera P.V.P.P it21126888" userId="79eb2b28-0118-4251-ace8-15a04e852f90" providerId="ADAL" clId="{3E191980-1ACD-4DB9-8F76-387B3AB67F92}" dt="2024-05-05T09:15:28.272" v="327" actId="478"/>
          <ac:cxnSpMkLst>
            <pc:docMk/>
            <pc:sldMk cId="3255224712" sldId="321"/>
            <ac:cxnSpMk id="21" creationId="{3C521EC5-929D-91D3-F780-9B5C2DB30AF0}"/>
          </ac:cxnSpMkLst>
        </pc:cxnChg>
        <pc:cxnChg chg="del">
          <ac:chgData name="Senadheera P.V.P.P it21126888" userId="79eb2b28-0118-4251-ace8-15a04e852f90" providerId="ADAL" clId="{3E191980-1ACD-4DB9-8F76-387B3AB67F92}" dt="2024-05-05T09:15:30.383" v="328" actId="478"/>
          <ac:cxnSpMkLst>
            <pc:docMk/>
            <pc:sldMk cId="3255224712" sldId="321"/>
            <ac:cxnSpMk id="22" creationId="{D30D0C23-10B6-13FC-9309-3D025503D706}"/>
          </ac:cxnSpMkLst>
        </pc:cxnChg>
        <pc:cxnChg chg="del">
          <ac:chgData name="Senadheera P.V.P.P it21126888" userId="79eb2b28-0118-4251-ace8-15a04e852f90" providerId="ADAL" clId="{3E191980-1ACD-4DB9-8F76-387B3AB67F92}" dt="2024-05-05T09:15:30.383" v="328" actId="478"/>
          <ac:cxnSpMkLst>
            <pc:docMk/>
            <pc:sldMk cId="3255224712" sldId="321"/>
            <ac:cxnSpMk id="23" creationId="{C38203F3-5775-2C4B-1553-470A20926674}"/>
          </ac:cxnSpMkLst>
        </pc:cxnChg>
        <pc:cxnChg chg="del">
          <ac:chgData name="Senadheera P.V.P.P it21126888" userId="79eb2b28-0118-4251-ace8-15a04e852f90" providerId="ADAL" clId="{3E191980-1ACD-4DB9-8F76-387B3AB67F92}" dt="2024-05-05T09:15:30.383" v="328" actId="478"/>
          <ac:cxnSpMkLst>
            <pc:docMk/>
            <pc:sldMk cId="3255224712" sldId="321"/>
            <ac:cxnSpMk id="24" creationId="{DBEBC916-A922-E115-2F01-FFED39D223D6}"/>
          </ac:cxnSpMkLst>
        </pc:cxnChg>
        <pc:cxnChg chg="del">
          <ac:chgData name="Senadheera P.V.P.P it21126888" userId="79eb2b28-0118-4251-ace8-15a04e852f90" providerId="ADAL" clId="{3E191980-1ACD-4DB9-8F76-387B3AB67F92}" dt="2024-05-05T09:15:28.272" v="327" actId="478"/>
          <ac:cxnSpMkLst>
            <pc:docMk/>
            <pc:sldMk cId="3255224712" sldId="321"/>
            <ac:cxnSpMk id="25" creationId="{88A0BF1E-69A4-D6CA-0CF5-8B1E3D6726C7}"/>
          </ac:cxnSpMkLst>
        </pc:cxnChg>
        <pc:cxnChg chg="add mod">
          <ac:chgData name="Senadheera P.V.P.P it21126888" userId="79eb2b28-0118-4251-ace8-15a04e852f90" providerId="ADAL" clId="{3E191980-1ACD-4DB9-8F76-387B3AB67F92}" dt="2024-05-05T09:18:16.610" v="370" actId="14100"/>
          <ac:cxnSpMkLst>
            <pc:docMk/>
            <pc:sldMk cId="3255224712" sldId="321"/>
            <ac:cxnSpMk id="30" creationId="{D97A7E39-A6B6-6EA6-F71B-DF92A03BD4C4}"/>
          </ac:cxnSpMkLst>
        </pc:cxnChg>
        <pc:cxnChg chg="add mod">
          <ac:chgData name="Senadheera P.V.P.P it21126888" userId="79eb2b28-0118-4251-ace8-15a04e852f90" providerId="ADAL" clId="{3E191980-1ACD-4DB9-8F76-387B3AB67F92}" dt="2024-05-05T09:30:15.195" v="556" actId="14100"/>
          <ac:cxnSpMkLst>
            <pc:docMk/>
            <pc:sldMk cId="3255224712" sldId="321"/>
            <ac:cxnSpMk id="31" creationId="{F6B821A3-1858-1DA3-3EAA-EA0B1544E6D2}"/>
          </ac:cxnSpMkLst>
        </pc:cxnChg>
        <pc:cxnChg chg="add del">
          <ac:chgData name="Senadheera P.V.P.P it21126888" userId="79eb2b28-0118-4251-ace8-15a04e852f90" providerId="ADAL" clId="{3E191980-1ACD-4DB9-8F76-387B3AB67F92}" dt="2024-05-05T09:26:40.302" v="531" actId="11529"/>
          <ac:cxnSpMkLst>
            <pc:docMk/>
            <pc:sldMk cId="3255224712" sldId="321"/>
            <ac:cxnSpMk id="38" creationId="{CD4F16DF-447B-DE74-2F47-853B3E01BA44}"/>
          </ac:cxnSpMkLst>
        </pc:cxnChg>
        <pc:cxnChg chg="add mod">
          <ac:chgData name="Senadheera P.V.P.P it21126888" userId="79eb2b28-0118-4251-ace8-15a04e852f90" providerId="ADAL" clId="{3E191980-1ACD-4DB9-8F76-387B3AB67F92}" dt="2024-05-05T09:27:41.790" v="541" actId="693"/>
          <ac:cxnSpMkLst>
            <pc:docMk/>
            <pc:sldMk cId="3255224712" sldId="321"/>
            <ac:cxnSpMk id="39" creationId="{97ABE9CE-9F92-FBC8-D2AA-D27264FC5976}"/>
          </ac:cxnSpMkLst>
        </pc:cxnChg>
        <pc:cxnChg chg="add mod">
          <ac:chgData name="Senadheera P.V.P.P it21126888" userId="79eb2b28-0118-4251-ace8-15a04e852f90" providerId="ADAL" clId="{3E191980-1ACD-4DB9-8F76-387B3AB67F92}" dt="2024-05-05T09:28:03.664" v="545" actId="14100"/>
          <ac:cxnSpMkLst>
            <pc:docMk/>
            <pc:sldMk cId="3255224712" sldId="321"/>
            <ac:cxnSpMk id="47" creationId="{8C45473F-81FA-4BFF-80FA-527D6FA3FC6A}"/>
          </ac:cxnSpMkLst>
        </pc:cxnChg>
        <pc:cxnChg chg="add mod">
          <ac:chgData name="Senadheera P.V.P.P it21126888" userId="79eb2b28-0118-4251-ace8-15a04e852f90" providerId="ADAL" clId="{3E191980-1ACD-4DB9-8F76-387B3AB67F92}" dt="2024-05-05T09:29:45.799" v="550" actId="14100"/>
          <ac:cxnSpMkLst>
            <pc:docMk/>
            <pc:sldMk cId="3255224712" sldId="321"/>
            <ac:cxnSpMk id="51" creationId="{282C41CC-CCBC-5D51-95DA-4904BF77EFD8}"/>
          </ac:cxnSpMkLst>
        </pc:cxnChg>
        <pc:cxnChg chg="add mod">
          <ac:chgData name="Senadheera P.V.P.P it21126888" userId="79eb2b28-0118-4251-ace8-15a04e852f90" providerId="ADAL" clId="{3E191980-1ACD-4DB9-8F76-387B3AB67F92}" dt="2024-05-05T09:29:56.617" v="552" actId="1076"/>
          <ac:cxnSpMkLst>
            <pc:docMk/>
            <pc:sldMk cId="3255224712" sldId="321"/>
            <ac:cxnSpMk id="54" creationId="{3A84B6D5-2A29-37AD-FBDF-140CD88694C9}"/>
          </ac:cxnSpMkLst>
        </pc:cxnChg>
        <pc:cxnChg chg="add mod">
          <ac:chgData name="Senadheera P.V.P.P it21126888" userId="79eb2b28-0118-4251-ace8-15a04e852f90" providerId="ADAL" clId="{3E191980-1ACD-4DB9-8F76-387B3AB67F92}" dt="2024-05-05T09:30:27.334" v="558" actId="14100"/>
          <ac:cxnSpMkLst>
            <pc:docMk/>
            <pc:sldMk cId="3255224712" sldId="321"/>
            <ac:cxnSpMk id="55" creationId="{C10FC7C9-5A52-DEA1-E9AE-3CA4A006F0F3}"/>
          </ac:cxnSpMkLst>
        </pc:cxnChg>
        <pc:cxnChg chg="add mod">
          <ac:chgData name="Senadheera P.V.P.P it21126888" userId="79eb2b28-0118-4251-ace8-15a04e852f90" providerId="ADAL" clId="{3E191980-1ACD-4DB9-8F76-387B3AB67F92}" dt="2024-05-05T09:31:05.545" v="562" actId="14100"/>
          <ac:cxnSpMkLst>
            <pc:docMk/>
            <pc:sldMk cId="3255224712" sldId="321"/>
            <ac:cxnSpMk id="59" creationId="{4F38A10F-49C5-F850-6D54-CD3388C0973B}"/>
          </ac:cxnSpMkLst>
        </pc:cxnChg>
      </pc:sldChg>
      <pc:sldChg chg="addSp delSp modSp add mod">
        <pc:chgData name="Senadheera P.V.P.P it21126888" userId="79eb2b28-0118-4251-ace8-15a04e852f90" providerId="ADAL" clId="{3E191980-1ACD-4DB9-8F76-387B3AB67F92}" dt="2024-05-06T07:58:13.626" v="1903" actId="1076"/>
        <pc:sldMkLst>
          <pc:docMk/>
          <pc:sldMk cId="1695318555" sldId="322"/>
        </pc:sldMkLst>
        <pc:spChg chg="add mod">
          <ac:chgData name="Senadheera P.V.P.P it21126888" userId="79eb2b28-0118-4251-ace8-15a04e852f90" providerId="ADAL" clId="{3E191980-1ACD-4DB9-8F76-387B3AB67F92}" dt="2024-05-06T07:58:13.626" v="1903" actId="1076"/>
          <ac:spMkLst>
            <pc:docMk/>
            <pc:sldMk cId="1695318555" sldId="322"/>
            <ac:spMk id="3" creationId="{70C5CD72-3514-7B0D-6E2D-16549692325D}"/>
          </ac:spMkLst>
        </pc:spChg>
        <pc:spChg chg="mod">
          <ac:chgData name="Senadheera P.V.P.P it21126888" userId="79eb2b28-0118-4251-ace8-15a04e852f90" providerId="ADAL" clId="{3E191980-1ACD-4DB9-8F76-387B3AB67F92}" dt="2024-05-05T10:28:50.809" v="1214" actId="14100"/>
          <ac:spMkLst>
            <pc:docMk/>
            <pc:sldMk cId="1695318555" sldId="322"/>
            <ac:spMk id="5" creationId="{03FCF123-E989-1F61-19CB-F2F2B61E1AB5}"/>
          </ac:spMkLst>
        </pc:spChg>
        <pc:spChg chg="mod">
          <ac:chgData name="Senadheera P.V.P.P it21126888" userId="79eb2b28-0118-4251-ace8-15a04e852f90" providerId="ADAL" clId="{3E191980-1ACD-4DB9-8F76-387B3AB67F92}" dt="2024-05-05T10:29:20.716" v="1215" actId="20577"/>
          <ac:spMkLst>
            <pc:docMk/>
            <pc:sldMk cId="1695318555" sldId="322"/>
            <ac:spMk id="6" creationId="{BE88803D-3BE7-7504-A4C7-D9B7CAF9CC5C}"/>
          </ac:spMkLst>
        </pc:spChg>
        <pc:picChg chg="mod">
          <ac:chgData name="Senadheera P.V.P.P it21126888" userId="79eb2b28-0118-4251-ace8-15a04e852f90" providerId="ADAL" clId="{3E191980-1ACD-4DB9-8F76-387B3AB67F92}" dt="2024-05-05T10:36:48.423" v="1217" actId="208"/>
          <ac:picMkLst>
            <pc:docMk/>
            <pc:sldMk cId="1695318555" sldId="322"/>
            <ac:picMk id="9" creationId="{9CA031C5-1773-6563-D08C-3C8673230E4B}"/>
          </ac:picMkLst>
        </pc:picChg>
        <pc:cxnChg chg="del mod">
          <ac:chgData name="Senadheera P.V.P.P it21126888" userId="79eb2b28-0118-4251-ace8-15a04e852f90" providerId="ADAL" clId="{3E191980-1ACD-4DB9-8F76-387B3AB67F92}" dt="2024-05-05T09:43:56.919" v="721" actId="478"/>
          <ac:cxnSpMkLst>
            <pc:docMk/>
            <pc:sldMk cId="1695318555" sldId="322"/>
            <ac:cxnSpMk id="7" creationId="{594CFF5F-346D-C599-9657-80765EF6BD17}"/>
          </ac:cxnSpMkLst>
        </pc:cxnChg>
        <pc:cxnChg chg="del mod">
          <ac:chgData name="Senadheera P.V.P.P it21126888" userId="79eb2b28-0118-4251-ace8-15a04e852f90" providerId="ADAL" clId="{3E191980-1ACD-4DB9-8F76-387B3AB67F92}" dt="2024-05-05T09:43:54.928" v="720" actId="478"/>
          <ac:cxnSpMkLst>
            <pc:docMk/>
            <pc:sldMk cId="1695318555" sldId="322"/>
            <ac:cxnSpMk id="30" creationId="{D97A7E39-A6B6-6EA6-F71B-DF92A03BD4C4}"/>
          </ac:cxnSpMkLst>
        </pc:cxnChg>
        <pc:cxnChg chg="mod">
          <ac:chgData name="Senadheera P.V.P.P it21126888" userId="79eb2b28-0118-4251-ace8-15a04e852f90" providerId="ADAL" clId="{3E191980-1ACD-4DB9-8F76-387B3AB67F92}" dt="2024-05-05T09:42:36.354" v="704" actId="14100"/>
          <ac:cxnSpMkLst>
            <pc:docMk/>
            <pc:sldMk cId="1695318555" sldId="322"/>
            <ac:cxnSpMk id="31" creationId="{F6B821A3-1858-1DA3-3EAA-EA0B1544E6D2}"/>
          </ac:cxnSpMkLst>
        </pc:cxnChg>
        <pc:cxnChg chg="mod">
          <ac:chgData name="Senadheera P.V.P.P it21126888" userId="79eb2b28-0118-4251-ace8-15a04e852f90" providerId="ADAL" clId="{3E191980-1ACD-4DB9-8F76-387B3AB67F92}" dt="2024-05-05T09:43:37.410" v="715" actId="14100"/>
          <ac:cxnSpMkLst>
            <pc:docMk/>
            <pc:sldMk cId="1695318555" sldId="322"/>
            <ac:cxnSpMk id="39" creationId="{97ABE9CE-9F92-FBC8-D2AA-D27264FC5976}"/>
          </ac:cxnSpMkLst>
        </pc:cxnChg>
        <pc:cxnChg chg="mod">
          <ac:chgData name="Senadheera P.V.P.P it21126888" userId="79eb2b28-0118-4251-ace8-15a04e852f90" providerId="ADAL" clId="{3E191980-1ACD-4DB9-8F76-387B3AB67F92}" dt="2024-05-05T09:43:49.640" v="719" actId="14100"/>
          <ac:cxnSpMkLst>
            <pc:docMk/>
            <pc:sldMk cId="1695318555" sldId="322"/>
            <ac:cxnSpMk id="47" creationId="{8C45473F-81FA-4BFF-80FA-527D6FA3FC6A}"/>
          </ac:cxnSpMkLst>
        </pc:cxnChg>
        <pc:cxnChg chg="mod">
          <ac:chgData name="Senadheera P.V.P.P it21126888" userId="79eb2b28-0118-4251-ace8-15a04e852f90" providerId="ADAL" clId="{3E191980-1ACD-4DB9-8F76-387B3AB67F92}" dt="2024-05-05T09:42:59.265" v="707" actId="14100"/>
          <ac:cxnSpMkLst>
            <pc:docMk/>
            <pc:sldMk cId="1695318555" sldId="322"/>
            <ac:cxnSpMk id="51" creationId="{282C41CC-CCBC-5D51-95DA-4904BF77EFD8}"/>
          </ac:cxnSpMkLst>
        </pc:cxnChg>
        <pc:cxnChg chg="del mod">
          <ac:chgData name="Senadheera P.V.P.P it21126888" userId="79eb2b28-0118-4251-ace8-15a04e852f90" providerId="ADAL" clId="{3E191980-1ACD-4DB9-8F76-387B3AB67F92}" dt="2024-05-05T09:43:58.362" v="722" actId="478"/>
          <ac:cxnSpMkLst>
            <pc:docMk/>
            <pc:sldMk cId="1695318555" sldId="322"/>
            <ac:cxnSpMk id="54" creationId="{3A84B6D5-2A29-37AD-FBDF-140CD88694C9}"/>
          </ac:cxnSpMkLst>
        </pc:cxnChg>
        <pc:cxnChg chg="mod">
          <ac:chgData name="Senadheera P.V.P.P it21126888" userId="79eb2b28-0118-4251-ace8-15a04e852f90" providerId="ADAL" clId="{3E191980-1ACD-4DB9-8F76-387B3AB67F92}" dt="2024-05-05T09:42:24.624" v="701" actId="14100"/>
          <ac:cxnSpMkLst>
            <pc:docMk/>
            <pc:sldMk cId="1695318555" sldId="322"/>
            <ac:cxnSpMk id="55" creationId="{C10FC7C9-5A52-DEA1-E9AE-3CA4A006F0F3}"/>
          </ac:cxnSpMkLst>
        </pc:cxnChg>
        <pc:cxnChg chg="mod">
          <ac:chgData name="Senadheera P.V.P.P it21126888" userId="79eb2b28-0118-4251-ace8-15a04e852f90" providerId="ADAL" clId="{3E191980-1ACD-4DB9-8F76-387B3AB67F92}" dt="2024-05-05T09:43:14.777" v="711" actId="14100"/>
          <ac:cxnSpMkLst>
            <pc:docMk/>
            <pc:sldMk cId="1695318555" sldId="322"/>
            <ac:cxnSpMk id="59" creationId="{4F38A10F-49C5-F850-6D54-CD3388C0973B}"/>
          </ac:cxnSpMkLst>
        </pc:cxnChg>
      </pc:sldChg>
      <pc:sldChg chg="addSp delSp modSp add mod">
        <pc:chgData name="Senadheera P.V.P.P it21126888" userId="79eb2b28-0118-4251-ace8-15a04e852f90" providerId="ADAL" clId="{3E191980-1ACD-4DB9-8F76-387B3AB67F92}" dt="2024-05-06T07:58:01.177" v="1901" actId="1076"/>
        <pc:sldMkLst>
          <pc:docMk/>
          <pc:sldMk cId="2228660132" sldId="325"/>
        </pc:sldMkLst>
        <pc:spChg chg="mod">
          <ac:chgData name="Senadheera P.V.P.P it21126888" userId="79eb2b28-0118-4251-ace8-15a04e852f90" providerId="ADAL" clId="{3E191980-1ACD-4DB9-8F76-387B3AB67F92}" dt="2024-05-05T09:57:47.550" v="734" actId="1076"/>
          <ac:spMkLst>
            <pc:docMk/>
            <pc:sldMk cId="2228660132" sldId="325"/>
            <ac:spMk id="2" creationId="{33EFE1F2-6FE7-89CA-876F-D4FBD0C70A5F}"/>
          </ac:spMkLst>
        </pc:spChg>
        <pc:spChg chg="mod">
          <ac:chgData name="Senadheera P.V.P.P it21126888" userId="79eb2b28-0118-4251-ace8-15a04e852f90" providerId="ADAL" clId="{3E191980-1ACD-4DB9-8F76-387B3AB67F92}" dt="2024-05-05T10:49:36.721" v="1286" actId="1076"/>
          <ac:spMkLst>
            <pc:docMk/>
            <pc:sldMk cId="2228660132" sldId="325"/>
            <ac:spMk id="5" creationId="{03FCF123-E989-1F61-19CB-F2F2B61E1AB5}"/>
          </ac:spMkLst>
        </pc:spChg>
        <pc:spChg chg="mod">
          <ac:chgData name="Senadheera P.V.P.P it21126888" userId="79eb2b28-0118-4251-ace8-15a04e852f90" providerId="ADAL" clId="{3E191980-1ACD-4DB9-8F76-387B3AB67F92}" dt="2024-05-05T10:49:36.721" v="1286" actId="1076"/>
          <ac:spMkLst>
            <pc:docMk/>
            <pc:sldMk cId="2228660132" sldId="325"/>
            <ac:spMk id="6" creationId="{BE88803D-3BE7-7504-A4C7-D9B7CAF9CC5C}"/>
          </ac:spMkLst>
        </pc:spChg>
        <pc:spChg chg="add mod">
          <ac:chgData name="Senadheera P.V.P.P it21126888" userId="79eb2b28-0118-4251-ace8-15a04e852f90" providerId="ADAL" clId="{3E191980-1ACD-4DB9-8F76-387B3AB67F92}" dt="2024-05-06T07:58:01.177" v="1901" actId="1076"/>
          <ac:spMkLst>
            <pc:docMk/>
            <pc:sldMk cId="2228660132" sldId="325"/>
            <ac:spMk id="7" creationId="{20C62FAC-9CA3-D454-82CF-6A515F4F58BF}"/>
          </ac:spMkLst>
        </pc:spChg>
        <pc:picChg chg="add mod modCrop">
          <ac:chgData name="Senadheera P.V.P.P it21126888" userId="79eb2b28-0118-4251-ace8-15a04e852f90" providerId="ADAL" clId="{3E191980-1ACD-4DB9-8F76-387B3AB67F92}" dt="2024-05-05T10:49:27.605" v="1285" actId="1076"/>
          <ac:picMkLst>
            <pc:docMk/>
            <pc:sldMk cId="2228660132" sldId="325"/>
            <ac:picMk id="3" creationId="{6F983DF3-1BCB-3746-13D5-F50E89704DFA}"/>
          </ac:picMkLst>
        </pc:picChg>
        <pc:picChg chg="add mod">
          <ac:chgData name="Senadheera P.V.P.P it21126888" userId="79eb2b28-0118-4251-ace8-15a04e852f90" providerId="ADAL" clId="{3E191980-1ACD-4DB9-8F76-387B3AB67F92}" dt="2024-05-05T10:49:27.605" v="1285" actId="1076"/>
          <ac:picMkLst>
            <pc:docMk/>
            <pc:sldMk cId="2228660132" sldId="325"/>
            <ac:picMk id="4" creationId="{8E3FCEAC-7518-4A01-8E1C-D10AC1ED5A79}"/>
          </ac:picMkLst>
        </pc:picChg>
        <pc:picChg chg="add del mod">
          <ac:chgData name="Senadheera P.V.P.P it21126888" userId="79eb2b28-0118-4251-ace8-15a04e852f90" providerId="ADAL" clId="{3E191980-1ACD-4DB9-8F76-387B3AB67F92}" dt="2024-05-05T10:01:48.465" v="819" actId="478"/>
          <ac:picMkLst>
            <pc:docMk/>
            <pc:sldMk cId="2228660132" sldId="325"/>
            <ac:picMk id="7" creationId="{8A3AC6F5-3D37-18F3-8D8B-C127968EC3E7}"/>
          </ac:picMkLst>
        </pc:picChg>
        <pc:picChg chg="add mod modCrop">
          <ac:chgData name="Senadheera P.V.P.P it21126888" userId="79eb2b28-0118-4251-ace8-15a04e852f90" providerId="ADAL" clId="{3E191980-1ACD-4DB9-8F76-387B3AB67F92}" dt="2024-05-05T10:49:27.605" v="1285" actId="1076"/>
          <ac:picMkLst>
            <pc:docMk/>
            <pc:sldMk cId="2228660132" sldId="325"/>
            <ac:picMk id="8" creationId="{724067AA-9BC2-5FED-974E-D2B2F3BE634B}"/>
          </ac:picMkLst>
        </pc:picChg>
        <pc:picChg chg="mod">
          <ac:chgData name="Senadheera P.V.P.P it21126888" userId="79eb2b28-0118-4251-ace8-15a04e852f90" providerId="ADAL" clId="{3E191980-1ACD-4DB9-8F76-387B3AB67F92}" dt="2024-05-05T10:49:27.605" v="1285" actId="1076"/>
          <ac:picMkLst>
            <pc:docMk/>
            <pc:sldMk cId="2228660132" sldId="325"/>
            <ac:picMk id="9" creationId="{9CA031C5-1773-6563-D08C-3C8673230E4B}"/>
          </ac:picMkLst>
        </pc:picChg>
        <pc:cxnChg chg="add mod">
          <ac:chgData name="Senadheera P.V.P.P it21126888" userId="79eb2b28-0118-4251-ace8-15a04e852f90" providerId="ADAL" clId="{3E191980-1ACD-4DB9-8F76-387B3AB67F92}" dt="2024-05-05T10:49:27.605" v="1285" actId="1076"/>
          <ac:cxnSpMkLst>
            <pc:docMk/>
            <pc:sldMk cId="2228660132" sldId="325"/>
            <ac:cxnSpMk id="10" creationId="{145896E9-BEC1-0C85-4BB2-0EF875D5EF96}"/>
          </ac:cxnSpMkLst>
        </pc:cxnChg>
        <pc:cxnChg chg="add mod">
          <ac:chgData name="Senadheera P.V.P.P it21126888" userId="79eb2b28-0118-4251-ace8-15a04e852f90" providerId="ADAL" clId="{3E191980-1ACD-4DB9-8F76-387B3AB67F92}" dt="2024-05-05T10:49:27.605" v="1285" actId="1076"/>
          <ac:cxnSpMkLst>
            <pc:docMk/>
            <pc:sldMk cId="2228660132" sldId="325"/>
            <ac:cxnSpMk id="13" creationId="{E0A8221E-F641-2BB3-37EA-0D86B6503323}"/>
          </ac:cxnSpMkLst>
        </pc:cxnChg>
        <pc:cxnChg chg="add mod">
          <ac:chgData name="Senadheera P.V.P.P it21126888" userId="79eb2b28-0118-4251-ace8-15a04e852f90" providerId="ADAL" clId="{3E191980-1ACD-4DB9-8F76-387B3AB67F92}" dt="2024-05-05T10:49:27.605" v="1285" actId="1076"/>
          <ac:cxnSpMkLst>
            <pc:docMk/>
            <pc:sldMk cId="2228660132" sldId="325"/>
            <ac:cxnSpMk id="14" creationId="{AB59DC8B-3B69-E805-1525-E36D36A35794}"/>
          </ac:cxnSpMkLst>
        </pc:cxnChg>
        <pc:cxnChg chg="add mod">
          <ac:chgData name="Senadheera P.V.P.P it21126888" userId="79eb2b28-0118-4251-ace8-15a04e852f90" providerId="ADAL" clId="{3E191980-1ACD-4DB9-8F76-387B3AB67F92}" dt="2024-05-05T10:49:27.605" v="1285" actId="1076"/>
          <ac:cxnSpMkLst>
            <pc:docMk/>
            <pc:sldMk cId="2228660132" sldId="325"/>
            <ac:cxnSpMk id="18" creationId="{160C2FD6-2FD2-1075-FD7A-1773E7181D8C}"/>
          </ac:cxnSpMkLst>
        </pc:cxnChg>
        <pc:cxnChg chg="add mod">
          <ac:chgData name="Senadheera P.V.P.P it21126888" userId="79eb2b28-0118-4251-ace8-15a04e852f90" providerId="ADAL" clId="{3E191980-1ACD-4DB9-8F76-387B3AB67F92}" dt="2024-05-05T10:49:27.605" v="1285" actId="1076"/>
          <ac:cxnSpMkLst>
            <pc:docMk/>
            <pc:sldMk cId="2228660132" sldId="325"/>
            <ac:cxnSpMk id="19" creationId="{9F0ED890-34F5-6533-93AC-BC85434D7D11}"/>
          </ac:cxnSpMkLst>
        </pc:cxnChg>
        <pc:cxnChg chg="add mod">
          <ac:chgData name="Senadheera P.V.P.P it21126888" userId="79eb2b28-0118-4251-ace8-15a04e852f90" providerId="ADAL" clId="{3E191980-1ACD-4DB9-8F76-387B3AB67F92}" dt="2024-05-05T10:49:27.605" v="1285" actId="1076"/>
          <ac:cxnSpMkLst>
            <pc:docMk/>
            <pc:sldMk cId="2228660132" sldId="325"/>
            <ac:cxnSpMk id="20" creationId="{D6745655-9B72-CFBD-EFAC-328950231D62}"/>
          </ac:cxnSpMkLst>
        </pc:cxnChg>
        <pc:cxnChg chg="add mod">
          <ac:chgData name="Senadheera P.V.P.P it21126888" userId="79eb2b28-0118-4251-ace8-15a04e852f90" providerId="ADAL" clId="{3E191980-1ACD-4DB9-8F76-387B3AB67F92}" dt="2024-05-05T10:49:27.605" v="1285" actId="1076"/>
          <ac:cxnSpMkLst>
            <pc:docMk/>
            <pc:sldMk cId="2228660132" sldId="325"/>
            <ac:cxnSpMk id="21" creationId="{67CCDB76-EF54-32BA-5360-676033DAE475}"/>
          </ac:cxnSpMkLst>
        </pc:cxnChg>
        <pc:cxnChg chg="add mod">
          <ac:chgData name="Senadheera P.V.P.P it21126888" userId="79eb2b28-0118-4251-ace8-15a04e852f90" providerId="ADAL" clId="{3E191980-1ACD-4DB9-8F76-387B3AB67F92}" dt="2024-05-05T10:49:27.605" v="1285" actId="1076"/>
          <ac:cxnSpMkLst>
            <pc:docMk/>
            <pc:sldMk cId="2228660132" sldId="325"/>
            <ac:cxnSpMk id="22" creationId="{EA68636D-4137-BB73-ADC2-3BD65DD00331}"/>
          </ac:cxnSpMkLst>
        </pc:cxnChg>
        <pc:cxnChg chg="add mod">
          <ac:chgData name="Senadheera P.V.P.P it21126888" userId="79eb2b28-0118-4251-ace8-15a04e852f90" providerId="ADAL" clId="{3E191980-1ACD-4DB9-8F76-387B3AB67F92}" dt="2024-05-05T10:49:27.605" v="1285" actId="1076"/>
          <ac:cxnSpMkLst>
            <pc:docMk/>
            <pc:sldMk cId="2228660132" sldId="325"/>
            <ac:cxnSpMk id="23" creationId="{44C7520F-D398-AFE2-4F3D-D2822D5B7BD9}"/>
          </ac:cxnSpMkLst>
        </pc:cxnChg>
        <pc:cxnChg chg="add mod">
          <ac:chgData name="Senadheera P.V.P.P it21126888" userId="79eb2b28-0118-4251-ace8-15a04e852f90" providerId="ADAL" clId="{3E191980-1ACD-4DB9-8F76-387B3AB67F92}" dt="2024-05-05T10:49:27.605" v="1285" actId="1076"/>
          <ac:cxnSpMkLst>
            <pc:docMk/>
            <pc:sldMk cId="2228660132" sldId="325"/>
            <ac:cxnSpMk id="24" creationId="{4B8E9633-4567-54AD-2100-56E5E68750C5}"/>
          </ac:cxnSpMkLst>
        </pc:cxnChg>
        <pc:cxnChg chg="add mod">
          <ac:chgData name="Senadheera P.V.P.P it21126888" userId="79eb2b28-0118-4251-ace8-15a04e852f90" providerId="ADAL" clId="{3E191980-1ACD-4DB9-8F76-387B3AB67F92}" dt="2024-05-05T10:49:27.605" v="1285" actId="1076"/>
          <ac:cxnSpMkLst>
            <pc:docMk/>
            <pc:sldMk cId="2228660132" sldId="325"/>
            <ac:cxnSpMk id="25" creationId="{72EC3EDE-0FC4-5319-11FA-595CB810377B}"/>
          </ac:cxnSpMkLst>
        </pc:cxnChg>
        <pc:cxnChg chg="add mod">
          <ac:chgData name="Senadheera P.V.P.P it21126888" userId="79eb2b28-0118-4251-ace8-15a04e852f90" providerId="ADAL" clId="{3E191980-1ACD-4DB9-8F76-387B3AB67F92}" dt="2024-05-05T10:49:27.605" v="1285" actId="1076"/>
          <ac:cxnSpMkLst>
            <pc:docMk/>
            <pc:sldMk cId="2228660132" sldId="325"/>
            <ac:cxnSpMk id="26" creationId="{314FAE38-6484-D791-560C-E57AD2C53257}"/>
          </ac:cxnSpMkLst>
        </pc:cxnChg>
        <pc:cxnChg chg="del mod">
          <ac:chgData name="Senadheera P.V.P.P it21126888" userId="79eb2b28-0118-4251-ace8-15a04e852f90" providerId="ADAL" clId="{3E191980-1ACD-4DB9-8F76-387B3AB67F92}" dt="2024-05-05T09:58:25.917" v="764" actId="478"/>
          <ac:cxnSpMkLst>
            <pc:docMk/>
            <pc:sldMk cId="2228660132" sldId="325"/>
            <ac:cxnSpMk id="31" creationId="{F6B821A3-1858-1DA3-3EAA-EA0B1544E6D2}"/>
          </ac:cxnSpMkLst>
        </pc:cxnChg>
        <pc:cxnChg chg="del mod">
          <ac:chgData name="Senadheera P.V.P.P it21126888" userId="79eb2b28-0118-4251-ace8-15a04e852f90" providerId="ADAL" clId="{3E191980-1ACD-4DB9-8F76-387B3AB67F92}" dt="2024-05-05T09:58:21.567" v="760" actId="478"/>
          <ac:cxnSpMkLst>
            <pc:docMk/>
            <pc:sldMk cId="2228660132" sldId="325"/>
            <ac:cxnSpMk id="39" creationId="{97ABE9CE-9F92-FBC8-D2AA-D27264FC5976}"/>
          </ac:cxnSpMkLst>
        </pc:cxnChg>
        <pc:cxnChg chg="del mod">
          <ac:chgData name="Senadheera P.V.P.P it21126888" userId="79eb2b28-0118-4251-ace8-15a04e852f90" providerId="ADAL" clId="{3E191980-1ACD-4DB9-8F76-387B3AB67F92}" dt="2024-05-05T09:58:22.708" v="761" actId="478"/>
          <ac:cxnSpMkLst>
            <pc:docMk/>
            <pc:sldMk cId="2228660132" sldId="325"/>
            <ac:cxnSpMk id="47" creationId="{8C45473F-81FA-4BFF-80FA-527D6FA3FC6A}"/>
          </ac:cxnSpMkLst>
        </pc:cxnChg>
        <pc:cxnChg chg="del mod">
          <ac:chgData name="Senadheera P.V.P.P it21126888" userId="79eb2b28-0118-4251-ace8-15a04e852f90" providerId="ADAL" clId="{3E191980-1ACD-4DB9-8F76-387B3AB67F92}" dt="2024-05-05T09:58:24.768" v="763" actId="478"/>
          <ac:cxnSpMkLst>
            <pc:docMk/>
            <pc:sldMk cId="2228660132" sldId="325"/>
            <ac:cxnSpMk id="51" creationId="{282C41CC-CCBC-5D51-95DA-4904BF77EFD8}"/>
          </ac:cxnSpMkLst>
        </pc:cxnChg>
        <pc:cxnChg chg="del mod">
          <ac:chgData name="Senadheera P.V.P.P it21126888" userId="79eb2b28-0118-4251-ace8-15a04e852f90" providerId="ADAL" clId="{3E191980-1ACD-4DB9-8F76-387B3AB67F92}" dt="2024-05-05T09:58:26.405" v="765" actId="478"/>
          <ac:cxnSpMkLst>
            <pc:docMk/>
            <pc:sldMk cId="2228660132" sldId="325"/>
            <ac:cxnSpMk id="55" creationId="{C10FC7C9-5A52-DEA1-E9AE-3CA4A006F0F3}"/>
          </ac:cxnSpMkLst>
        </pc:cxnChg>
        <pc:cxnChg chg="del mod">
          <ac:chgData name="Senadheera P.V.P.P it21126888" userId="79eb2b28-0118-4251-ace8-15a04e852f90" providerId="ADAL" clId="{3E191980-1ACD-4DB9-8F76-387B3AB67F92}" dt="2024-05-05T09:58:24.178" v="762" actId="478"/>
          <ac:cxnSpMkLst>
            <pc:docMk/>
            <pc:sldMk cId="2228660132" sldId="325"/>
            <ac:cxnSpMk id="59" creationId="{4F38A10F-49C5-F850-6D54-CD3388C0973B}"/>
          </ac:cxnSpMkLst>
        </pc:cxnChg>
      </pc:sldChg>
      <pc:sldChg chg="addSp delSp modSp mod">
        <pc:chgData name="Senadheera P.V.P.P it21126888" userId="79eb2b28-0118-4251-ace8-15a04e852f90" providerId="ADAL" clId="{3E191980-1ACD-4DB9-8F76-387B3AB67F92}" dt="2024-05-05T11:39:35.007" v="1427" actId="21"/>
        <pc:sldMkLst>
          <pc:docMk/>
          <pc:sldMk cId="2911511970" sldId="401"/>
        </pc:sldMkLst>
        <pc:spChg chg="add del mod">
          <ac:chgData name="Senadheera P.V.P.P it21126888" userId="79eb2b28-0118-4251-ace8-15a04e852f90" providerId="ADAL" clId="{3E191980-1ACD-4DB9-8F76-387B3AB67F92}" dt="2024-05-05T11:39:35.007" v="1427" actId="21"/>
          <ac:spMkLst>
            <pc:docMk/>
            <pc:sldMk cId="2911511970" sldId="401"/>
            <ac:spMk id="94" creationId="{B590956C-91E6-5C57-3F98-6CD744C60B54}"/>
          </ac:spMkLst>
        </pc:spChg>
        <pc:spChg chg="add del mod">
          <ac:chgData name="Senadheera P.V.P.P it21126888" userId="79eb2b28-0118-4251-ace8-15a04e852f90" providerId="ADAL" clId="{3E191980-1ACD-4DB9-8F76-387B3AB67F92}" dt="2024-05-05T11:39:35.007" v="1427" actId="21"/>
          <ac:spMkLst>
            <pc:docMk/>
            <pc:sldMk cId="2911511970" sldId="401"/>
            <ac:spMk id="95" creationId="{2B15EE40-BE1F-E4F5-8855-3FBECFEB983F}"/>
          </ac:spMkLst>
        </pc:spChg>
        <pc:spChg chg="add del mod">
          <ac:chgData name="Senadheera P.V.P.P it21126888" userId="79eb2b28-0118-4251-ace8-15a04e852f90" providerId="ADAL" clId="{3E191980-1ACD-4DB9-8F76-387B3AB67F92}" dt="2024-05-05T11:39:35.007" v="1427" actId="21"/>
          <ac:spMkLst>
            <pc:docMk/>
            <pc:sldMk cId="2911511970" sldId="401"/>
            <ac:spMk id="96" creationId="{3052A181-00BA-8DBF-FC9F-98C6FD37707E}"/>
          </ac:spMkLst>
        </pc:spChg>
        <pc:spChg chg="add del mod">
          <ac:chgData name="Senadheera P.V.P.P it21126888" userId="79eb2b28-0118-4251-ace8-15a04e852f90" providerId="ADAL" clId="{3E191980-1ACD-4DB9-8F76-387B3AB67F92}" dt="2024-05-05T11:39:35.007" v="1427" actId="21"/>
          <ac:spMkLst>
            <pc:docMk/>
            <pc:sldMk cId="2911511970" sldId="401"/>
            <ac:spMk id="97" creationId="{A1C620AF-1E9B-BBC4-27C3-4EF7EB359848}"/>
          </ac:spMkLst>
        </pc:spChg>
      </pc:sldChg>
      <pc:sldChg chg="addSp modSp mod">
        <pc:chgData name="Senadheera P.V.P.P it21126888" userId="79eb2b28-0118-4251-ace8-15a04e852f90" providerId="ADAL" clId="{3E191980-1ACD-4DB9-8F76-387B3AB67F92}" dt="2024-05-06T08:02:46.424" v="2000" actId="1038"/>
        <pc:sldMkLst>
          <pc:docMk/>
          <pc:sldMk cId="3927797761" sldId="415"/>
        </pc:sldMkLst>
        <pc:spChg chg="add mod">
          <ac:chgData name="Senadheera P.V.P.P it21126888" userId="79eb2b28-0118-4251-ace8-15a04e852f90" providerId="ADAL" clId="{3E191980-1ACD-4DB9-8F76-387B3AB67F92}" dt="2024-05-06T08:02:46.424" v="2000" actId="1038"/>
          <ac:spMkLst>
            <pc:docMk/>
            <pc:sldMk cId="3927797761" sldId="415"/>
            <ac:spMk id="31" creationId="{C368D09C-AC16-AC10-71F7-46CF41F2550A}"/>
          </ac:spMkLst>
        </pc:spChg>
        <pc:spChg chg="mod">
          <ac:chgData name="Senadheera P.V.P.P it21126888" userId="79eb2b28-0118-4251-ace8-15a04e852f90" providerId="ADAL" clId="{3E191980-1ACD-4DB9-8F76-387B3AB67F92}" dt="2024-05-06T08:02:10.489" v="1942" actId="1035"/>
          <ac:spMkLst>
            <pc:docMk/>
            <pc:sldMk cId="3927797761" sldId="415"/>
            <ac:spMk id="33" creationId="{03C63C1A-793F-57A9-676E-A566ADA50D4E}"/>
          </ac:spMkLst>
        </pc:spChg>
      </pc:sldChg>
      <pc:sldChg chg="addSp modSp mod">
        <pc:chgData name="Senadheera P.V.P.P it21126888" userId="79eb2b28-0118-4251-ace8-15a04e852f90" providerId="ADAL" clId="{3E191980-1ACD-4DB9-8F76-387B3AB67F92}" dt="2024-05-06T08:03:01.927" v="2073" actId="1037"/>
        <pc:sldMkLst>
          <pc:docMk/>
          <pc:sldMk cId="2388341907" sldId="417"/>
        </pc:sldMkLst>
        <pc:spChg chg="add mod">
          <ac:chgData name="Senadheera P.V.P.P it21126888" userId="79eb2b28-0118-4251-ace8-15a04e852f90" providerId="ADAL" clId="{3E191980-1ACD-4DB9-8F76-387B3AB67F92}" dt="2024-05-06T08:03:01.927" v="2073" actId="1037"/>
          <ac:spMkLst>
            <pc:docMk/>
            <pc:sldMk cId="2388341907" sldId="417"/>
            <ac:spMk id="49" creationId="{8C0F4195-C1A6-7CB2-99A2-E75AF19C1465}"/>
          </ac:spMkLst>
        </pc:spChg>
      </pc:sldChg>
      <pc:sldChg chg="addSp modSp mod">
        <pc:chgData name="Senadheera P.V.P.P it21126888" userId="79eb2b28-0118-4251-ace8-15a04e852f90" providerId="ADAL" clId="{3E191980-1ACD-4DB9-8F76-387B3AB67F92}" dt="2024-05-06T08:03:18.897" v="2112" actId="1038"/>
        <pc:sldMkLst>
          <pc:docMk/>
          <pc:sldMk cId="3507698218" sldId="419"/>
        </pc:sldMkLst>
        <pc:spChg chg="add mod">
          <ac:chgData name="Senadheera P.V.P.P it21126888" userId="79eb2b28-0118-4251-ace8-15a04e852f90" providerId="ADAL" clId="{3E191980-1ACD-4DB9-8F76-387B3AB67F92}" dt="2024-05-06T08:03:18.897" v="2112" actId="1038"/>
          <ac:spMkLst>
            <pc:docMk/>
            <pc:sldMk cId="3507698218" sldId="419"/>
            <ac:spMk id="46" creationId="{0BC55F38-8618-33A1-3F9D-E10E3B6540E3}"/>
          </ac:spMkLst>
        </pc:spChg>
      </pc:sldChg>
      <pc:sldChg chg="addSp modSp">
        <pc:chgData name="Senadheera P.V.P.P it21126888" userId="79eb2b28-0118-4251-ace8-15a04e852f90" providerId="ADAL" clId="{3E191980-1ACD-4DB9-8F76-387B3AB67F92}" dt="2024-05-06T08:03:23.184" v="2113"/>
        <pc:sldMkLst>
          <pc:docMk/>
          <pc:sldMk cId="1515525774" sldId="421"/>
        </pc:sldMkLst>
        <pc:spChg chg="add mod">
          <ac:chgData name="Senadheera P.V.P.P it21126888" userId="79eb2b28-0118-4251-ace8-15a04e852f90" providerId="ADAL" clId="{3E191980-1ACD-4DB9-8F76-387B3AB67F92}" dt="2024-05-06T08:03:23.184" v="2113"/>
          <ac:spMkLst>
            <pc:docMk/>
            <pc:sldMk cId="1515525774" sldId="421"/>
            <ac:spMk id="26" creationId="{0054E27D-C7BC-D28F-60B9-7066DB66CC0D}"/>
          </ac:spMkLst>
        </pc:spChg>
      </pc:sldChg>
      <pc:sldChg chg="addSp modSp">
        <pc:chgData name="Senadheera P.V.P.P it21126888" userId="79eb2b28-0118-4251-ace8-15a04e852f90" providerId="ADAL" clId="{3E191980-1ACD-4DB9-8F76-387B3AB67F92}" dt="2024-05-06T08:03:26.912" v="2114"/>
        <pc:sldMkLst>
          <pc:docMk/>
          <pc:sldMk cId="3025411793" sldId="422"/>
        </pc:sldMkLst>
        <pc:spChg chg="add mod">
          <ac:chgData name="Senadheera P.V.P.P it21126888" userId="79eb2b28-0118-4251-ace8-15a04e852f90" providerId="ADAL" clId="{3E191980-1ACD-4DB9-8F76-387B3AB67F92}" dt="2024-05-06T08:03:26.912" v="2114"/>
          <ac:spMkLst>
            <pc:docMk/>
            <pc:sldMk cId="3025411793" sldId="422"/>
            <ac:spMk id="27" creationId="{D815D946-A608-490A-FE0C-A6FD784E0BFF}"/>
          </ac:spMkLst>
        </pc:spChg>
      </pc:sldChg>
      <pc:sldChg chg="addSp modSp mod">
        <pc:chgData name="Senadheera P.V.P.P it21126888" userId="79eb2b28-0118-4251-ace8-15a04e852f90" providerId="ADAL" clId="{3E191980-1ACD-4DB9-8F76-387B3AB67F92}" dt="2024-05-06T08:05:29.639" v="2292" actId="1038"/>
        <pc:sldMkLst>
          <pc:docMk/>
          <pc:sldMk cId="2926043153" sldId="425"/>
        </pc:sldMkLst>
        <pc:spChg chg="add mod">
          <ac:chgData name="Senadheera P.V.P.P it21126888" userId="79eb2b28-0118-4251-ace8-15a04e852f90" providerId="ADAL" clId="{3E191980-1ACD-4DB9-8F76-387B3AB67F92}" dt="2024-05-06T08:05:29.639" v="2292" actId="1038"/>
          <ac:spMkLst>
            <pc:docMk/>
            <pc:sldMk cId="2926043153" sldId="425"/>
            <ac:spMk id="2" creationId="{7D973E12-CC8E-744E-5F60-35C47DEEE130}"/>
          </ac:spMkLst>
        </pc:spChg>
      </pc:sldChg>
      <pc:sldChg chg="addSp delSp modSp add mod modNotesTx">
        <pc:chgData name="Senadheera P.V.P.P it21126888" userId="79eb2b28-0118-4251-ace8-15a04e852f90" providerId="ADAL" clId="{3E191980-1ACD-4DB9-8F76-387B3AB67F92}" dt="2024-05-06T09:05:04.564" v="2733" actId="1076"/>
        <pc:sldMkLst>
          <pc:docMk/>
          <pc:sldMk cId="1422025536" sldId="427"/>
        </pc:sldMkLst>
        <pc:spChg chg="add mod">
          <ac:chgData name="Senadheera P.V.P.P it21126888" userId="79eb2b28-0118-4251-ace8-15a04e852f90" providerId="ADAL" clId="{3E191980-1ACD-4DB9-8F76-387B3AB67F92}" dt="2024-05-06T07:57:55.130" v="1900" actId="1076"/>
          <ac:spMkLst>
            <pc:docMk/>
            <pc:sldMk cId="1422025536" sldId="427"/>
            <ac:spMk id="3" creationId="{623CAE5D-2694-1419-4431-67D02CBEA704}"/>
          </ac:spMkLst>
        </pc:spChg>
        <pc:spChg chg="mod">
          <ac:chgData name="Senadheera P.V.P.P it21126888" userId="79eb2b28-0118-4251-ace8-15a04e852f90" providerId="ADAL" clId="{3E191980-1ACD-4DB9-8F76-387B3AB67F92}" dt="2024-05-05T10:19:12.943" v="980" actId="1076"/>
          <ac:spMkLst>
            <pc:docMk/>
            <pc:sldMk cId="1422025536" sldId="427"/>
            <ac:spMk id="5" creationId="{03FCF123-E989-1F61-19CB-F2F2B61E1AB5}"/>
          </ac:spMkLst>
        </pc:spChg>
        <pc:spChg chg="mod">
          <ac:chgData name="Senadheera P.V.P.P it21126888" userId="79eb2b28-0118-4251-ace8-15a04e852f90" providerId="ADAL" clId="{3E191980-1ACD-4DB9-8F76-387B3AB67F92}" dt="2024-05-06T09:05:04.564" v="2733" actId="1076"/>
          <ac:spMkLst>
            <pc:docMk/>
            <pc:sldMk cId="1422025536" sldId="427"/>
            <ac:spMk id="6" creationId="{BE88803D-3BE7-7504-A4C7-D9B7CAF9CC5C}"/>
          </ac:spMkLst>
        </pc:spChg>
        <pc:picChg chg="add del">
          <ac:chgData name="Senadheera P.V.P.P it21126888" userId="79eb2b28-0118-4251-ace8-15a04e852f90" providerId="ADAL" clId="{3E191980-1ACD-4DB9-8F76-387B3AB67F92}" dt="2024-05-05T10:19:00.625" v="977" actId="478"/>
          <ac:picMkLst>
            <pc:docMk/>
            <pc:sldMk cId="1422025536" sldId="427"/>
            <ac:picMk id="3" creationId="{6F983DF3-1BCB-3746-13D5-F50E89704DFA}"/>
          </ac:picMkLst>
        </pc:picChg>
        <pc:picChg chg="add del">
          <ac:chgData name="Senadheera P.V.P.P it21126888" userId="79eb2b28-0118-4251-ace8-15a04e852f90" providerId="ADAL" clId="{3E191980-1ACD-4DB9-8F76-387B3AB67F92}" dt="2024-05-05T10:19:00.625" v="977" actId="478"/>
          <ac:picMkLst>
            <pc:docMk/>
            <pc:sldMk cId="1422025536" sldId="427"/>
            <ac:picMk id="4" creationId="{8E3FCEAC-7518-4A01-8E1C-D10AC1ED5A79}"/>
          </ac:picMkLst>
        </pc:picChg>
        <pc:picChg chg="add del">
          <ac:chgData name="Senadheera P.V.P.P it21126888" userId="79eb2b28-0118-4251-ace8-15a04e852f90" providerId="ADAL" clId="{3E191980-1ACD-4DB9-8F76-387B3AB67F92}" dt="2024-05-05T10:19:00.625" v="977" actId="478"/>
          <ac:picMkLst>
            <pc:docMk/>
            <pc:sldMk cId="1422025536" sldId="427"/>
            <ac:picMk id="8" creationId="{724067AA-9BC2-5FED-974E-D2B2F3BE634B}"/>
          </ac:picMkLst>
        </pc:picChg>
        <pc:picChg chg="add del mod">
          <ac:chgData name="Senadheera P.V.P.P it21126888" userId="79eb2b28-0118-4251-ace8-15a04e852f90" providerId="ADAL" clId="{3E191980-1ACD-4DB9-8F76-387B3AB67F92}" dt="2024-05-05T10:36:56.447" v="1219" actId="208"/>
          <ac:picMkLst>
            <pc:docMk/>
            <pc:sldMk cId="1422025536" sldId="427"/>
            <ac:picMk id="9" creationId="{9CA031C5-1773-6563-D08C-3C8673230E4B}"/>
          </ac:picMkLst>
        </pc:picChg>
        <pc:cxnChg chg="add del">
          <ac:chgData name="Senadheera P.V.P.P it21126888" userId="79eb2b28-0118-4251-ace8-15a04e852f90" providerId="ADAL" clId="{3E191980-1ACD-4DB9-8F76-387B3AB67F92}" dt="2024-05-05T10:19:00.625" v="977" actId="478"/>
          <ac:cxnSpMkLst>
            <pc:docMk/>
            <pc:sldMk cId="1422025536" sldId="427"/>
            <ac:cxnSpMk id="10" creationId="{145896E9-BEC1-0C85-4BB2-0EF875D5EF96}"/>
          </ac:cxnSpMkLst>
        </pc:cxnChg>
        <pc:cxnChg chg="add del">
          <ac:chgData name="Senadheera P.V.P.P it21126888" userId="79eb2b28-0118-4251-ace8-15a04e852f90" providerId="ADAL" clId="{3E191980-1ACD-4DB9-8F76-387B3AB67F92}" dt="2024-05-05T10:19:00.625" v="977" actId="478"/>
          <ac:cxnSpMkLst>
            <pc:docMk/>
            <pc:sldMk cId="1422025536" sldId="427"/>
            <ac:cxnSpMk id="13" creationId="{E0A8221E-F641-2BB3-37EA-0D86B6503323}"/>
          </ac:cxnSpMkLst>
        </pc:cxnChg>
        <pc:cxnChg chg="add del">
          <ac:chgData name="Senadheera P.V.P.P it21126888" userId="79eb2b28-0118-4251-ace8-15a04e852f90" providerId="ADAL" clId="{3E191980-1ACD-4DB9-8F76-387B3AB67F92}" dt="2024-05-05T10:19:00.625" v="977" actId="478"/>
          <ac:cxnSpMkLst>
            <pc:docMk/>
            <pc:sldMk cId="1422025536" sldId="427"/>
            <ac:cxnSpMk id="14" creationId="{AB59DC8B-3B69-E805-1525-E36D36A35794}"/>
          </ac:cxnSpMkLst>
        </pc:cxnChg>
        <pc:cxnChg chg="add del">
          <ac:chgData name="Senadheera P.V.P.P it21126888" userId="79eb2b28-0118-4251-ace8-15a04e852f90" providerId="ADAL" clId="{3E191980-1ACD-4DB9-8F76-387B3AB67F92}" dt="2024-05-05T10:19:00.625" v="977" actId="478"/>
          <ac:cxnSpMkLst>
            <pc:docMk/>
            <pc:sldMk cId="1422025536" sldId="427"/>
            <ac:cxnSpMk id="18" creationId="{160C2FD6-2FD2-1075-FD7A-1773E7181D8C}"/>
          </ac:cxnSpMkLst>
        </pc:cxnChg>
        <pc:cxnChg chg="add del">
          <ac:chgData name="Senadheera P.V.P.P it21126888" userId="79eb2b28-0118-4251-ace8-15a04e852f90" providerId="ADAL" clId="{3E191980-1ACD-4DB9-8F76-387B3AB67F92}" dt="2024-05-05T10:19:00.625" v="977" actId="478"/>
          <ac:cxnSpMkLst>
            <pc:docMk/>
            <pc:sldMk cId="1422025536" sldId="427"/>
            <ac:cxnSpMk id="19" creationId="{9F0ED890-34F5-6533-93AC-BC85434D7D11}"/>
          </ac:cxnSpMkLst>
        </pc:cxnChg>
        <pc:cxnChg chg="add del">
          <ac:chgData name="Senadheera P.V.P.P it21126888" userId="79eb2b28-0118-4251-ace8-15a04e852f90" providerId="ADAL" clId="{3E191980-1ACD-4DB9-8F76-387B3AB67F92}" dt="2024-05-05T10:19:00.625" v="977" actId="478"/>
          <ac:cxnSpMkLst>
            <pc:docMk/>
            <pc:sldMk cId="1422025536" sldId="427"/>
            <ac:cxnSpMk id="20" creationId="{D6745655-9B72-CFBD-EFAC-328950231D62}"/>
          </ac:cxnSpMkLst>
        </pc:cxnChg>
        <pc:cxnChg chg="add del">
          <ac:chgData name="Senadheera P.V.P.P it21126888" userId="79eb2b28-0118-4251-ace8-15a04e852f90" providerId="ADAL" clId="{3E191980-1ACD-4DB9-8F76-387B3AB67F92}" dt="2024-05-05T10:19:00.625" v="977" actId="478"/>
          <ac:cxnSpMkLst>
            <pc:docMk/>
            <pc:sldMk cId="1422025536" sldId="427"/>
            <ac:cxnSpMk id="21" creationId="{67CCDB76-EF54-32BA-5360-676033DAE475}"/>
          </ac:cxnSpMkLst>
        </pc:cxnChg>
        <pc:cxnChg chg="add del">
          <ac:chgData name="Senadheera P.V.P.P it21126888" userId="79eb2b28-0118-4251-ace8-15a04e852f90" providerId="ADAL" clId="{3E191980-1ACD-4DB9-8F76-387B3AB67F92}" dt="2024-05-05T10:19:00.625" v="977" actId="478"/>
          <ac:cxnSpMkLst>
            <pc:docMk/>
            <pc:sldMk cId="1422025536" sldId="427"/>
            <ac:cxnSpMk id="22" creationId="{EA68636D-4137-BB73-ADC2-3BD65DD00331}"/>
          </ac:cxnSpMkLst>
        </pc:cxnChg>
        <pc:cxnChg chg="add del">
          <ac:chgData name="Senadheera P.V.P.P it21126888" userId="79eb2b28-0118-4251-ace8-15a04e852f90" providerId="ADAL" clId="{3E191980-1ACD-4DB9-8F76-387B3AB67F92}" dt="2024-05-05T10:19:00.625" v="977" actId="478"/>
          <ac:cxnSpMkLst>
            <pc:docMk/>
            <pc:sldMk cId="1422025536" sldId="427"/>
            <ac:cxnSpMk id="23" creationId="{44C7520F-D398-AFE2-4F3D-D2822D5B7BD9}"/>
          </ac:cxnSpMkLst>
        </pc:cxnChg>
        <pc:cxnChg chg="add del">
          <ac:chgData name="Senadheera P.V.P.P it21126888" userId="79eb2b28-0118-4251-ace8-15a04e852f90" providerId="ADAL" clId="{3E191980-1ACD-4DB9-8F76-387B3AB67F92}" dt="2024-05-05T10:19:00.625" v="977" actId="478"/>
          <ac:cxnSpMkLst>
            <pc:docMk/>
            <pc:sldMk cId="1422025536" sldId="427"/>
            <ac:cxnSpMk id="24" creationId="{4B8E9633-4567-54AD-2100-56E5E68750C5}"/>
          </ac:cxnSpMkLst>
        </pc:cxnChg>
        <pc:cxnChg chg="add del">
          <ac:chgData name="Senadheera P.V.P.P it21126888" userId="79eb2b28-0118-4251-ace8-15a04e852f90" providerId="ADAL" clId="{3E191980-1ACD-4DB9-8F76-387B3AB67F92}" dt="2024-05-05T10:19:00.625" v="977" actId="478"/>
          <ac:cxnSpMkLst>
            <pc:docMk/>
            <pc:sldMk cId="1422025536" sldId="427"/>
            <ac:cxnSpMk id="25" creationId="{72EC3EDE-0FC4-5319-11FA-595CB810377B}"/>
          </ac:cxnSpMkLst>
        </pc:cxnChg>
        <pc:cxnChg chg="add del">
          <ac:chgData name="Senadheera P.V.P.P it21126888" userId="79eb2b28-0118-4251-ace8-15a04e852f90" providerId="ADAL" clId="{3E191980-1ACD-4DB9-8F76-387B3AB67F92}" dt="2024-05-05T10:19:00.625" v="977" actId="478"/>
          <ac:cxnSpMkLst>
            <pc:docMk/>
            <pc:sldMk cId="1422025536" sldId="427"/>
            <ac:cxnSpMk id="26" creationId="{314FAE38-6484-D791-560C-E57AD2C53257}"/>
          </ac:cxnSpMkLst>
        </pc:cxnChg>
      </pc:sldChg>
      <pc:sldChg chg="addSp modSp">
        <pc:chgData name="Senadheera P.V.P.P it21126888" userId="79eb2b28-0118-4251-ace8-15a04e852f90" providerId="ADAL" clId="{3E191980-1ACD-4DB9-8F76-387B3AB67F92}" dt="2024-05-06T08:05:45.664" v="2352"/>
        <pc:sldMkLst>
          <pc:docMk/>
          <pc:sldMk cId="4145814851" sldId="432"/>
        </pc:sldMkLst>
        <pc:spChg chg="add mod">
          <ac:chgData name="Senadheera P.V.P.P it21126888" userId="79eb2b28-0118-4251-ace8-15a04e852f90" providerId="ADAL" clId="{3E191980-1ACD-4DB9-8F76-387B3AB67F92}" dt="2024-05-06T08:05:45.664" v="2352"/>
          <ac:spMkLst>
            <pc:docMk/>
            <pc:sldMk cId="4145814851" sldId="432"/>
            <ac:spMk id="2" creationId="{27871BC8-BD30-7649-07DB-71E51B0D4694}"/>
          </ac:spMkLst>
        </pc:spChg>
      </pc:sldChg>
      <pc:sldChg chg="addSp delSp modSp add mod">
        <pc:chgData name="Senadheera P.V.P.P it21126888" userId="79eb2b28-0118-4251-ace8-15a04e852f90" providerId="ADAL" clId="{3E191980-1ACD-4DB9-8F76-387B3AB67F92}" dt="2024-05-06T07:58:06.779" v="1902" actId="1076"/>
        <pc:sldMkLst>
          <pc:docMk/>
          <pc:sldMk cId="211454519" sldId="433"/>
        </pc:sldMkLst>
        <pc:spChg chg="add mod">
          <ac:chgData name="Senadheera P.V.P.P it21126888" userId="79eb2b28-0118-4251-ace8-15a04e852f90" providerId="ADAL" clId="{3E191980-1ACD-4DB9-8F76-387B3AB67F92}" dt="2024-05-06T07:58:06.779" v="1902" actId="1076"/>
          <ac:spMkLst>
            <pc:docMk/>
            <pc:sldMk cId="211454519" sldId="433"/>
            <ac:spMk id="3" creationId="{C1F8697C-C448-132B-5A4B-0EF6934D2F16}"/>
          </ac:spMkLst>
        </pc:spChg>
        <pc:spChg chg="mod">
          <ac:chgData name="Senadheera P.V.P.P it21126888" userId="79eb2b28-0118-4251-ace8-15a04e852f90" providerId="ADAL" clId="{3E191980-1ACD-4DB9-8F76-387B3AB67F92}" dt="2024-05-05T10:46:36.303" v="1271" actId="1076"/>
          <ac:spMkLst>
            <pc:docMk/>
            <pc:sldMk cId="211454519" sldId="433"/>
            <ac:spMk id="5" creationId="{03FCF123-E989-1F61-19CB-F2F2B61E1AB5}"/>
          </ac:spMkLst>
        </pc:spChg>
        <pc:spChg chg="mod">
          <ac:chgData name="Senadheera P.V.P.P it21126888" userId="79eb2b28-0118-4251-ace8-15a04e852f90" providerId="ADAL" clId="{3E191980-1ACD-4DB9-8F76-387B3AB67F92}" dt="2024-05-05T10:54:17.535" v="1364" actId="20577"/>
          <ac:spMkLst>
            <pc:docMk/>
            <pc:sldMk cId="211454519" sldId="433"/>
            <ac:spMk id="6" creationId="{BE88803D-3BE7-7504-A4C7-D9B7CAF9CC5C}"/>
          </ac:spMkLst>
        </pc:spChg>
        <pc:picChg chg="mod">
          <ac:chgData name="Senadheera P.V.P.P it21126888" userId="79eb2b28-0118-4251-ace8-15a04e852f90" providerId="ADAL" clId="{3E191980-1ACD-4DB9-8F76-387B3AB67F92}" dt="2024-05-05T10:46:28.970" v="1270" actId="1076"/>
          <ac:picMkLst>
            <pc:docMk/>
            <pc:sldMk cId="211454519" sldId="433"/>
            <ac:picMk id="9" creationId="{9CA031C5-1773-6563-D08C-3C8673230E4B}"/>
          </ac:picMkLst>
        </pc:picChg>
        <pc:cxnChg chg="mod">
          <ac:chgData name="Senadheera P.V.P.P it21126888" userId="79eb2b28-0118-4251-ace8-15a04e852f90" providerId="ADAL" clId="{3E191980-1ACD-4DB9-8F76-387B3AB67F92}" dt="2024-05-05T10:47:38.145" v="1283" actId="1076"/>
          <ac:cxnSpMkLst>
            <pc:docMk/>
            <pc:sldMk cId="211454519" sldId="433"/>
            <ac:cxnSpMk id="31" creationId="{F6B821A3-1858-1DA3-3EAA-EA0B1544E6D2}"/>
          </ac:cxnSpMkLst>
        </pc:cxnChg>
        <pc:cxnChg chg="del mod">
          <ac:chgData name="Senadheera P.V.P.P it21126888" userId="79eb2b28-0118-4251-ace8-15a04e852f90" providerId="ADAL" clId="{3E191980-1ACD-4DB9-8F76-387B3AB67F92}" dt="2024-05-05T10:46:48.625" v="1272" actId="478"/>
          <ac:cxnSpMkLst>
            <pc:docMk/>
            <pc:sldMk cId="211454519" sldId="433"/>
            <ac:cxnSpMk id="39" creationId="{97ABE9CE-9F92-FBC8-D2AA-D27264FC5976}"/>
          </ac:cxnSpMkLst>
        </pc:cxnChg>
        <pc:cxnChg chg="mod">
          <ac:chgData name="Senadheera P.V.P.P it21126888" userId="79eb2b28-0118-4251-ace8-15a04e852f90" providerId="ADAL" clId="{3E191980-1ACD-4DB9-8F76-387B3AB67F92}" dt="2024-05-05T10:46:59.495" v="1275" actId="1076"/>
          <ac:cxnSpMkLst>
            <pc:docMk/>
            <pc:sldMk cId="211454519" sldId="433"/>
            <ac:cxnSpMk id="47" creationId="{8C45473F-81FA-4BFF-80FA-527D6FA3FC6A}"/>
          </ac:cxnSpMkLst>
        </pc:cxnChg>
        <pc:cxnChg chg="del mod">
          <ac:chgData name="Senadheera P.V.P.P it21126888" userId="79eb2b28-0118-4251-ace8-15a04e852f90" providerId="ADAL" clId="{3E191980-1ACD-4DB9-8F76-387B3AB67F92}" dt="2024-05-05T10:47:03.548" v="1276" actId="478"/>
          <ac:cxnSpMkLst>
            <pc:docMk/>
            <pc:sldMk cId="211454519" sldId="433"/>
            <ac:cxnSpMk id="51" creationId="{282C41CC-CCBC-5D51-95DA-4904BF77EFD8}"/>
          </ac:cxnSpMkLst>
        </pc:cxnChg>
        <pc:cxnChg chg="mod">
          <ac:chgData name="Senadheera P.V.P.P it21126888" userId="79eb2b28-0118-4251-ace8-15a04e852f90" providerId="ADAL" clId="{3E191980-1ACD-4DB9-8F76-387B3AB67F92}" dt="2024-05-05T10:47:31.608" v="1282" actId="14100"/>
          <ac:cxnSpMkLst>
            <pc:docMk/>
            <pc:sldMk cId="211454519" sldId="433"/>
            <ac:cxnSpMk id="55" creationId="{C10FC7C9-5A52-DEA1-E9AE-3CA4A006F0F3}"/>
          </ac:cxnSpMkLst>
        </pc:cxnChg>
        <pc:cxnChg chg="mod">
          <ac:chgData name="Senadheera P.V.P.P it21126888" userId="79eb2b28-0118-4251-ace8-15a04e852f90" providerId="ADAL" clId="{3E191980-1ACD-4DB9-8F76-387B3AB67F92}" dt="2024-05-05T10:47:09.017" v="1278" actId="14100"/>
          <ac:cxnSpMkLst>
            <pc:docMk/>
            <pc:sldMk cId="211454519" sldId="433"/>
            <ac:cxnSpMk id="59" creationId="{4F38A10F-49C5-F850-6D54-CD3388C0973B}"/>
          </ac:cxnSpMkLst>
        </pc:cxnChg>
      </pc:sldChg>
      <pc:sldChg chg="addSp delSp modSp new mod">
        <pc:chgData name="Senadheera P.V.P.P it21126888" userId="79eb2b28-0118-4251-ace8-15a04e852f90" providerId="ADAL" clId="{3E191980-1ACD-4DB9-8F76-387B3AB67F92}" dt="2024-05-06T07:55:55.524" v="1876"/>
        <pc:sldMkLst>
          <pc:docMk/>
          <pc:sldMk cId="437985999" sldId="435"/>
        </pc:sldMkLst>
        <pc:spChg chg="mod">
          <ac:chgData name="Senadheera P.V.P.P it21126888" userId="79eb2b28-0118-4251-ace8-15a04e852f90" providerId="ADAL" clId="{3E191980-1ACD-4DB9-8F76-387B3AB67F92}" dt="2024-05-05T11:35:33.584" v="1407" actId="20577"/>
          <ac:spMkLst>
            <pc:docMk/>
            <pc:sldMk cId="437985999" sldId="435"/>
            <ac:spMk id="2" creationId="{B06D28EC-47CB-6064-FDDA-AE872B68DEE1}"/>
          </ac:spMkLst>
        </pc:spChg>
        <pc:spChg chg="del">
          <ac:chgData name="Senadheera P.V.P.P it21126888" userId="79eb2b28-0118-4251-ace8-15a04e852f90" providerId="ADAL" clId="{3E191980-1ACD-4DB9-8F76-387B3AB67F92}" dt="2024-05-05T11:35:37.457" v="1408" actId="478"/>
          <ac:spMkLst>
            <pc:docMk/>
            <pc:sldMk cId="437985999" sldId="435"/>
            <ac:spMk id="3" creationId="{1634323C-3D82-EF1B-5C11-B5221A3BC5CF}"/>
          </ac:spMkLst>
        </pc:spChg>
        <pc:spChg chg="add mod">
          <ac:chgData name="Senadheera P.V.P.P it21126888" userId="79eb2b28-0118-4251-ace8-15a04e852f90" providerId="ADAL" clId="{3E191980-1ACD-4DB9-8F76-387B3AB67F92}" dt="2024-05-06T07:55:55.524" v="1876"/>
          <ac:spMkLst>
            <pc:docMk/>
            <pc:sldMk cId="437985999" sldId="435"/>
            <ac:spMk id="3" creationId="{B84B975D-870A-8ECE-0F06-AC4DF33BB53E}"/>
          </ac:spMkLst>
        </pc:spChg>
        <pc:spChg chg="del">
          <ac:chgData name="Senadheera P.V.P.P it21126888" userId="79eb2b28-0118-4251-ace8-15a04e852f90" providerId="ADAL" clId="{3E191980-1ACD-4DB9-8F76-387B3AB67F92}" dt="2024-05-05T11:35:37.457" v="1408" actId="478"/>
          <ac:spMkLst>
            <pc:docMk/>
            <pc:sldMk cId="437985999" sldId="435"/>
            <ac:spMk id="4" creationId="{9073F683-4433-27FA-CC40-7D392E25F3C4}"/>
          </ac:spMkLst>
        </pc:spChg>
        <pc:spChg chg="del">
          <ac:chgData name="Senadheera P.V.P.P it21126888" userId="79eb2b28-0118-4251-ace8-15a04e852f90" providerId="ADAL" clId="{3E191980-1ACD-4DB9-8F76-387B3AB67F92}" dt="2024-05-05T11:35:37.457" v="1408" actId="478"/>
          <ac:spMkLst>
            <pc:docMk/>
            <pc:sldMk cId="437985999" sldId="435"/>
            <ac:spMk id="5" creationId="{039FF1D7-470A-B2C2-E039-D8FA6BBB68A2}"/>
          </ac:spMkLst>
        </pc:spChg>
        <pc:spChg chg="del">
          <ac:chgData name="Senadheera P.V.P.P it21126888" userId="79eb2b28-0118-4251-ace8-15a04e852f90" providerId="ADAL" clId="{3E191980-1ACD-4DB9-8F76-387B3AB67F92}" dt="2024-05-05T11:35:37.457" v="1408" actId="478"/>
          <ac:spMkLst>
            <pc:docMk/>
            <pc:sldMk cId="437985999" sldId="435"/>
            <ac:spMk id="6" creationId="{743A835A-3244-A23F-147A-5C655BA5C4E6}"/>
          </ac:spMkLst>
        </pc:spChg>
        <pc:spChg chg="del">
          <ac:chgData name="Senadheera P.V.P.P it21126888" userId="79eb2b28-0118-4251-ace8-15a04e852f90" providerId="ADAL" clId="{3E191980-1ACD-4DB9-8F76-387B3AB67F92}" dt="2024-05-05T11:35:37.457" v="1408" actId="478"/>
          <ac:spMkLst>
            <pc:docMk/>
            <pc:sldMk cId="437985999" sldId="435"/>
            <ac:spMk id="7" creationId="{1DF67A44-D518-6A94-BBBB-6607A6D7F997}"/>
          </ac:spMkLst>
        </pc:spChg>
        <pc:spChg chg="del">
          <ac:chgData name="Senadheera P.V.P.P it21126888" userId="79eb2b28-0118-4251-ace8-15a04e852f90" providerId="ADAL" clId="{3E191980-1ACD-4DB9-8F76-387B3AB67F92}" dt="2024-05-05T11:35:37.457" v="1408" actId="478"/>
          <ac:spMkLst>
            <pc:docMk/>
            <pc:sldMk cId="437985999" sldId="435"/>
            <ac:spMk id="8" creationId="{180874D5-ED15-6CA1-2F33-02973FD88E8E}"/>
          </ac:spMkLst>
        </pc:spChg>
        <pc:spChg chg="del">
          <ac:chgData name="Senadheera P.V.P.P it21126888" userId="79eb2b28-0118-4251-ace8-15a04e852f90" providerId="ADAL" clId="{3E191980-1ACD-4DB9-8F76-387B3AB67F92}" dt="2024-05-05T11:35:37.457" v="1408" actId="478"/>
          <ac:spMkLst>
            <pc:docMk/>
            <pc:sldMk cId="437985999" sldId="435"/>
            <ac:spMk id="9" creationId="{2A94368D-EE97-DDD4-EE96-828B1F07FF71}"/>
          </ac:spMkLst>
        </pc:spChg>
        <pc:spChg chg="del">
          <ac:chgData name="Senadheera P.V.P.P it21126888" userId="79eb2b28-0118-4251-ace8-15a04e852f90" providerId="ADAL" clId="{3E191980-1ACD-4DB9-8F76-387B3AB67F92}" dt="2024-05-05T11:35:37.457" v="1408" actId="478"/>
          <ac:spMkLst>
            <pc:docMk/>
            <pc:sldMk cId="437985999" sldId="435"/>
            <ac:spMk id="10" creationId="{09F7013C-D741-0FC8-CBEF-2EC2534C836D}"/>
          </ac:spMkLst>
        </pc:spChg>
        <pc:spChg chg="add mod">
          <ac:chgData name="Senadheera P.V.P.P it21126888" userId="79eb2b28-0118-4251-ace8-15a04e852f90" providerId="ADAL" clId="{3E191980-1ACD-4DB9-8F76-387B3AB67F92}" dt="2024-05-05T11:40:31.035" v="1428"/>
          <ac:spMkLst>
            <pc:docMk/>
            <pc:sldMk cId="437985999" sldId="435"/>
            <ac:spMk id="94" creationId="{B590956C-91E6-5C57-3F98-6CD744C60B54}"/>
          </ac:spMkLst>
        </pc:spChg>
        <pc:spChg chg="add mod">
          <ac:chgData name="Senadheera P.V.P.P it21126888" userId="79eb2b28-0118-4251-ace8-15a04e852f90" providerId="ADAL" clId="{3E191980-1ACD-4DB9-8F76-387B3AB67F92}" dt="2024-05-05T11:40:31.035" v="1428"/>
          <ac:spMkLst>
            <pc:docMk/>
            <pc:sldMk cId="437985999" sldId="435"/>
            <ac:spMk id="95" creationId="{2B15EE40-BE1F-E4F5-8855-3FBECFEB983F}"/>
          </ac:spMkLst>
        </pc:spChg>
        <pc:spChg chg="add mod">
          <ac:chgData name="Senadheera P.V.P.P it21126888" userId="79eb2b28-0118-4251-ace8-15a04e852f90" providerId="ADAL" clId="{3E191980-1ACD-4DB9-8F76-387B3AB67F92}" dt="2024-05-05T11:40:31.035" v="1428"/>
          <ac:spMkLst>
            <pc:docMk/>
            <pc:sldMk cId="437985999" sldId="435"/>
            <ac:spMk id="96" creationId="{3052A181-00BA-8DBF-FC9F-98C6FD37707E}"/>
          </ac:spMkLst>
        </pc:spChg>
        <pc:spChg chg="add mod">
          <ac:chgData name="Senadheera P.V.P.P it21126888" userId="79eb2b28-0118-4251-ace8-15a04e852f90" providerId="ADAL" clId="{3E191980-1ACD-4DB9-8F76-387B3AB67F92}" dt="2024-05-05T11:40:31.035" v="1428"/>
          <ac:spMkLst>
            <pc:docMk/>
            <pc:sldMk cId="437985999" sldId="435"/>
            <ac:spMk id="97" creationId="{A1C620AF-1E9B-BBC4-27C3-4EF7EB359848}"/>
          </ac:spMkLst>
        </pc:spChg>
        <pc:picChg chg="add mod">
          <ac:chgData name="Senadheera P.V.P.P it21126888" userId="79eb2b28-0118-4251-ace8-15a04e852f90" providerId="ADAL" clId="{3E191980-1ACD-4DB9-8F76-387B3AB67F92}" dt="2024-05-06T06:48:34.199" v="1822" actId="14826"/>
          <ac:picMkLst>
            <pc:docMk/>
            <pc:sldMk cId="437985999" sldId="435"/>
            <ac:picMk id="12" creationId="{A84F2BF8-3068-7074-DD83-78DD102CFA4C}"/>
          </ac:picMkLst>
        </pc:picChg>
      </pc:sldChg>
      <pc:sldChg chg="addSp modSp mod">
        <pc:chgData name="Senadheera P.V.P.P it21126888" userId="79eb2b28-0118-4251-ace8-15a04e852f90" providerId="ADAL" clId="{3E191980-1ACD-4DB9-8F76-387B3AB67F92}" dt="2024-05-06T09:12:28.339" v="2737" actId="20577"/>
        <pc:sldMkLst>
          <pc:docMk/>
          <pc:sldMk cId="4232599232" sldId="436"/>
        </pc:sldMkLst>
        <pc:spChg chg="mod">
          <ac:chgData name="Senadheera P.V.P.P it21126888" userId="79eb2b28-0118-4251-ace8-15a04e852f90" providerId="ADAL" clId="{3E191980-1ACD-4DB9-8F76-387B3AB67F92}" dt="2024-05-05T11:49:43.251" v="1531" actId="20577"/>
          <ac:spMkLst>
            <pc:docMk/>
            <pc:sldMk cId="4232599232" sldId="436"/>
            <ac:spMk id="39" creationId="{00000000-0000-0000-0000-000000000000}"/>
          </ac:spMkLst>
        </pc:spChg>
        <pc:spChg chg="mod">
          <ac:chgData name="Senadheera P.V.P.P it21126888" userId="79eb2b28-0118-4251-ace8-15a04e852f90" providerId="ADAL" clId="{3E191980-1ACD-4DB9-8F76-387B3AB67F92}" dt="2024-05-06T08:10:16.301" v="2557" actId="1035"/>
          <ac:spMkLst>
            <pc:docMk/>
            <pc:sldMk cId="4232599232" sldId="436"/>
            <ac:spMk id="40" creationId="{00000000-0000-0000-0000-000000000000}"/>
          </ac:spMkLst>
        </pc:spChg>
        <pc:spChg chg="mod">
          <ac:chgData name="Senadheera P.V.P.P it21126888" userId="79eb2b28-0118-4251-ace8-15a04e852f90" providerId="ADAL" clId="{3E191980-1ACD-4DB9-8F76-387B3AB67F92}" dt="2024-05-06T08:13:45.066" v="2587" actId="1035"/>
          <ac:spMkLst>
            <pc:docMk/>
            <pc:sldMk cId="4232599232" sldId="436"/>
            <ac:spMk id="41" creationId="{00000000-0000-0000-0000-000000000000}"/>
          </ac:spMkLst>
        </pc:spChg>
        <pc:spChg chg="mod">
          <ac:chgData name="Senadheera P.V.P.P it21126888" userId="79eb2b28-0118-4251-ace8-15a04e852f90" providerId="ADAL" clId="{3E191980-1ACD-4DB9-8F76-387B3AB67F92}" dt="2024-05-06T08:13:45.066" v="2587" actId="1035"/>
          <ac:spMkLst>
            <pc:docMk/>
            <pc:sldMk cId="4232599232" sldId="436"/>
            <ac:spMk id="42" creationId="{00000000-0000-0000-0000-000000000000}"/>
          </ac:spMkLst>
        </pc:spChg>
        <pc:spChg chg="mod">
          <ac:chgData name="Senadheera P.V.P.P it21126888" userId="79eb2b28-0118-4251-ace8-15a04e852f90" providerId="ADAL" clId="{3E191980-1ACD-4DB9-8F76-387B3AB67F92}" dt="2024-05-06T09:12:28.339" v="2737" actId="20577"/>
          <ac:spMkLst>
            <pc:docMk/>
            <pc:sldMk cId="4232599232" sldId="436"/>
            <ac:spMk id="43" creationId="{00000000-0000-0000-0000-000000000000}"/>
          </ac:spMkLst>
        </pc:spChg>
        <pc:spChg chg="add mod">
          <ac:chgData name="Senadheera P.V.P.P it21126888" userId="79eb2b28-0118-4251-ace8-15a04e852f90" providerId="ADAL" clId="{3E191980-1ACD-4DB9-8F76-387B3AB67F92}" dt="2024-05-06T07:57:49.322" v="1899" actId="1076"/>
          <ac:spMkLst>
            <pc:docMk/>
            <pc:sldMk cId="4232599232" sldId="436"/>
            <ac:spMk id="44" creationId="{8E3A0939-EB8B-DA5C-A9AE-C14A8DE35404}"/>
          </ac:spMkLst>
        </pc:spChg>
      </pc:sldChg>
      <pc:sldChg chg="addSp delSp modSp mod">
        <pc:chgData name="Senadheera P.V.P.P it21126888" userId="79eb2b28-0118-4251-ace8-15a04e852f90" providerId="ADAL" clId="{3E191980-1ACD-4DB9-8F76-387B3AB67F92}" dt="2024-05-06T09:16:29.686" v="2780" actId="20577"/>
        <pc:sldMkLst>
          <pc:docMk/>
          <pc:sldMk cId="2974105804" sldId="437"/>
        </pc:sldMkLst>
        <pc:spChg chg="mod">
          <ac:chgData name="Senadheera P.V.P.P it21126888" userId="79eb2b28-0118-4251-ace8-15a04e852f90" providerId="ADAL" clId="{3E191980-1ACD-4DB9-8F76-387B3AB67F92}" dt="2024-05-06T09:16:29.686" v="2780" actId="20577"/>
          <ac:spMkLst>
            <pc:docMk/>
            <pc:sldMk cId="2974105804" sldId="437"/>
            <ac:spMk id="43" creationId="{00000000-0000-0000-0000-000000000000}"/>
          </ac:spMkLst>
        </pc:spChg>
        <pc:spChg chg="mod">
          <ac:chgData name="Senadheera P.V.P.P it21126888" userId="79eb2b28-0118-4251-ace8-15a04e852f90" providerId="ADAL" clId="{3E191980-1ACD-4DB9-8F76-387B3AB67F92}" dt="2024-05-06T09:16:03.047" v="2745" actId="20577"/>
          <ac:spMkLst>
            <pc:docMk/>
            <pc:sldMk cId="2974105804" sldId="437"/>
            <ac:spMk id="47" creationId="{00000000-0000-0000-0000-000000000000}"/>
          </ac:spMkLst>
        </pc:spChg>
        <pc:spChg chg="add mod">
          <ac:chgData name="Senadheera P.V.P.P it21126888" userId="79eb2b28-0118-4251-ace8-15a04e852f90" providerId="ADAL" clId="{3E191980-1ACD-4DB9-8F76-387B3AB67F92}" dt="2024-05-06T07:56:08.527" v="1880" actId="1076"/>
          <ac:spMkLst>
            <pc:docMk/>
            <pc:sldMk cId="2974105804" sldId="437"/>
            <ac:spMk id="56" creationId="{EF6BF5A2-DC97-3D80-A932-F23ADFD995F7}"/>
          </ac:spMkLst>
        </pc:spChg>
        <pc:grpChg chg="del">
          <ac:chgData name="Senadheera P.V.P.P it21126888" userId="79eb2b28-0118-4251-ace8-15a04e852f90" providerId="ADAL" clId="{3E191980-1ACD-4DB9-8F76-387B3AB67F92}" dt="2024-05-06T07:56:04.631" v="1879" actId="478"/>
          <ac:grpSpMkLst>
            <pc:docMk/>
            <pc:sldMk cId="2974105804" sldId="437"/>
            <ac:grpSpMk id="6" creationId="{00000000-0000-0000-0000-000000000000}"/>
          </ac:grpSpMkLst>
        </pc:grpChg>
      </pc:sldChg>
      <pc:sldChg chg="addSp modSp">
        <pc:chgData name="Senadheera P.V.P.P it21126888" userId="79eb2b28-0118-4251-ace8-15a04e852f90" providerId="ADAL" clId="{3E191980-1ACD-4DB9-8F76-387B3AB67F92}" dt="2024-05-06T08:05:51.329" v="2353"/>
        <pc:sldMkLst>
          <pc:docMk/>
          <pc:sldMk cId="1220149023" sldId="439"/>
        </pc:sldMkLst>
        <pc:spChg chg="add mod">
          <ac:chgData name="Senadheera P.V.P.P it21126888" userId="79eb2b28-0118-4251-ace8-15a04e852f90" providerId="ADAL" clId="{3E191980-1ACD-4DB9-8F76-387B3AB67F92}" dt="2024-05-06T08:05:51.329" v="2353"/>
          <ac:spMkLst>
            <pc:docMk/>
            <pc:sldMk cId="1220149023" sldId="439"/>
            <ac:spMk id="2" creationId="{5D49893B-1770-1940-3F54-7C855032EABC}"/>
          </ac:spMkLst>
        </pc:spChg>
      </pc:sldChg>
      <pc:sldChg chg="addSp delSp modSp mod">
        <pc:chgData name="Senadheera P.V.P.P it21126888" userId="79eb2b28-0118-4251-ace8-15a04e852f90" providerId="ADAL" clId="{3E191980-1ACD-4DB9-8F76-387B3AB67F92}" dt="2024-05-06T08:05:58.989" v="2408" actId="478"/>
        <pc:sldMkLst>
          <pc:docMk/>
          <pc:sldMk cId="1230333502" sldId="442"/>
        </pc:sldMkLst>
        <pc:spChg chg="add del mod">
          <ac:chgData name="Senadheera P.V.P.P it21126888" userId="79eb2b28-0118-4251-ace8-15a04e852f90" providerId="ADAL" clId="{3E191980-1ACD-4DB9-8F76-387B3AB67F92}" dt="2024-05-06T08:05:58.989" v="2408" actId="478"/>
          <ac:spMkLst>
            <pc:docMk/>
            <pc:sldMk cId="1230333502" sldId="442"/>
            <ac:spMk id="36" creationId="{BE95E095-1477-4CCD-15F6-9E4FC20A9F83}"/>
          </ac:spMkLst>
        </pc:spChg>
      </pc:sldChg>
      <pc:sldChg chg="addSp modSp mod">
        <pc:chgData name="Senadheera P.V.P.P it21126888" userId="79eb2b28-0118-4251-ace8-15a04e852f90" providerId="ADAL" clId="{3E191980-1ACD-4DB9-8F76-387B3AB67F92}" dt="2024-05-06T08:05:34.503" v="2319" actId="1037"/>
        <pc:sldMkLst>
          <pc:docMk/>
          <pc:sldMk cId="2938204738" sldId="445"/>
        </pc:sldMkLst>
        <pc:spChg chg="add mod">
          <ac:chgData name="Senadheera P.V.P.P it21126888" userId="79eb2b28-0118-4251-ace8-15a04e852f90" providerId="ADAL" clId="{3E191980-1ACD-4DB9-8F76-387B3AB67F92}" dt="2024-05-06T08:05:34.503" v="2319" actId="1037"/>
          <ac:spMkLst>
            <pc:docMk/>
            <pc:sldMk cId="2938204738" sldId="445"/>
            <ac:spMk id="2" creationId="{038C9D35-16F6-A575-E3D2-E1D34FB77498}"/>
          </ac:spMkLst>
        </pc:spChg>
      </pc:sldChg>
      <pc:sldChg chg="addSp modSp mod">
        <pc:chgData name="Senadheera P.V.P.P it21126888" userId="79eb2b28-0118-4251-ace8-15a04e852f90" providerId="ADAL" clId="{3E191980-1ACD-4DB9-8F76-387B3AB67F92}" dt="2024-05-06T08:05:42.291" v="2350" actId="1037"/>
        <pc:sldMkLst>
          <pc:docMk/>
          <pc:sldMk cId="2282208424" sldId="446"/>
        </pc:sldMkLst>
        <pc:spChg chg="add mod">
          <ac:chgData name="Senadheera P.V.P.P it21126888" userId="79eb2b28-0118-4251-ace8-15a04e852f90" providerId="ADAL" clId="{3E191980-1ACD-4DB9-8F76-387B3AB67F92}" dt="2024-05-06T08:05:42.291" v="2350" actId="1037"/>
          <ac:spMkLst>
            <pc:docMk/>
            <pc:sldMk cId="2282208424" sldId="446"/>
            <ac:spMk id="2" creationId="{491F0E57-E449-9833-664F-73E25B2962D9}"/>
          </ac:spMkLst>
        </pc:spChg>
      </pc:sldChg>
      <pc:sldChg chg="addSp modSp">
        <pc:chgData name="Senadheera P.V.P.P it21126888" userId="79eb2b28-0118-4251-ace8-15a04e852f90" providerId="ADAL" clId="{3E191980-1ACD-4DB9-8F76-387B3AB67F92}" dt="2024-05-06T08:05:44.002" v="2351"/>
        <pc:sldMkLst>
          <pc:docMk/>
          <pc:sldMk cId="1266363122" sldId="447"/>
        </pc:sldMkLst>
        <pc:spChg chg="add mod">
          <ac:chgData name="Senadheera P.V.P.P it21126888" userId="79eb2b28-0118-4251-ace8-15a04e852f90" providerId="ADAL" clId="{3E191980-1ACD-4DB9-8F76-387B3AB67F92}" dt="2024-05-06T08:05:44.002" v="2351"/>
          <ac:spMkLst>
            <pc:docMk/>
            <pc:sldMk cId="1266363122" sldId="447"/>
            <ac:spMk id="2" creationId="{B153EF57-BE93-C710-F8AA-9575368FB0E7}"/>
          </ac:spMkLst>
        </pc:spChg>
      </pc:sldChg>
      <pc:sldChg chg="addSp modSp">
        <pc:chgData name="Senadheera P.V.P.P it21126888" userId="79eb2b28-0118-4251-ace8-15a04e852f90" providerId="ADAL" clId="{3E191980-1ACD-4DB9-8F76-387B3AB67F92}" dt="2024-05-06T08:02:50.671" v="2001"/>
        <pc:sldMkLst>
          <pc:docMk/>
          <pc:sldMk cId="1861593184" sldId="448"/>
        </pc:sldMkLst>
        <pc:spChg chg="add mod">
          <ac:chgData name="Senadheera P.V.P.P it21126888" userId="79eb2b28-0118-4251-ace8-15a04e852f90" providerId="ADAL" clId="{3E191980-1ACD-4DB9-8F76-387B3AB67F92}" dt="2024-05-06T08:02:50.671" v="2001"/>
          <ac:spMkLst>
            <pc:docMk/>
            <pc:sldMk cId="1861593184" sldId="448"/>
            <ac:spMk id="31" creationId="{4D849AD2-88E9-D7F4-9BE4-EA6BC525BA02}"/>
          </ac:spMkLst>
        </pc:spChg>
      </pc:sldChg>
      <pc:sldChg chg="addSp modSp">
        <pc:chgData name="Senadheera P.V.P.P it21126888" userId="79eb2b28-0118-4251-ace8-15a04e852f90" providerId="ADAL" clId="{3E191980-1ACD-4DB9-8F76-387B3AB67F92}" dt="2024-05-06T08:03:09.364" v="2074"/>
        <pc:sldMkLst>
          <pc:docMk/>
          <pc:sldMk cId="420840896" sldId="449"/>
        </pc:sldMkLst>
        <pc:spChg chg="add mod">
          <ac:chgData name="Senadheera P.V.P.P it21126888" userId="79eb2b28-0118-4251-ace8-15a04e852f90" providerId="ADAL" clId="{3E191980-1ACD-4DB9-8F76-387B3AB67F92}" dt="2024-05-06T08:03:09.364" v="2074"/>
          <ac:spMkLst>
            <pc:docMk/>
            <pc:sldMk cId="420840896" sldId="449"/>
            <ac:spMk id="27" creationId="{9C573A8E-C5E4-7246-C3CE-E3A767AF36DC}"/>
          </ac:spMkLst>
        </pc:spChg>
      </pc:sldChg>
    </pc:docChg>
  </pc:docChgLst>
  <pc:docChgLst>
    <pc:chgData name="Christy H M it21127946" userId="S::it21127946@my.sliit.lk::0c28b57a-5422-48ba-bc51-ab4e3c7f524d" providerId="AD" clId="Web-{3C811864-012C-47E7-AB15-363CF88D2E4A}"/>
    <pc:docChg chg="addSld modSld">
      <pc:chgData name="Christy H M it21127946" userId="S::it21127946@my.sliit.lk::0c28b57a-5422-48ba-bc51-ab4e3c7f524d" providerId="AD" clId="Web-{3C811864-012C-47E7-AB15-363CF88D2E4A}" dt="2024-05-08T06:27:23.433" v="59" actId="20577"/>
      <pc:docMkLst>
        <pc:docMk/>
      </pc:docMkLst>
      <pc:sldChg chg="modSp">
        <pc:chgData name="Christy H M it21127946" userId="S::it21127946@my.sliit.lk::0c28b57a-5422-48ba-bc51-ab4e3c7f524d" providerId="AD" clId="Web-{3C811864-012C-47E7-AB15-363CF88D2E4A}" dt="2024-05-08T06:26:57.636" v="56" actId="1076"/>
        <pc:sldMkLst>
          <pc:docMk/>
          <pc:sldMk cId="1248104917" sldId="257"/>
        </pc:sldMkLst>
        <pc:picChg chg="mod">
          <ac:chgData name="Christy H M it21127946" userId="S::it21127946@my.sliit.lk::0c28b57a-5422-48ba-bc51-ab4e3c7f524d" providerId="AD" clId="Web-{3C811864-012C-47E7-AB15-363CF88D2E4A}" dt="2024-05-08T06:26:57.636" v="56" actId="1076"/>
          <ac:picMkLst>
            <pc:docMk/>
            <pc:sldMk cId="1248104917" sldId="257"/>
            <ac:picMk id="64" creationId="{00000000-0000-0000-0000-000000000000}"/>
          </ac:picMkLst>
        </pc:picChg>
      </pc:sldChg>
      <pc:sldChg chg="addSp delSp modSp">
        <pc:chgData name="Christy H M it21127946" userId="S::it21127946@my.sliit.lk::0c28b57a-5422-48ba-bc51-ab4e3c7f524d" providerId="AD" clId="Web-{3C811864-012C-47E7-AB15-363CF88D2E4A}" dt="2024-05-08T01:34:26.727" v="51" actId="1076"/>
        <pc:sldMkLst>
          <pc:docMk/>
          <pc:sldMk cId="3507698218" sldId="419"/>
        </pc:sldMkLst>
        <pc:spChg chg="add mod">
          <ac:chgData name="Christy H M it21127946" userId="S::it21127946@my.sliit.lk::0c28b57a-5422-48ba-bc51-ab4e3c7f524d" providerId="AD" clId="Web-{3C811864-012C-47E7-AB15-363CF88D2E4A}" dt="2024-05-08T01:34:26.727" v="51" actId="1076"/>
          <ac:spMkLst>
            <pc:docMk/>
            <pc:sldMk cId="3507698218" sldId="419"/>
            <ac:spMk id="23" creationId="{208B007A-28B4-E5EC-B729-64C6D61B4472}"/>
          </ac:spMkLst>
        </pc:spChg>
        <pc:spChg chg="add mod">
          <ac:chgData name="Christy H M it21127946" userId="S::it21127946@my.sliit.lk::0c28b57a-5422-48ba-bc51-ab4e3c7f524d" providerId="AD" clId="Web-{3C811864-012C-47E7-AB15-363CF88D2E4A}" dt="2024-05-08T01:34:20.633" v="50" actId="1076"/>
          <ac:spMkLst>
            <pc:docMk/>
            <pc:sldMk cId="3507698218" sldId="419"/>
            <ac:spMk id="24" creationId="{57623F51-866D-F90D-E1A4-D2FC04C907D1}"/>
          </ac:spMkLst>
        </pc:spChg>
        <pc:spChg chg="mod">
          <ac:chgData name="Christy H M it21127946" userId="S::it21127946@my.sliit.lk::0c28b57a-5422-48ba-bc51-ab4e3c7f524d" providerId="AD" clId="Web-{3C811864-012C-47E7-AB15-363CF88D2E4A}" dt="2024-05-08T01:32:49.645" v="28" actId="20577"/>
          <ac:spMkLst>
            <pc:docMk/>
            <pc:sldMk cId="3507698218" sldId="419"/>
            <ac:spMk id="39" creationId="{00000000-0000-0000-0000-000000000000}"/>
          </ac:spMkLst>
        </pc:spChg>
        <pc:spChg chg="del">
          <ac:chgData name="Christy H M it21127946" userId="S::it21127946@my.sliit.lk::0c28b57a-5422-48ba-bc51-ab4e3c7f524d" providerId="AD" clId="Web-{3C811864-012C-47E7-AB15-363CF88D2E4A}" dt="2024-05-08T01:32:59.427" v="29"/>
          <ac:spMkLst>
            <pc:docMk/>
            <pc:sldMk cId="3507698218" sldId="419"/>
            <ac:spMk id="42" creationId="{00000000-0000-0000-0000-000000000000}"/>
          </ac:spMkLst>
        </pc:spChg>
        <pc:spChg chg="mod">
          <ac:chgData name="Christy H M it21127946" userId="S::it21127946@my.sliit.lk::0c28b57a-5422-48ba-bc51-ab4e3c7f524d" providerId="AD" clId="Web-{3C811864-012C-47E7-AB15-363CF88D2E4A}" dt="2024-05-08T01:34:10.242" v="47" actId="20577"/>
          <ac:spMkLst>
            <pc:docMk/>
            <pc:sldMk cId="3507698218" sldId="419"/>
            <ac:spMk id="43" creationId="{00000000-0000-0000-0000-000000000000}"/>
          </ac:spMkLst>
        </pc:spChg>
        <pc:spChg chg="mod">
          <ac:chgData name="Christy H M it21127946" userId="S::it21127946@my.sliit.lk::0c28b57a-5422-48ba-bc51-ab4e3c7f524d" providerId="AD" clId="Web-{3C811864-012C-47E7-AB15-363CF88D2E4A}" dt="2024-05-08T01:33:42.647" v="38" actId="1076"/>
          <ac:spMkLst>
            <pc:docMk/>
            <pc:sldMk cId="3507698218" sldId="419"/>
            <ac:spMk id="44" creationId="{00000000-0000-0000-0000-000000000000}"/>
          </ac:spMkLst>
        </pc:spChg>
      </pc:sldChg>
      <pc:sldChg chg="modSp">
        <pc:chgData name="Christy H M it21127946" userId="S::it21127946@my.sliit.lk::0c28b57a-5422-48ba-bc51-ab4e3c7f524d" providerId="AD" clId="Web-{3C811864-012C-47E7-AB15-363CF88D2E4A}" dt="2024-05-08T02:38:22.026" v="55" actId="1076"/>
        <pc:sldMkLst>
          <pc:docMk/>
          <pc:sldMk cId="2926043153" sldId="425"/>
        </pc:sldMkLst>
        <pc:spChg chg="mod">
          <ac:chgData name="Christy H M it21127946" userId="S::it21127946@my.sliit.lk::0c28b57a-5422-48ba-bc51-ab4e3c7f524d" providerId="AD" clId="Web-{3C811864-012C-47E7-AB15-363CF88D2E4A}" dt="2024-05-08T02:38:22.026" v="55" actId="1076"/>
          <ac:spMkLst>
            <pc:docMk/>
            <pc:sldMk cId="2926043153" sldId="425"/>
            <ac:spMk id="906" creationId="{00000000-0000-0000-0000-000000000000}"/>
          </ac:spMkLst>
        </pc:spChg>
        <pc:spChg chg="mod">
          <ac:chgData name="Christy H M it21127946" userId="S::it21127946@my.sliit.lk::0c28b57a-5422-48ba-bc51-ab4e3c7f524d" providerId="AD" clId="Web-{3C811864-012C-47E7-AB15-363CF88D2E4A}" dt="2024-05-08T02:38:16.995" v="54" actId="1076"/>
          <ac:spMkLst>
            <pc:docMk/>
            <pc:sldMk cId="2926043153" sldId="425"/>
            <ac:spMk id="908" creationId="{00000000-0000-0000-0000-000000000000}"/>
          </ac:spMkLst>
        </pc:spChg>
      </pc:sldChg>
      <pc:sldChg chg="modSp">
        <pc:chgData name="Christy H M it21127946" userId="S::it21127946@my.sliit.lk::0c28b57a-5422-48ba-bc51-ab4e3c7f524d" providerId="AD" clId="Web-{3C811864-012C-47E7-AB15-363CF88D2E4A}" dt="2024-05-08T06:27:23.433" v="59" actId="20577"/>
        <pc:sldMkLst>
          <pc:docMk/>
          <pc:sldMk cId="1458048845" sldId="461"/>
        </pc:sldMkLst>
        <pc:spChg chg="mod">
          <ac:chgData name="Christy H M it21127946" userId="S::it21127946@my.sliit.lk::0c28b57a-5422-48ba-bc51-ab4e3c7f524d" providerId="AD" clId="Web-{3C811864-012C-47E7-AB15-363CF88D2E4A}" dt="2024-05-08T06:27:23.433" v="59" actId="20577"/>
          <ac:spMkLst>
            <pc:docMk/>
            <pc:sldMk cId="1458048845" sldId="461"/>
            <ac:spMk id="57" creationId="{00000000-0000-0000-0000-000000000000}"/>
          </ac:spMkLst>
        </pc:spChg>
      </pc:sldChg>
      <pc:sldChg chg="add replId">
        <pc:chgData name="Christy H M it21127946" userId="S::it21127946@my.sliit.lk::0c28b57a-5422-48ba-bc51-ab4e3c7f524d" providerId="AD" clId="Web-{3C811864-012C-47E7-AB15-363CF88D2E4A}" dt="2024-05-08T01:42:59.777" v="52"/>
        <pc:sldMkLst>
          <pc:docMk/>
          <pc:sldMk cId="1834881182" sldId="462"/>
        </pc:sldMkLst>
      </pc:sldChg>
    </pc:docChg>
  </pc:docChgLst>
  <pc:docChgLst>
    <pc:chgData name="Christy H M it21127946" userId="S::it21127946@my.sliit.lk::0c28b57a-5422-48ba-bc51-ab4e3c7f524d" providerId="AD" clId="Web-{59AA6880-D330-4CEE-A6BF-A136E68ADCFA}"/>
    <pc:docChg chg="addSld delSld modSld sldOrd">
      <pc:chgData name="Christy H M it21127946" userId="S::it21127946@my.sliit.lk::0c28b57a-5422-48ba-bc51-ab4e3c7f524d" providerId="AD" clId="Web-{59AA6880-D330-4CEE-A6BF-A136E68ADCFA}" dt="2024-05-05T09:33:59.994" v="365" actId="1076"/>
      <pc:docMkLst>
        <pc:docMk/>
      </pc:docMkLst>
      <pc:sldChg chg="addSp delSp modSp">
        <pc:chgData name="Christy H M it21127946" userId="S::it21127946@my.sliit.lk::0c28b57a-5422-48ba-bc51-ab4e3c7f524d" providerId="AD" clId="Web-{59AA6880-D330-4CEE-A6BF-A136E68ADCFA}" dt="2024-05-05T08:55:55.374" v="102" actId="20577"/>
        <pc:sldMkLst>
          <pc:docMk/>
          <pc:sldMk cId="0" sldId="266"/>
        </pc:sldMkLst>
        <pc:spChg chg="add mod">
          <ac:chgData name="Christy H M it21127946" userId="S::it21127946@my.sliit.lk::0c28b57a-5422-48ba-bc51-ab4e3c7f524d" providerId="AD" clId="Web-{59AA6880-D330-4CEE-A6BF-A136E68ADCFA}" dt="2024-05-05T08:55:55.374" v="102" actId="20577"/>
          <ac:spMkLst>
            <pc:docMk/>
            <pc:sldMk cId="0" sldId="266"/>
            <ac:spMk id="5" creationId="{890AAFC7-E5A6-9A93-5D52-F6BACEC4EED7}"/>
          </ac:spMkLst>
        </pc:spChg>
        <pc:spChg chg="del">
          <ac:chgData name="Christy H M it21127946" userId="S::it21127946@my.sliit.lk::0c28b57a-5422-48ba-bc51-ab4e3c7f524d" providerId="AD" clId="Web-{59AA6880-D330-4CEE-A6BF-A136E68ADCFA}" dt="2024-05-05T08:27:18.283" v="48"/>
          <ac:spMkLst>
            <pc:docMk/>
            <pc:sldMk cId="0" sldId="266"/>
            <ac:spMk id="942" creationId="{00000000-0000-0000-0000-000000000000}"/>
          </ac:spMkLst>
        </pc:spChg>
        <pc:spChg chg="mod">
          <ac:chgData name="Christy H M it21127946" userId="S::it21127946@my.sliit.lk::0c28b57a-5422-48ba-bc51-ab4e3c7f524d" providerId="AD" clId="Web-{59AA6880-D330-4CEE-A6BF-A136E68ADCFA}" dt="2024-05-05T08:26:26.704" v="38" actId="20577"/>
          <ac:spMkLst>
            <pc:docMk/>
            <pc:sldMk cId="0" sldId="266"/>
            <ac:spMk id="943" creationId="{00000000-0000-0000-0000-000000000000}"/>
          </ac:spMkLst>
        </pc:spChg>
        <pc:spChg chg="del mod">
          <ac:chgData name="Christy H M it21127946" userId="S::it21127946@my.sliit.lk::0c28b57a-5422-48ba-bc51-ab4e3c7f524d" providerId="AD" clId="Web-{59AA6880-D330-4CEE-A6BF-A136E68ADCFA}" dt="2024-05-05T08:27:27.565" v="52"/>
          <ac:spMkLst>
            <pc:docMk/>
            <pc:sldMk cId="0" sldId="266"/>
            <ac:spMk id="944" creationId="{00000000-0000-0000-0000-000000000000}"/>
          </ac:spMkLst>
        </pc:spChg>
        <pc:spChg chg="del mod">
          <ac:chgData name="Christy H M it21127946" userId="S::it21127946@my.sliit.lk::0c28b57a-5422-48ba-bc51-ab4e3c7f524d" providerId="AD" clId="Web-{59AA6880-D330-4CEE-A6BF-A136E68ADCFA}" dt="2024-05-05T08:27:34.487" v="55"/>
          <ac:spMkLst>
            <pc:docMk/>
            <pc:sldMk cId="0" sldId="266"/>
            <ac:spMk id="945" creationId="{00000000-0000-0000-0000-000000000000}"/>
          </ac:spMkLst>
        </pc:spChg>
        <pc:spChg chg="del">
          <ac:chgData name="Christy H M it21127946" userId="S::it21127946@my.sliit.lk::0c28b57a-5422-48ba-bc51-ab4e3c7f524d" providerId="AD" clId="Web-{59AA6880-D330-4CEE-A6BF-A136E68ADCFA}" dt="2024-05-05T08:27:50.268" v="59"/>
          <ac:spMkLst>
            <pc:docMk/>
            <pc:sldMk cId="0" sldId="266"/>
            <ac:spMk id="946" creationId="{00000000-0000-0000-0000-000000000000}"/>
          </ac:spMkLst>
        </pc:spChg>
        <pc:spChg chg="del">
          <ac:chgData name="Christy H M it21127946" userId="S::it21127946@my.sliit.lk::0c28b57a-5422-48ba-bc51-ab4e3c7f524d" providerId="AD" clId="Web-{59AA6880-D330-4CEE-A6BF-A136E68ADCFA}" dt="2024-05-05T08:27:28.549" v="53"/>
          <ac:spMkLst>
            <pc:docMk/>
            <pc:sldMk cId="0" sldId="266"/>
            <ac:spMk id="947" creationId="{00000000-0000-0000-0000-000000000000}"/>
          </ac:spMkLst>
        </pc:spChg>
        <pc:spChg chg="del">
          <ac:chgData name="Christy H M it21127946" userId="S::it21127946@my.sliit.lk::0c28b57a-5422-48ba-bc51-ab4e3c7f524d" providerId="AD" clId="Web-{59AA6880-D330-4CEE-A6BF-A136E68ADCFA}" dt="2024-05-05T08:27:16.752" v="47"/>
          <ac:spMkLst>
            <pc:docMk/>
            <pc:sldMk cId="0" sldId="266"/>
            <ac:spMk id="948" creationId="{00000000-0000-0000-0000-000000000000}"/>
          </ac:spMkLst>
        </pc:spChg>
        <pc:spChg chg="del">
          <ac:chgData name="Christy H M it21127946" userId="S::it21127946@my.sliit.lk::0c28b57a-5422-48ba-bc51-ab4e3c7f524d" providerId="AD" clId="Web-{59AA6880-D330-4CEE-A6BF-A136E68ADCFA}" dt="2024-05-05T08:27:22.236" v="50"/>
          <ac:spMkLst>
            <pc:docMk/>
            <pc:sldMk cId="0" sldId="266"/>
            <ac:spMk id="949" creationId="{00000000-0000-0000-0000-000000000000}"/>
          </ac:spMkLst>
        </pc:spChg>
        <pc:spChg chg="del">
          <ac:chgData name="Christy H M it21127946" userId="S::it21127946@my.sliit.lk::0c28b57a-5422-48ba-bc51-ab4e3c7f524d" providerId="AD" clId="Web-{59AA6880-D330-4CEE-A6BF-A136E68ADCFA}" dt="2024-05-05T08:27:47.206" v="58"/>
          <ac:spMkLst>
            <pc:docMk/>
            <pc:sldMk cId="0" sldId="266"/>
            <ac:spMk id="950" creationId="{00000000-0000-0000-0000-000000000000}"/>
          </ac:spMkLst>
        </pc:spChg>
        <pc:spChg chg="del">
          <ac:chgData name="Christy H M it21127946" userId="S::it21127946@my.sliit.lk::0c28b57a-5422-48ba-bc51-ab4e3c7f524d" providerId="AD" clId="Web-{59AA6880-D330-4CEE-A6BF-A136E68ADCFA}" dt="2024-05-05T08:27:44.300" v="57"/>
          <ac:spMkLst>
            <pc:docMk/>
            <pc:sldMk cId="0" sldId="266"/>
            <ac:spMk id="951" creationId="{00000000-0000-0000-0000-000000000000}"/>
          </ac:spMkLst>
        </pc:spChg>
        <pc:spChg chg="mod">
          <ac:chgData name="Christy H M it21127946" userId="S::it21127946@my.sliit.lk::0c28b57a-5422-48ba-bc51-ab4e3c7f524d" providerId="AD" clId="Web-{59AA6880-D330-4CEE-A6BF-A136E68ADCFA}" dt="2024-05-05T08:52:51.947" v="82" actId="1076"/>
          <ac:spMkLst>
            <pc:docMk/>
            <pc:sldMk cId="0" sldId="266"/>
            <ac:spMk id="952" creationId="{00000000-0000-0000-0000-000000000000}"/>
          </ac:spMkLst>
        </pc:spChg>
        <pc:spChg chg="del">
          <ac:chgData name="Christy H M it21127946" userId="S::it21127946@my.sliit.lk::0c28b57a-5422-48ba-bc51-ab4e3c7f524d" providerId="AD" clId="Web-{59AA6880-D330-4CEE-A6BF-A136E68ADCFA}" dt="2024-05-05T08:27:21.393" v="49"/>
          <ac:spMkLst>
            <pc:docMk/>
            <pc:sldMk cId="0" sldId="266"/>
            <ac:spMk id="953" creationId="{00000000-0000-0000-0000-000000000000}"/>
          </ac:spMkLst>
        </pc:spChg>
        <pc:spChg chg="del mod">
          <ac:chgData name="Christy H M it21127946" userId="S::it21127946@my.sliit.lk::0c28b57a-5422-48ba-bc51-ab4e3c7f524d" providerId="AD" clId="Web-{59AA6880-D330-4CEE-A6BF-A136E68ADCFA}" dt="2024-05-05T08:28:09.972" v="65"/>
          <ac:spMkLst>
            <pc:docMk/>
            <pc:sldMk cId="0" sldId="266"/>
            <ac:spMk id="954" creationId="{00000000-0000-0000-0000-000000000000}"/>
          </ac:spMkLst>
        </pc:spChg>
        <pc:spChg chg="del mod">
          <ac:chgData name="Christy H M it21127946" userId="S::it21127946@my.sliit.lk::0c28b57a-5422-48ba-bc51-ab4e3c7f524d" providerId="AD" clId="Web-{59AA6880-D330-4CEE-A6BF-A136E68ADCFA}" dt="2024-05-05T08:28:04.972" v="63"/>
          <ac:spMkLst>
            <pc:docMk/>
            <pc:sldMk cId="0" sldId="266"/>
            <ac:spMk id="955" creationId="{00000000-0000-0000-0000-000000000000}"/>
          </ac:spMkLst>
        </pc:spChg>
        <pc:spChg chg="del">
          <ac:chgData name="Christy H M it21127946" userId="S::it21127946@my.sliit.lk::0c28b57a-5422-48ba-bc51-ab4e3c7f524d" providerId="AD" clId="Web-{59AA6880-D330-4CEE-A6BF-A136E68ADCFA}" dt="2024-05-05T08:27:54.050" v="60"/>
          <ac:spMkLst>
            <pc:docMk/>
            <pc:sldMk cId="0" sldId="266"/>
            <ac:spMk id="956" creationId="{00000000-0000-0000-0000-000000000000}"/>
          </ac:spMkLst>
        </pc:spChg>
        <pc:spChg chg="del mod">
          <ac:chgData name="Christy H M it21127946" userId="S::it21127946@my.sliit.lk::0c28b57a-5422-48ba-bc51-ab4e3c7f524d" providerId="AD" clId="Web-{59AA6880-D330-4CEE-A6BF-A136E68ADCFA}" dt="2024-05-05T08:27:07.642" v="43"/>
          <ac:spMkLst>
            <pc:docMk/>
            <pc:sldMk cId="0" sldId="266"/>
            <ac:spMk id="957" creationId="{00000000-0000-0000-0000-000000000000}"/>
          </ac:spMkLst>
        </pc:spChg>
        <pc:spChg chg="del">
          <ac:chgData name="Christy H M it21127946" userId="S::it21127946@my.sliit.lk::0c28b57a-5422-48ba-bc51-ab4e3c7f524d" providerId="AD" clId="Web-{59AA6880-D330-4CEE-A6BF-A136E68ADCFA}" dt="2024-05-05T08:27:10.486" v="44"/>
          <ac:spMkLst>
            <pc:docMk/>
            <pc:sldMk cId="0" sldId="266"/>
            <ac:spMk id="958" creationId="{00000000-0000-0000-0000-000000000000}"/>
          </ac:spMkLst>
        </pc:spChg>
        <pc:spChg chg="del">
          <ac:chgData name="Christy H M it21127946" userId="S::it21127946@my.sliit.lk::0c28b57a-5422-48ba-bc51-ab4e3c7f524d" providerId="AD" clId="Web-{59AA6880-D330-4CEE-A6BF-A136E68ADCFA}" dt="2024-05-05T08:27:12.721" v="45"/>
          <ac:spMkLst>
            <pc:docMk/>
            <pc:sldMk cId="0" sldId="266"/>
            <ac:spMk id="959" creationId="{00000000-0000-0000-0000-000000000000}"/>
          </ac:spMkLst>
        </pc:spChg>
        <pc:spChg chg="del">
          <ac:chgData name="Christy H M it21127946" userId="S::it21127946@my.sliit.lk::0c28b57a-5422-48ba-bc51-ab4e3c7f524d" providerId="AD" clId="Web-{59AA6880-D330-4CEE-A6BF-A136E68ADCFA}" dt="2024-05-05T08:27:14.799" v="46"/>
          <ac:spMkLst>
            <pc:docMk/>
            <pc:sldMk cId="0" sldId="266"/>
            <ac:spMk id="960" creationId="{00000000-0000-0000-0000-000000000000}"/>
          </ac:spMkLst>
        </pc:spChg>
        <pc:spChg chg="del">
          <ac:chgData name="Christy H M it21127946" userId="S::it21127946@my.sliit.lk::0c28b57a-5422-48ba-bc51-ab4e3c7f524d" providerId="AD" clId="Web-{59AA6880-D330-4CEE-A6BF-A136E68ADCFA}" dt="2024-05-05T08:27:03.283" v="41"/>
          <ac:spMkLst>
            <pc:docMk/>
            <pc:sldMk cId="0" sldId="266"/>
            <ac:spMk id="961" creationId="{00000000-0000-0000-0000-000000000000}"/>
          </ac:spMkLst>
        </pc:spChg>
        <pc:picChg chg="add del mod">
          <ac:chgData name="Christy H M it21127946" userId="S::it21127946@my.sliit.lk::0c28b57a-5422-48ba-bc51-ab4e3c7f524d" providerId="AD" clId="Web-{59AA6880-D330-4CEE-A6BF-A136E68ADCFA}" dt="2024-05-05T08:31:39.477" v="69"/>
          <ac:picMkLst>
            <pc:docMk/>
            <pc:sldMk cId="0" sldId="266"/>
            <ac:picMk id="2" creationId="{F822E945-1BA5-CC58-73E4-73FD2D2448F1}"/>
          </ac:picMkLst>
        </pc:picChg>
        <pc:picChg chg="add mod">
          <ac:chgData name="Christy H M it21127946" userId="S::it21127946@my.sliit.lk::0c28b57a-5422-48ba-bc51-ab4e3c7f524d" providerId="AD" clId="Web-{59AA6880-D330-4CEE-A6BF-A136E68ADCFA}" dt="2024-05-05T08:32:20.916" v="73" actId="1076"/>
          <ac:picMkLst>
            <pc:docMk/>
            <pc:sldMk cId="0" sldId="266"/>
            <ac:picMk id="3" creationId="{3368A420-5508-3105-5163-A3980871823C}"/>
          </ac:picMkLst>
        </pc:picChg>
        <pc:picChg chg="add del mod">
          <ac:chgData name="Christy H M it21127946" userId="S::it21127946@my.sliit.lk::0c28b57a-5422-48ba-bc51-ab4e3c7f524d" providerId="AD" clId="Web-{59AA6880-D330-4CEE-A6BF-A136E68ADCFA}" dt="2024-05-05T08:54:40.356" v="86"/>
          <ac:picMkLst>
            <pc:docMk/>
            <pc:sldMk cId="0" sldId="266"/>
            <ac:picMk id="4" creationId="{5FB28A8E-94C9-DFBC-54D5-D792F950B193}"/>
          </ac:picMkLst>
        </pc:picChg>
        <pc:picChg chg="del">
          <ac:chgData name="Christy H M it21127946" userId="S::it21127946@my.sliit.lk::0c28b57a-5422-48ba-bc51-ab4e3c7f524d" providerId="AD" clId="Web-{59AA6880-D330-4CEE-A6BF-A136E68ADCFA}" dt="2024-05-05T08:26:58.627" v="40"/>
          <ac:picMkLst>
            <pc:docMk/>
            <pc:sldMk cId="0" sldId="266"/>
            <ac:picMk id="962" creationId="{00000000-0000-0000-0000-000000000000}"/>
          </ac:picMkLst>
        </pc:picChg>
      </pc:sldChg>
      <pc:sldChg chg="addSp delSp modSp ord">
        <pc:chgData name="Christy H M it21127946" userId="S::it21127946@my.sliit.lk::0c28b57a-5422-48ba-bc51-ab4e3c7f524d" providerId="AD" clId="Web-{59AA6880-D330-4CEE-A6BF-A136E68ADCFA}" dt="2024-05-05T09:12:34.930" v="168" actId="14100"/>
        <pc:sldMkLst>
          <pc:docMk/>
          <pc:sldMk cId="0" sldId="268"/>
        </pc:sldMkLst>
        <pc:spChg chg="add mod">
          <ac:chgData name="Christy H M it21127946" userId="S::it21127946@my.sliit.lk::0c28b57a-5422-48ba-bc51-ab4e3c7f524d" providerId="AD" clId="Web-{59AA6880-D330-4CEE-A6BF-A136E68ADCFA}" dt="2024-05-05T09:00:23.287" v="122" actId="1076"/>
          <ac:spMkLst>
            <pc:docMk/>
            <pc:sldMk cId="0" sldId="268"/>
            <ac:spMk id="3" creationId="{5DE7B22D-C6AD-E805-CEF7-BC9E0EDBD88C}"/>
          </ac:spMkLst>
        </pc:spChg>
        <pc:spChg chg="add del mod">
          <ac:chgData name="Christy H M it21127946" userId="S::it21127946@my.sliit.lk::0c28b57a-5422-48ba-bc51-ab4e3c7f524d" providerId="AD" clId="Web-{59AA6880-D330-4CEE-A6BF-A136E68ADCFA}" dt="2024-05-05T09:02:00.539" v="135"/>
          <ac:spMkLst>
            <pc:docMk/>
            <pc:sldMk cId="0" sldId="268"/>
            <ac:spMk id="5" creationId="{E5071B9A-7C63-0A9D-8B85-8C046718A96D}"/>
          </ac:spMkLst>
        </pc:spChg>
        <pc:spChg chg="add del mod">
          <ac:chgData name="Christy H M it21127946" userId="S::it21127946@my.sliit.lk::0c28b57a-5422-48ba-bc51-ab4e3c7f524d" providerId="AD" clId="Web-{59AA6880-D330-4CEE-A6BF-A136E68ADCFA}" dt="2024-05-05T09:01:50.164" v="133"/>
          <ac:spMkLst>
            <pc:docMk/>
            <pc:sldMk cId="0" sldId="268"/>
            <ac:spMk id="7" creationId="{2D0467FE-42C6-CCD0-D353-9A3DBE6F6592}"/>
          </ac:spMkLst>
        </pc:spChg>
        <pc:spChg chg="add del mod">
          <ac:chgData name="Christy H M it21127946" userId="S::it21127946@my.sliit.lk::0c28b57a-5422-48ba-bc51-ab4e3c7f524d" providerId="AD" clId="Web-{59AA6880-D330-4CEE-A6BF-A136E68ADCFA}" dt="2024-05-05T09:01:42.460" v="132"/>
          <ac:spMkLst>
            <pc:docMk/>
            <pc:sldMk cId="0" sldId="268"/>
            <ac:spMk id="9" creationId="{B32B7B86-2797-B296-2ED6-09B45B4ED8AE}"/>
          </ac:spMkLst>
        </pc:spChg>
        <pc:spChg chg="add del mod">
          <ac:chgData name="Christy H M it21127946" userId="S::it21127946@my.sliit.lk::0c28b57a-5422-48ba-bc51-ab4e3c7f524d" providerId="AD" clId="Web-{59AA6880-D330-4CEE-A6BF-A136E68ADCFA}" dt="2024-05-05T09:02:01.398" v="136"/>
          <ac:spMkLst>
            <pc:docMk/>
            <pc:sldMk cId="0" sldId="268"/>
            <ac:spMk id="11" creationId="{AA5FBDE5-FD74-BCCC-EFCB-14179DF036AC}"/>
          </ac:spMkLst>
        </pc:spChg>
        <pc:spChg chg="add del mod">
          <ac:chgData name="Christy H M it21127946" userId="S::it21127946@my.sliit.lk::0c28b57a-5422-48ba-bc51-ab4e3c7f524d" providerId="AD" clId="Web-{59AA6880-D330-4CEE-A6BF-A136E68ADCFA}" dt="2024-05-05T09:02:14.852" v="140"/>
          <ac:spMkLst>
            <pc:docMk/>
            <pc:sldMk cId="0" sldId="268"/>
            <ac:spMk id="13" creationId="{72BEA662-CC93-5923-FD50-9781794445FC}"/>
          </ac:spMkLst>
        </pc:spChg>
        <pc:spChg chg="del">
          <ac:chgData name="Christy H M it21127946" userId="S::it21127946@my.sliit.lk::0c28b57a-5422-48ba-bc51-ab4e3c7f524d" providerId="AD" clId="Web-{59AA6880-D330-4CEE-A6BF-A136E68ADCFA}" dt="2024-05-05T09:01:40.429" v="131"/>
          <ac:spMkLst>
            <pc:docMk/>
            <pc:sldMk cId="0" sldId="268"/>
            <ac:spMk id="973" creationId="{00000000-0000-0000-0000-000000000000}"/>
          </ac:spMkLst>
        </pc:spChg>
        <pc:spChg chg="del">
          <ac:chgData name="Christy H M it21127946" userId="S::it21127946@my.sliit.lk::0c28b57a-5422-48ba-bc51-ab4e3c7f524d" providerId="AD" clId="Web-{59AA6880-D330-4CEE-A6BF-A136E68ADCFA}" dt="2024-05-05T09:01:34.273" v="130"/>
          <ac:spMkLst>
            <pc:docMk/>
            <pc:sldMk cId="0" sldId="268"/>
            <ac:spMk id="974" creationId="{00000000-0000-0000-0000-000000000000}"/>
          </ac:spMkLst>
        </pc:spChg>
        <pc:spChg chg="del">
          <ac:chgData name="Christy H M it21127946" userId="S::it21127946@my.sliit.lk::0c28b57a-5422-48ba-bc51-ab4e3c7f524d" providerId="AD" clId="Web-{59AA6880-D330-4CEE-A6BF-A136E68ADCFA}" dt="2024-05-05T09:01:29.398" v="129"/>
          <ac:spMkLst>
            <pc:docMk/>
            <pc:sldMk cId="0" sldId="268"/>
            <ac:spMk id="975" creationId="{00000000-0000-0000-0000-000000000000}"/>
          </ac:spMkLst>
        </pc:spChg>
        <pc:spChg chg="del mod">
          <ac:chgData name="Christy H M it21127946" userId="S::it21127946@my.sliit.lk::0c28b57a-5422-48ba-bc51-ab4e3c7f524d" providerId="AD" clId="Web-{59AA6880-D330-4CEE-A6BF-A136E68ADCFA}" dt="2024-05-05T09:01:29.226" v="128"/>
          <ac:spMkLst>
            <pc:docMk/>
            <pc:sldMk cId="0" sldId="268"/>
            <ac:spMk id="976" creationId="{00000000-0000-0000-0000-000000000000}"/>
          </ac:spMkLst>
        </pc:spChg>
        <pc:spChg chg="del">
          <ac:chgData name="Christy H M it21127946" userId="S::it21127946@my.sliit.lk::0c28b57a-5422-48ba-bc51-ab4e3c7f524d" providerId="AD" clId="Web-{59AA6880-D330-4CEE-A6BF-A136E68ADCFA}" dt="2024-05-05T09:01:53.992" v="134"/>
          <ac:spMkLst>
            <pc:docMk/>
            <pc:sldMk cId="0" sldId="268"/>
            <ac:spMk id="977" creationId="{00000000-0000-0000-0000-000000000000}"/>
          </ac:spMkLst>
        </pc:spChg>
        <pc:spChg chg="mod">
          <ac:chgData name="Christy H M it21127946" userId="S::it21127946@my.sliit.lk::0c28b57a-5422-48ba-bc51-ab4e3c7f524d" providerId="AD" clId="Web-{59AA6880-D330-4CEE-A6BF-A136E68ADCFA}" dt="2024-05-05T09:12:34.930" v="168" actId="14100"/>
          <ac:spMkLst>
            <pc:docMk/>
            <pc:sldMk cId="0" sldId="268"/>
            <ac:spMk id="978" creationId="{00000000-0000-0000-0000-000000000000}"/>
          </ac:spMkLst>
        </pc:spChg>
        <pc:picChg chg="add del mod">
          <ac:chgData name="Christy H M it21127946" userId="S::it21127946@my.sliit.lk::0c28b57a-5422-48ba-bc51-ab4e3c7f524d" providerId="AD" clId="Web-{59AA6880-D330-4CEE-A6BF-A136E68ADCFA}" dt="2024-05-05T09:10:58.396" v="157"/>
          <ac:picMkLst>
            <pc:docMk/>
            <pc:sldMk cId="0" sldId="268"/>
            <ac:picMk id="14" creationId="{F736E97C-1F01-B5D7-FF30-41D1D669A747}"/>
          </ac:picMkLst>
        </pc:picChg>
        <pc:picChg chg="add mod">
          <ac:chgData name="Christy H M it21127946" userId="S::it21127946@my.sliit.lk::0c28b57a-5422-48ba-bc51-ab4e3c7f524d" providerId="AD" clId="Web-{59AA6880-D330-4CEE-A6BF-A136E68ADCFA}" dt="2024-05-05T09:12:23.008" v="165" actId="1076"/>
          <ac:picMkLst>
            <pc:docMk/>
            <pc:sldMk cId="0" sldId="268"/>
            <ac:picMk id="15" creationId="{3C448050-320F-0184-3012-0F5FA3905823}"/>
          </ac:picMkLst>
        </pc:picChg>
      </pc:sldChg>
      <pc:sldChg chg="addSp delSp modSp">
        <pc:chgData name="Christy H M it21127946" userId="S::it21127946@my.sliit.lk::0c28b57a-5422-48ba-bc51-ab4e3c7f524d" providerId="AD" clId="Web-{59AA6880-D330-4CEE-A6BF-A136E68ADCFA}" dt="2024-05-05T09:33:59.994" v="365" actId="1076"/>
        <pc:sldMkLst>
          <pc:docMk/>
          <pc:sldMk cId="0" sldId="270"/>
        </pc:sldMkLst>
        <pc:spChg chg="add del mod">
          <ac:chgData name="Christy H M it21127946" userId="S::it21127946@my.sliit.lk::0c28b57a-5422-48ba-bc51-ab4e3c7f524d" providerId="AD" clId="Web-{59AA6880-D330-4CEE-A6BF-A136E68ADCFA}" dt="2024-05-05T09:31:47.084" v="361"/>
          <ac:spMkLst>
            <pc:docMk/>
            <pc:sldMk cId="0" sldId="270"/>
            <ac:spMk id="3" creationId="{A8441B62-4469-8C5F-0E08-EC4CE5D62B9A}"/>
          </ac:spMkLst>
        </pc:spChg>
        <pc:spChg chg="add del mod">
          <ac:chgData name="Christy H M it21127946" userId="S::it21127946@my.sliit.lk::0c28b57a-5422-48ba-bc51-ab4e3c7f524d" providerId="AD" clId="Web-{59AA6880-D330-4CEE-A6BF-A136E68ADCFA}" dt="2024-05-05T09:31:47.084" v="360"/>
          <ac:spMkLst>
            <pc:docMk/>
            <pc:sldMk cId="0" sldId="270"/>
            <ac:spMk id="5" creationId="{8EE3842D-FBD4-FAF7-5DEE-4D1B78DA910A}"/>
          </ac:spMkLst>
        </pc:spChg>
        <pc:spChg chg="add del mod">
          <ac:chgData name="Christy H M it21127946" userId="S::it21127946@my.sliit.lk::0c28b57a-5422-48ba-bc51-ab4e3c7f524d" providerId="AD" clId="Web-{59AA6880-D330-4CEE-A6BF-A136E68ADCFA}" dt="2024-05-05T09:31:47.084" v="359"/>
          <ac:spMkLst>
            <pc:docMk/>
            <pc:sldMk cId="0" sldId="270"/>
            <ac:spMk id="7" creationId="{704277CA-E26A-1817-65D3-F8BE7A745AE2}"/>
          </ac:spMkLst>
        </pc:spChg>
        <pc:spChg chg="add del mod">
          <ac:chgData name="Christy H M it21127946" userId="S::it21127946@my.sliit.lk::0c28b57a-5422-48ba-bc51-ab4e3c7f524d" providerId="AD" clId="Web-{59AA6880-D330-4CEE-A6BF-A136E68ADCFA}" dt="2024-05-05T09:31:47.084" v="358"/>
          <ac:spMkLst>
            <pc:docMk/>
            <pc:sldMk cId="0" sldId="270"/>
            <ac:spMk id="9" creationId="{0B81D556-7DA3-D13A-B822-2FD482E31676}"/>
          </ac:spMkLst>
        </pc:spChg>
        <pc:spChg chg="add del mod">
          <ac:chgData name="Christy H M it21127946" userId="S::it21127946@my.sliit.lk::0c28b57a-5422-48ba-bc51-ab4e3c7f524d" providerId="AD" clId="Web-{59AA6880-D330-4CEE-A6BF-A136E68ADCFA}" dt="2024-05-05T09:31:47.069" v="357"/>
          <ac:spMkLst>
            <pc:docMk/>
            <pc:sldMk cId="0" sldId="270"/>
            <ac:spMk id="11" creationId="{1682B6BD-0142-2223-EBEB-D27F56270C18}"/>
          </ac:spMkLst>
        </pc:spChg>
        <pc:spChg chg="add del mod">
          <ac:chgData name="Christy H M it21127946" userId="S::it21127946@my.sliit.lk::0c28b57a-5422-48ba-bc51-ab4e3c7f524d" providerId="AD" clId="Web-{59AA6880-D330-4CEE-A6BF-A136E68ADCFA}" dt="2024-05-05T09:31:47.069" v="356"/>
          <ac:spMkLst>
            <pc:docMk/>
            <pc:sldMk cId="0" sldId="270"/>
            <ac:spMk id="13" creationId="{52EBB73F-1BCF-96B8-6FE2-DBC162A26547}"/>
          </ac:spMkLst>
        </pc:spChg>
        <pc:spChg chg="add del mod">
          <ac:chgData name="Christy H M it21127946" userId="S::it21127946@my.sliit.lk::0c28b57a-5422-48ba-bc51-ab4e3c7f524d" providerId="AD" clId="Web-{59AA6880-D330-4CEE-A6BF-A136E68ADCFA}" dt="2024-05-05T09:31:47.069" v="355"/>
          <ac:spMkLst>
            <pc:docMk/>
            <pc:sldMk cId="0" sldId="270"/>
            <ac:spMk id="15" creationId="{295E8035-B64E-FDDD-C6E6-C8472C74F775}"/>
          </ac:spMkLst>
        </pc:spChg>
        <pc:spChg chg="add del mod">
          <ac:chgData name="Christy H M it21127946" userId="S::it21127946@my.sliit.lk::0c28b57a-5422-48ba-bc51-ab4e3c7f524d" providerId="AD" clId="Web-{59AA6880-D330-4CEE-A6BF-A136E68ADCFA}" dt="2024-05-05T09:31:47.069" v="354"/>
          <ac:spMkLst>
            <pc:docMk/>
            <pc:sldMk cId="0" sldId="270"/>
            <ac:spMk id="17" creationId="{EDCA1E5A-ACDD-BA1F-2E7B-2CFFE054D335}"/>
          </ac:spMkLst>
        </pc:spChg>
        <pc:spChg chg="add del mod">
          <ac:chgData name="Christy H M it21127946" userId="S::it21127946@my.sliit.lk::0c28b57a-5422-48ba-bc51-ab4e3c7f524d" providerId="AD" clId="Web-{59AA6880-D330-4CEE-A6BF-A136E68ADCFA}" dt="2024-05-05T09:31:47.069" v="353"/>
          <ac:spMkLst>
            <pc:docMk/>
            <pc:sldMk cId="0" sldId="270"/>
            <ac:spMk id="19" creationId="{E717E67B-4BAE-4845-173A-C0AF00C2B25E}"/>
          </ac:spMkLst>
        </pc:spChg>
        <pc:spChg chg="add del mod">
          <ac:chgData name="Christy H M it21127946" userId="S::it21127946@my.sliit.lk::0c28b57a-5422-48ba-bc51-ab4e3c7f524d" providerId="AD" clId="Web-{59AA6880-D330-4CEE-A6BF-A136E68ADCFA}" dt="2024-05-05T09:31:47.069" v="352"/>
          <ac:spMkLst>
            <pc:docMk/>
            <pc:sldMk cId="0" sldId="270"/>
            <ac:spMk id="21" creationId="{2557B13C-AF81-87B5-32D6-9F42ABCAC98B}"/>
          </ac:spMkLst>
        </pc:spChg>
        <pc:spChg chg="add del mod">
          <ac:chgData name="Christy H M it21127946" userId="S::it21127946@my.sliit.lk::0c28b57a-5422-48ba-bc51-ab4e3c7f524d" providerId="AD" clId="Web-{59AA6880-D330-4CEE-A6BF-A136E68ADCFA}" dt="2024-05-05T09:31:47.069" v="351"/>
          <ac:spMkLst>
            <pc:docMk/>
            <pc:sldMk cId="0" sldId="270"/>
            <ac:spMk id="23" creationId="{1907E899-2B85-2B51-AEED-BDD49743CF75}"/>
          </ac:spMkLst>
        </pc:spChg>
        <pc:spChg chg="add del mod">
          <ac:chgData name="Christy H M it21127946" userId="S::it21127946@my.sliit.lk::0c28b57a-5422-48ba-bc51-ab4e3c7f524d" providerId="AD" clId="Web-{59AA6880-D330-4CEE-A6BF-A136E68ADCFA}" dt="2024-05-05T09:31:47.069" v="350"/>
          <ac:spMkLst>
            <pc:docMk/>
            <pc:sldMk cId="0" sldId="270"/>
            <ac:spMk id="25" creationId="{8C284047-BF47-8C64-B603-286079AB8DFC}"/>
          </ac:spMkLst>
        </pc:spChg>
        <pc:spChg chg="mod">
          <ac:chgData name="Christy H M it21127946" userId="S::it21127946@my.sliit.lk::0c28b57a-5422-48ba-bc51-ab4e3c7f524d" providerId="AD" clId="Web-{59AA6880-D330-4CEE-A6BF-A136E68ADCFA}" dt="2024-05-05T09:31:41.318" v="349" actId="20577"/>
          <ac:spMkLst>
            <pc:docMk/>
            <pc:sldMk cId="0" sldId="270"/>
            <ac:spMk id="989" creationId="{00000000-0000-0000-0000-000000000000}"/>
          </ac:spMkLst>
        </pc:spChg>
        <pc:spChg chg="del">
          <ac:chgData name="Christy H M it21127946" userId="S::it21127946@my.sliit.lk::0c28b57a-5422-48ba-bc51-ab4e3c7f524d" providerId="AD" clId="Web-{59AA6880-D330-4CEE-A6BF-A136E68ADCFA}" dt="2024-05-05T09:31:36.475" v="348"/>
          <ac:spMkLst>
            <pc:docMk/>
            <pc:sldMk cId="0" sldId="270"/>
            <ac:spMk id="990" creationId="{00000000-0000-0000-0000-000000000000}"/>
          </ac:spMkLst>
        </pc:spChg>
        <pc:spChg chg="del">
          <ac:chgData name="Christy H M it21127946" userId="S::it21127946@my.sliit.lk::0c28b57a-5422-48ba-bc51-ab4e3c7f524d" providerId="AD" clId="Web-{59AA6880-D330-4CEE-A6BF-A136E68ADCFA}" dt="2024-05-05T09:31:36.381" v="347"/>
          <ac:spMkLst>
            <pc:docMk/>
            <pc:sldMk cId="0" sldId="270"/>
            <ac:spMk id="991" creationId="{00000000-0000-0000-0000-000000000000}"/>
          </ac:spMkLst>
        </pc:spChg>
        <pc:spChg chg="del">
          <ac:chgData name="Christy H M it21127946" userId="S::it21127946@my.sliit.lk::0c28b57a-5422-48ba-bc51-ab4e3c7f524d" providerId="AD" clId="Web-{59AA6880-D330-4CEE-A6BF-A136E68ADCFA}" dt="2024-05-05T09:31:36.287" v="346"/>
          <ac:spMkLst>
            <pc:docMk/>
            <pc:sldMk cId="0" sldId="270"/>
            <ac:spMk id="992" creationId="{00000000-0000-0000-0000-000000000000}"/>
          </ac:spMkLst>
        </pc:spChg>
        <pc:spChg chg="del">
          <ac:chgData name="Christy H M it21127946" userId="S::it21127946@my.sliit.lk::0c28b57a-5422-48ba-bc51-ab4e3c7f524d" providerId="AD" clId="Web-{59AA6880-D330-4CEE-A6BF-A136E68ADCFA}" dt="2024-05-05T09:31:36.193" v="345"/>
          <ac:spMkLst>
            <pc:docMk/>
            <pc:sldMk cId="0" sldId="270"/>
            <ac:spMk id="993" creationId="{00000000-0000-0000-0000-000000000000}"/>
          </ac:spMkLst>
        </pc:spChg>
        <pc:spChg chg="del">
          <ac:chgData name="Christy H M it21127946" userId="S::it21127946@my.sliit.lk::0c28b57a-5422-48ba-bc51-ab4e3c7f524d" providerId="AD" clId="Web-{59AA6880-D330-4CEE-A6BF-A136E68ADCFA}" dt="2024-05-05T09:31:36.115" v="344"/>
          <ac:spMkLst>
            <pc:docMk/>
            <pc:sldMk cId="0" sldId="270"/>
            <ac:spMk id="994" creationId="{00000000-0000-0000-0000-000000000000}"/>
          </ac:spMkLst>
        </pc:spChg>
        <pc:spChg chg="del">
          <ac:chgData name="Christy H M it21127946" userId="S::it21127946@my.sliit.lk::0c28b57a-5422-48ba-bc51-ab4e3c7f524d" providerId="AD" clId="Web-{59AA6880-D330-4CEE-A6BF-A136E68ADCFA}" dt="2024-05-05T09:31:36.021" v="343"/>
          <ac:spMkLst>
            <pc:docMk/>
            <pc:sldMk cId="0" sldId="270"/>
            <ac:spMk id="995" creationId="{00000000-0000-0000-0000-000000000000}"/>
          </ac:spMkLst>
        </pc:spChg>
        <pc:spChg chg="del">
          <ac:chgData name="Christy H M it21127946" userId="S::it21127946@my.sliit.lk::0c28b57a-5422-48ba-bc51-ab4e3c7f524d" providerId="AD" clId="Web-{59AA6880-D330-4CEE-A6BF-A136E68ADCFA}" dt="2024-05-05T09:31:35.928" v="342"/>
          <ac:spMkLst>
            <pc:docMk/>
            <pc:sldMk cId="0" sldId="270"/>
            <ac:spMk id="996" creationId="{00000000-0000-0000-0000-000000000000}"/>
          </ac:spMkLst>
        </pc:spChg>
        <pc:spChg chg="del">
          <ac:chgData name="Christy H M it21127946" userId="S::it21127946@my.sliit.lk::0c28b57a-5422-48ba-bc51-ab4e3c7f524d" providerId="AD" clId="Web-{59AA6880-D330-4CEE-A6BF-A136E68ADCFA}" dt="2024-05-05T09:31:35.834" v="341"/>
          <ac:spMkLst>
            <pc:docMk/>
            <pc:sldMk cId="0" sldId="270"/>
            <ac:spMk id="997" creationId="{00000000-0000-0000-0000-000000000000}"/>
          </ac:spMkLst>
        </pc:spChg>
        <pc:spChg chg="del">
          <ac:chgData name="Christy H M it21127946" userId="S::it21127946@my.sliit.lk::0c28b57a-5422-48ba-bc51-ab4e3c7f524d" providerId="AD" clId="Web-{59AA6880-D330-4CEE-A6BF-A136E68ADCFA}" dt="2024-05-05T09:31:35.756" v="340"/>
          <ac:spMkLst>
            <pc:docMk/>
            <pc:sldMk cId="0" sldId="270"/>
            <ac:spMk id="998" creationId="{00000000-0000-0000-0000-000000000000}"/>
          </ac:spMkLst>
        </pc:spChg>
        <pc:spChg chg="del">
          <ac:chgData name="Christy H M it21127946" userId="S::it21127946@my.sliit.lk::0c28b57a-5422-48ba-bc51-ab4e3c7f524d" providerId="AD" clId="Web-{59AA6880-D330-4CEE-A6BF-A136E68ADCFA}" dt="2024-05-05T09:31:35.646" v="339"/>
          <ac:spMkLst>
            <pc:docMk/>
            <pc:sldMk cId="0" sldId="270"/>
            <ac:spMk id="999" creationId="{00000000-0000-0000-0000-000000000000}"/>
          </ac:spMkLst>
        </pc:spChg>
        <pc:spChg chg="del">
          <ac:chgData name="Christy H M it21127946" userId="S::it21127946@my.sliit.lk::0c28b57a-5422-48ba-bc51-ab4e3c7f524d" providerId="AD" clId="Web-{59AA6880-D330-4CEE-A6BF-A136E68ADCFA}" dt="2024-05-05T09:31:35.553" v="338"/>
          <ac:spMkLst>
            <pc:docMk/>
            <pc:sldMk cId="0" sldId="270"/>
            <ac:spMk id="1000" creationId="{00000000-0000-0000-0000-000000000000}"/>
          </ac:spMkLst>
        </pc:spChg>
        <pc:spChg chg="del">
          <ac:chgData name="Christy H M it21127946" userId="S::it21127946@my.sliit.lk::0c28b57a-5422-48ba-bc51-ab4e3c7f524d" providerId="AD" clId="Web-{59AA6880-D330-4CEE-A6BF-A136E68ADCFA}" dt="2024-05-05T09:31:35.475" v="337"/>
          <ac:spMkLst>
            <pc:docMk/>
            <pc:sldMk cId="0" sldId="270"/>
            <ac:spMk id="1001" creationId="{00000000-0000-0000-0000-000000000000}"/>
          </ac:spMkLst>
        </pc:spChg>
        <pc:grpChg chg="del">
          <ac:chgData name="Christy H M it21127946" userId="S::it21127946@my.sliit.lk::0c28b57a-5422-48ba-bc51-ab4e3c7f524d" providerId="AD" clId="Web-{59AA6880-D330-4CEE-A6BF-A136E68ADCFA}" dt="2024-05-05T09:31:35.381" v="336"/>
          <ac:grpSpMkLst>
            <pc:docMk/>
            <pc:sldMk cId="0" sldId="270"/>
            <ac:grpSpMk id="1002" creationId="{00000000-0000-0000-0000-000000000000}"/>
          </ac:grpSpMkLst>
        </pc:grpChg>
        <pc:grpChg chg="del">
          <ac:chgData name="Christy H M it21127946" userId="S::it21127946@my.sliit.lk::0c28b57a-5422-48ba-bc51-ab4e3c7f524d" providerId="AD" clId="Web-{59AA6880-D330-4CEE-A6BF-A136E68ADCFA}" dt="2024-05-05T09:31:35.381" v="335"/>
          <ac:grpSpMkLst>
            <pc:docMk/>
            <pc:sldMk cId="0" sldId="270"/>
            <ac:grpSpMk id="1014" creationId="{00000000-0000-0000-0000-000000000000}"/>
          </ac:grpSpMkLst>
        </pc:grpChg>
        <pc:grpChg chg="del">
          <ac:chgData name="Christy H M it21127946" userId="S::it21127946@my.sliit.lk::0c28b57a-5422-48ba-bc51-ab4e3c7f524d" providerId="AD" clId="Web-{59AA6880-D330-4CEE-A6BF-A136E68ADCFA}" dt="2024-05-05T09:31:35.381" v="334"/>
          <ac:grpSpMkLst>
            <pc:docMk/>
            <pc:sldMk cId="0" sldId="270"/>
            <ac:grpSpMk id="1020" creationId="{00000000-0000-0000-0000-000000000000}"/>
          </ac:grpSpMkLst>
        </pc:grpChg>
        <pc:grpChg chg="del">
          <ac:chgData name="Christy H M it21127946" userId="S::it21127946@my.sliit.lk::0c28b57a-5422-48ba-bc51-ab4e3c7f524d" providerId="AD" clId="Web-{59AA6880-D330-4CEE-A6BF-A136E68ADCFA}" dt="2024-05-05T09:31:35.381" v="333"/>
          <ac:grpSpMkLst>
            <pc:docMk/>
            <pc:sldMk cId="0" sldId="270"/>
            <ac:grpSpMk id="1029" creationId="{00000000-0000-0000-0000-000000000000}"/>
          </ac:grpSpMkLst>
        </pc:grpChg>
        <pc:grpChg chg="del">
          <ac:chgData name="Christy H M it21127946" userId="S::it21127946@my.sliit.lk::0c28b57a-5422-48ba-bc51-ab4e3c7f524d" providerId="AD" clId="Web-{59AA6880-D330-4CEE-A6BF-A136E68ADCFA}" dt="2024-05-05T09:31:35.381" v="332"/>
          <ac:grpSpMkLst>
            <pc:docMk/>
            <pc:sldMk cId="0" sldId="270"/>
            <ac:grpSpMk id="1037" creationId="{00000000-0000-0000-0000-000000000000}"/>
          </ac:grpSpMkLst>
        </pc:grpChg>
        <pc:grpChg chg="del">
          <ac:chgData name="Christy H M it21127946" userId="S::it21127946@my.sliit.lk::0c28b57a-5422-48ba-bc51-ab4e3c7f524d" providerId="AD" clId="Web-{59AA6880-D330-4CEE-A6BF-A136E68ADCFA}" dt="2024-05-05T09:31:35.381" v="331"/>
          <ac:grpSpMkLst>
            <pc:docMk/>
            <pc:sldMk cId="0" sldId="270"/>
            <ac:grpSpMk id="1045" creationId="{00000000-0000-0000-0000-000000000000}"/>
          </ac:grpSpMkLst>
        </pc:grpChg>
        <pc:picChg chg="add mod">
          <ac:chgData name="Christy H M it21127946" userId="S::it21127946@my.sliit.lk::0c28b57a-5422-48ba-bc51-ab4e3c7f524d" providerId="AD" clId="Web-{59AA6880-D330-4CEE-A6BF-A136E68ADCFA}" dt="2024-05-05T09:33:59.994" v="365" actId="1076"/>
          <ac:picMkLst>
            <pc:docMk/>
            <pc:sldMk cId="0" sldId="270"/>
            <ac:picMk id="26" creationId="{68429B07-FE63-CA0F-67C9-A5FA015DA013}"/>
          </ac:picMkLst>
        </pc:picChg>
      </pc:sldChg>
      <pc:sldChg chg="addSp delSp modSp del ord">
        <pc:chgData name="Christy H M it21127946" userId="S::it21127946@my.sliit.lk::0c28b57a-5422-48ba-bc51-ab4e3c7f524d" providerId="AD" clId="Web-{59AA6880-D330-4CEE-A6BF-A136E68ADCFA}" dt="2024-05-05T09:30:17.285" v="323"/>
        <pc:sldMkLst>
          <pc:docMk/>
          <pc:sldMk cId="0" sldId="273"/>
        </pc:sldMkLst>
        <pc:spChg chg="add mod">
          <ac:chgData name="Christy H M it21127946" userId="S::it21127946@my.sliit.lk::0c28b57a-5422-48ba-bc51-ab4e3c7f524d" providerId="AD" clId="Web-{59AA6880-D330-4CEE-A6BF-A136E68ADCFA}" dt="2024-05-05T09:26:13.560" v="303" actId="1076"/>
          <ac:spMkLst>
            <pc:docMk/>
            <pc:sldMk cId="0" sldId="273"/>
            <ac:spMk id="3" creationId="{4A91237D-CBD1-A511-DA03-46BEB8D9E15F}"/>
          </ac:spMkLst>
        </pc:spChg>
        <pc:spChg chg="add mod">
          <ac:chgData name="Christy H M it21127946" userId="S::it21127946@my.sliit.lk::0c28b57a-5422-48ba-bc51-ab4e3c7f524d" providerId="AD" clId="Web-{59AA6880-D330-4CEE-A6BF-A136E68ADCFA}" dt="2024-05-05T09:26:13.607" v="306" actId="1076"/>
          <ac:spMkLst>
            <pc:docMk/>
            <pc:sldMk cId="0" sldId="273"/>
            <ac:spMk id="9" creationId="{AC1D4A6B-6046-AB9C-9B5C-CD2252EDA9B2}"/>
          </ac:spMkLst>
        </pc:spChg>
        <pc:spChg chg="add del">
          <ac:chgData name="Christy H M it21127946" userId="S::it21127946@my.sliit.lk::0c28b57a-5422-48ba-bc51-ab4e3c7f524d" providerId="AD" clId="Web-{59AA6880-D330-4CEE-A6BF-A136E68ADCFA}" dt="2024-05-05T09:21:12.974" v="240"/>
          <ac:spMkLst>
            <pc:docMk/>
            <pc:sldMk cId="0" sldId="273"/>
            <ac:spMk id="11" creationId="{49216D46-9855-46B9-6E90-7FD19700941D}"/>
          </ac:spMkLst>
        </pc:spChg>
        <pc:spChg chg="add del">
          <ac:chgData name="Christy H M it21127946" userId="S::it21127946@my.sliit.lk::0c28b57a-5422-48ba-bc51-ab4e3c7f524d" providerId="AD" clId="Web-{59AA6880-D330-4CEE-A6BF-A136E68ADCFA}" dt="2024-05-05T09:21:02.552" v="239"/>
          <ac:spMkLst>
            <pc:docMk/>
            <pc:sldMk cId="0" sldId="273"/>
            <ac:spMk id="13" creationId="{53A77F29-F15B-81DB-D47D-9B6D5B7CABF5}"/>
          </ac:spMkLst>
        </pc:spChg>
        <pc:spChg chg="add del mod">
          <ac:chgData name="Christy H M it21127946" userId="S::it21127946@my.sliit.lk::0c28b57a-5422-48ba-bc51-ab4e3c7f524d" providerId="AD" clId="Web-{59AA6880-D330-4CEE-A6BF-A136E68ADCFA}" dt="2024-05-05T09:22:26.351" v="251"/>
          <ac:spMkLst>
            <pc:docMk/>
            <pc:sldMk cId="0" sldId="273"/>
            <ac:spMk id="15" creationId="{5AB42F0F-1395-B2B0-09DD-9E16FE328D1C}"/>
          </ac:spMkLst>
        </pc:spChg>
        <pc:spChg chg="add mod">
          <ac:chgData name="Christy H M it21127946" userId="S::it21127946@my.sliit.lk::0c28b57a-5422-48ba-bc51-ab4e3c7f524d" providerId="AD" clId="Web-{59AA6880-D330-4CEE-A6BF-A136E68ADCFA}" dt="2024-05-05T09:26:13.623" v="307" actId="1076"/>
          <ac:spMkLst>
            <pc:docMk/>
            <pc:sldMk cId="0" sldId="273"/>
            <ac:spMk id="17" creationId="{8BD68052-A4F4-8565-6CAE-AA06D70A30D1}"/>
          </ac:spMkLst>
        </pc:spChg>
        <pc:spChg chg="add mod">
          <ac:chgData name="Christy H M it21127946" userId="S::it21127946@my.sliit.lk::0c28b57a-5422-48ba-bc51-ab4e3c7f524d" providerId="AD" clId="Web-{59AA6880-D330-4CEE-A6BF-A136E68ADCFA}" dt="2024-05-05T09:26:13.654" v="309" actId="1076"/>
          <ac:spMkLst>
            <pc:docMk/>
            <pc:sldMk cId="0" sldId="273"/>
            <ac:spMk id="20" creationId="{149AC9EA-F330-4DCC-0D57-5FFF75AE4831}"/>
          </ac:spMkLst>
        </pc:spChg>
        <pc:spChg chg="add mod">
          <ac:chgData name="Christy H M it21127946" userId="S::it21127946@my.sliit.lk::0c28b57a-5422-48ba-bc51-ab4e3c7f524d" providerId="AD" clId="Web-{59AA6880-D330-4CEE-A6BF-A136E68ADCFA}" dt="2024-05-05T09:26:13.685" v="310" actId="1076"/>
          <ac:spMkLst>
            <pc:docMk/>
            <pc:sldMk cId="0" sldId="273"/>
            <ac:spMk id="21" creationId="{646F87C8-0C50-311A-45BE-7140EEA9DD0C}"/>
          </ac:spMkLst>
        </pc:spChg>
        <pc:spChg chg="add mod">
          <ac:chgData name="Christy H M it21127946" userId="S::it21127946@my.sliit.lk::0c28b57a-5422-48ba-bc51-ab4e3c7f524d" providerId="AD" clId="Web-{59AA6880-D330-4CEE-A6BF-A136E68ADCFA}" dt="2024-05-05T09:26:13.716" v="312" actId="1076"/>
          <ac:spMkLst>
            <pc:docMk/>
            <pc:sldMk cId="0" sldId="273"/>
            <ac:spMk id="24" creationId="{38BE6C27-677F-2244-1BF9-EE01EEEE09D5}"/>
          </ac:spMkLst>
        </pc:spChg>
        <pc:spChg chg="mod">
          <ac:chgData name="Christy H M it21127946" userId="S::it21127946@my.sliit.lk::0c28b57a-5422-48ba-bc51-ab4e3c7f524d" providerId="AD" clId="Web-{59AA6880-D330-4CEE-A6BF-A136E68ADCFA}" dt="2024-05-05T09:26:13.357" v="294" actId="1076"/>
          <ac:spMkLst>
            <pc:docMk/>
            <pc:sldMk cId="0" sldId="273"/>
            <ac:spMk id="1109" creationId="{00000000-0000-0000-0000-000000000000}"/>
          </ac:spMkLst>
        </pc:spChg>
        <pc:spChg chg="mod">
          <ac:chgData name="Christy H M it21127946" userId="S::it21127946@my.sliit.lk::0c28b57a-5422-48ba-bc51-ab4e3c7f524d" providerId="AD" clId="Web-{59AA6880-D330-4CEE-A6BF-A136E68ADCFA}" dt="2024-05-05T09:26:13.388" v="295" actId="1076"/>
          <ac:spMkLst>
            <pc:docMk/>
            <pc:sldMk cId="0" sldId="273"/>
            <ac:spMk id="1110" creationId="{00000000-0000-0000-0000-000000000000}"/>
          </ac:spMkLst>
        </pc:spChg>
        <pc:spChg chg="mod">
          <ac:chgData name="Christy H M it21127946" userId="S::it21127946@my.sliit.lk::0c28b57a-5422-48ba-bc51-ab4e3c7f524d" providerId="AD" clId="Web-{59AA6880-D330-4CEE-A6BF-A136E68ADCFA}" dt="2024-05-05T09:26:13.404" v="296" actId="1076"/>
          <ac:spMkLst>
            <pc:docMk/>
            <pc:sldMk cId="0" sldId="273"/>
            <ac:spMk id="1112" creationId="{00000000-0000-0000-0000-000000000000}"/>
          </ac:spMkLst>
        </pc:spChg>
        <pc:spChg chg="mod">
          <ac:chgData name="Christy H M it21127946" userId="S::it21127946@my.sliit.lk::0c28b57a-5422-48ba-bc51-ab4e3c7f524d" providerId="AD" clId="Web-{59AA6880-D330-4CEE-A6BF-A136E68ADCFA}" dt="2024-05-05T09:26:13.420" v="297" actId="1076"/>
          <ac:spMkLst>
            <pc:docMk/>
            <pc:sldMk cId="0" sldId="273"/>
            <ac:spMk id="1114" creationId="{00000000-0000-0000-0000-000000000000}"/>
          </ac:spMkLst>
        </pc:spChg>
        <pc:spChg chg="mod">
          <ac:chgData name="Christy H M it21127946" userId="S::it21127946@my.sliit.lk::0c28b57a-5422-48ba-bc51-ab4e3c7f524d" providerId="AD" clId="Web-{59AA6880-D330-4CEE-A6BF-A136E68ADCFA}" dt="2024-05-05T09:26:28.732" v="316" actId="1076"/>
          <ac:spMkLst>
            <pc:docMk/>
            <pc:sldMk cId="0" sldId="273"/>
            <ac:spMk id="1119" creationId="{00000000-0000-0000-0000-000000000000}"/>
          </ac:spMkLst>
        </pc:spChg>
        <pc:spChg chg="mod">
          <ac:chgData name="Christy H M it21127946" userId="S::it21127946@my.sliit.lk::0c28b57a-5422-48ba-bc51-ab4e3c7f524d" providerId="AD" clId="Web-{59AA6880-D330-4CEE-A6BF-A136E68ADCFA}" dt="2024-05-05T09:26:13.216" v="286" actId="1076"/>
          <ac:spMkLst>
            <pc:docMk/>
            <pc:sldMk cId="0" sldId="273"/>
            <ac:spMk id="1120" creationId="{00000000-0000-0000-0000-000000000000}"/>
          </ac:spMkLst>
        </pc:spChg>
        <pc:spChg chg="mod">
          <ac:chgData name="Christy H M it21127946" userId="S::it21127946@my.sliit.lk::0c28b57a-5422-48ba-bc51-ab4e3c7f524d" providerId="AD" clId="Web-{59AA6880-D330-4CEE-A6BF-A136E68ADCFA}" dt="2024-05-05T09:26:13.248" v="287" actId="1076"/>
          <ac:spMkLst>
            <pc:docMk/>
            <pc:sldMk cId="0" sldId="273"/>
            <ac:spMk id="1121" creationId="{00000000-0000-0000-0000-000000000000}"/>
          </ac:spMkLst>
        </pc:spChg>
        <pc:spChg chg="mod">
          <ac:chgData name="Christy H M it21127946" userId="S::it21127946@my.sliit.lk::0c28b57a-5422-48ba-bc51-ab4e3c7f524d" providerId="AD" clId="Web-{59AA6880-D330-4CEE-A6BF-A136E68ADCFA}" dt="2024-05-05T09:26:13.263" v="288" actId="1076"/>
          <ac:spMkLst>
            <pc:docMk/>
            <pc:sldMk cId="0" sldId="273"/>
            <ac:spMk id="1122" creationId="{00000000-0000-0000-0000-000000000000}"/>
          </ac:spMkLst>
        </pc:spChg>
        <pc:spChg chg="mod">
          <ac:chgData name="Christy H M it21127946" userId="S::it21127946@my.sliit.lk::0c28b57a-5422-48ba-bc51-ab4e3c7f524d" providerId="AD" clId="Web-{59AA6880-D330-4CEE-A6BF-A136E68ADCFA}" dt="2024-05-05T09:26:13.279" v="289" actId="1076"/>
          <ac:spMkLst>
            <pc:docMk/>
            <pc:sldMk cId="0" sldId="273"/>
            <ac:spMk id="1123" creationId="{00000000-0000-0000-0000-000000000000}"/>
          </ac:spMkLst>
        </pc:spChg>
        <pc:spChg chg="mod">
          <ac:chgData name="Christy H M it21127946" userId="S::it21127946@my.sliit.lk::0c28b57a-5422-48ba-bc51-ab4e3c7f524d" providerId="AD" clId="Web-{59AA6880-D330-4CEE-A6BF-A136E68ADCFA}" dt="2024-05-05T09:26:13.295" v="290" actId="1076"/>
          <ac:spMkLst>
            <pc:docMk/>
            <pc:sldMk cId="0" sldId="273"/>
            <ac:spMk id="1124" creationId="{00000000-0000-0000-0000-000000000000}"/>
          </ac:spMkLst>
        </pc:spChg>
        <pc:spChg chg="mod">
          <ac:chgData name="Christy H M it21127946" userId="S::it21127946@my.sliit.lk::0c28b57a-5422-48ba-bc51-ab4e3c7f524d" providerId="AD" clId="Web-{59AA6880-D330-4CEE-A6BF-A136E68ADCFA}" dt="2024-05-05T09:26:13.310" v="291" actId="1076"/>
          <ac:spMkLst>
            <pc:docMk/>
            <pc:sldMk cId="0" sldId="273"/>
            <ac:spMk id="1125" creationId="{00000000-0000-0000-0000-000000000000}"/>
          </ac:spMkLst>
        </pc:spChg>
        <pc:spChg chg="mod">
          <ac:chgData name="Christy H M it21127946" userId="S::it21127946@my.sliit.lk::0c28b57a-5422-48ba-bc51-ab4e3c7f524d" providerId="AD" clId="Web-{59AA6880-D330-4CEE-A6BF-A136E68ADCFA}" dt="2024-05-05T09:26:13.326" v="292" actId="1076"/>
          <ac:spMkLst>
            <pc:docMk/>
            <pc:sldMk cId="0" sldId="273"/>
            <ac:spMk id="1126" creationId="{00000000-0000-0000-0000-000000000000}"/>
          </ac:spMkLst>
        </pc:spChg>
        <pc:spChg chg="mod">
          <ac:chgData name="Christy H M it21127946" userId="S::it21127946@my.sliit.lk::0c28b57a-5422-48ba-bc51-ab4e3c7f524d" providerId="AD" clId="Web-{59AA6880-D330-4CEE-A6BF-A136E68ADCFA}" dt="2024-05-05T09:26:13.341" v="293" actId="1076"/>
          <ac:spMkLst>
            <pc:docMk/>
            <pc:sldMk cId="0" sldId="273"/>
            <ac:spMk id="1127" creationId="{00000000-0000-0000-0000-000000000000}"/>
          </ac:spMkLst>
        </pc:spChg>
        <pc:grpChg chg="add mod">
          <ac:chgData name="Christy H M it21127946" userId="S::it21127946@my.sliit.lk::0c28b57a-5422-48ba-bc51-ab4e3c7f524d" providerId="AD" clId="Web-{59AA6880-D330-4CEE-A6BF-A136E68ADCFA}" dt="2024-05-05T09:26:13.576" v="304" actId="1076"/>
          <ac:grpSpMkLst>
            <pc:docMk/>
            <pc:sldMk cId="0" sldId="273"/>
            <ac:grpSpMk id="4" creationId="{D2210F3A-CA87-46AF-3FA8-E526C40AE05E}"/>
          </ac:grpSpMkLst>
        </pc:grpChg>
        <pc:grpChg chg="add mod">
          <ac:chgData name="Christy H M it21127946" userId="S::it21127946@my.sliit.lk::0c28b57a-5422-48ba-bc51-ab4e3c7f524d" providerId="AD" clId="Web-{59AA6880-D330-4CEE-A6BF-A136E68ADCFA}" dt="2024-05-05T09:26:13.732" v="313" actId="1076"/>
          <ac:grpSpMkLst>
            <pc:docMk/>
            <pc:sldMk cId="0" sldId="273"/>
            <ac:grpSpMk id="25" creationId="{1629F69F-0E80-323F-29DE-39B35E632572}"/>
          </ac:grpSpMkLst>
        </pc:grpChg>
        <pc:grpChg chg="mod">
          <ac:chgData name="Christy H M it21127946" userId="S::it21127946@my.sliit.lk::0c28b57a-5422-48ba-bc51-ab4e3c7f524d" providerId="AD" clId="Web-{59AA6880-D330-4CEE-A6BF-A136E68ADCFA}" dt="2024-05-05T09:26:13.451" v="298" actId="1076"/>
          <ac:grpSpMkLst>
            <pc:docMk/>
            <pc:sldMk cId="0" sldId="273"/>
            <ac:grpSpMk id="1128" creationId="{00000000-0000-0000-0000-000000000000}"/>
          </ac:grpSpMkLst>
        </pc:grpChg>
        <pc:grpChg chg="mod">
          <ac:chgData name="Christy H M it21127946" userId="S::it21127946@my.sliit.lk::0c28b57a-5422-48ba-bc51-ab4e3c7f524d" providerId="AD" clId="Web-{59AA6880-D330-4CEE-A6BF-A136E68ADCFA}" dt="2024-05-05T09:26:13.466" v="299" actId="1076"/>
          <ac:grpSpMkLst>
            <pc:docMk/>
            <pc:sldMk cId="0" sldId="273"/>
            <ac:grpSpMk id="1135" creationId="{00000000-0000-0000-0000-000000000000}"/>
          </ac:grpSpMkLst>
        </pc:grpChg>
        <pc:grpChg chg="mod">
          <ac:chgData name="Christy H M it21127946" userId="S::it21127946@my.sliit.lk::0c28b57a-5422-48ba-bc51-ab4e3c7f524d" providerId="AD" clId="Web-{59AA6880-D330-4CEE-A6BF-A136E68ADCFA}" dt="2024-05-05T09:26:13.498" v="300" actId="1076"/>
          <ac:grpSpMkLst>
            <pc:docMk/>
            <pc:sldMk cId="0" sldId="273"/>
            <ac:grpSpMk id="1138" creationId="{00000000-0000-0000-0000-000000000000}"/>
          </ac:grpSpMkLst>
        </pc:grpChg>
        <pc:grpChg chg="mod">
          <ac:chgData name="Christy H M it21127946" userId="S::it21127946@my.sliit.lk::0c28b57a-5422-48ba-bc51-ab4e3c7f524d" providerId="AD" clId="Web-{59AA6880-D330-4CEE-A6BF-A136E68ADCFA}" dt="2024-05-05T09:26:13.529" v="301" actId="1076"/>
          <ac:grpSpMkLst>
            <pc:docMk/>
            <pc:sldMk cId="0" sldId="273"/>
            <ac:grpSpMk id="1144" creationId="{00000000-0000-0000-0000-000000000000}"/>
          </ac:grpSpMkLst>
        </pc:grpChg>
        <pc:cxnChg chg="add mod">
          <ac:chgData name="Christy H M it21127946" userId="S::it21127946@my.sliit.lk::0c28b57a-5422-48ba-bc51-ab4e3c7f524d" providerId="AD" clId="Web-{59AA6880-D330-4CEE-A6BF-A136E68ADCFA}" dt="2024-05-05T09:26:13.545" v="302" actId="1076"/>
          <ac:cxnSpMkLst>
            <pc:docMk/>
            <pc:sldMk cId="0" sldId="273"/>
            <ac:cxnSpMk id="2" creationId="{037CED77-DAEB-5F0B-F8A5-0A1B937D973B}"/>
          </ac:cxnSpMkLst>
        </pc:cxnChg>
        <pc:cxnChg chg="add mod">
          <ac:chgData name="Christy H M it21127946" userId="S::it21127946@my.sliit.lk::0c28b57a-5422-48ba-bc51-ab4e3c7f524d" providerId="AD" clId="Web-{59AA6880-D330-4CEE-A6BF-A136E68ADCFA}" dt="2024-05-05T09:26:13.591" v="305" actId="1076"/>
          <ac:cxnSpMkLst>
            <pc:docMk/>
            <pc:sldMk cId="0" sldId="273"/>
            <ac:cxnSpMk id="7" creationId="{7E0DF61D-A1BF-6AC5-DD69-46F0815E90C6}"/>
          </ac:cxnSpMkLst>
        </pc:cxnChg>
        <pc:cxnChg chg="add mod">
          <ac:chgData name="Christy H M it21127946" userId="S::it21127946@my.sliit.lk::0c28b57a-5422-48ba-bc51-ab4e3c7f524d" providerId="AD" clId="Web-{59AA6880-D330-4CEE-A6BF-A136E68ADCFA}" dt="2024-05-05T09:26:13.638" v="308" actId="1076"/>
          <ac:cxnSpMkLst>
            <pc:docMk/>
            <pc:sldMk cId="0" sldId="273"/>
            <ac:cxnSpMk id="18" creationId="{A5B5CC86-0B9A-9E47-442D-842B322F18F4}"/>
          </ac:cxnSpMkLst>
        </pc:cxnChg>
        <pc:cxnChg chg="add mod">
          <ac:chgData name="Christy H M it21127946" userId="S::it21127946@my.sliit.lk::0c28b57a-5422-48ba-bc51-ab4e3c7f524d" providerId="AD" clId="Web-{59AA6880-D330-4CEE-A6BF-A136E68ADCFA}" dt="2024-05-05T09:26:13.701" v="311" actId="1076"/>
          <ac:cxnSpMkLst>
            <pc:docMk/>
            <pc:sldMk cId="0" sldId="273"/>
            <ac:cxnSpMk id="22" creationId="{DB8EFCD8-1F9E-68C3-284F-948898C4847F}"/>
          </ac:cxnSpMkLst>
        </pc:cxnChg>
        <pc:cxnChg chg="mod">
          <ac:chgData name="Christy H M it21127946" userId="S::it21127946@my.sliit.lk::0c28b57a-5422-48ba-bc51-ab4e3c7f524d" providerId="AD" clId="Web-{59AA6880-D330-4CEE-A6BF-A136E68ADCFA}" dt="2024-05-05T09:26:13.107" v="279" actId="1076"/>
          <ac:cxnSpMkLst>
            <pc:docMk/>
            <pc:sldMk cId="0" sldId="273"/>
            <ac:cxnSpMk id="1108" creationId="{00000000-0000-0000-0000-000000000000}"/>
          </ac:cxnSpMkLst>
        </pc:cxnChg>
        <pc:cxnChg chg="mod">
          <ac:chgData name="Christy H M it21127946" userId="S::it21127946@my.sliit.lk::0c28b57a-5422-48ba-bc51-ab4e3c7f524d" providerId="AD" clId="Web-{59AA6880-D330-4CEE-A6BF-A136E68ADCFA}" dt="2024-05-05T09:26:13.123" v="280" actId="1076"/>
          <ac:cxnSpMkLst>
            <pc:docMk/>
            <pc:sldMk cId="0" sldId="273"/>
            <ac:cxnSpMk id="1111" creationId="{00000000-0000-0000-0000-000000000000}"/>
          </ac:cxnSpMkLst>
        </pc:cxnChg>
        <pc:cxnChg chg="mod">
          <ac:chgData name="Christy H M it21127946" userId="S::it21127946@my.sliit.lk::0c28b57a-5422-48ba-bc51-ab4e3c7f524d" providerId="AD" clId="Web-{59AA6880-D330-4CEE-A6BF-A136E68ADCFA}" dt="2024-05-05T09:26:13.138" v="281" actId="1076"/>
          <ac:cxnSpMkLst>
            <pc:docMk/>
            <pc:sldMk cId="0" sldId="273"/>
            <ac:cxnSpMk id="1113" creationId="{00000000-0000-0000-0000-000000000000}"/>
          </ac:cxnSpMkLst>
        </pc:cxnChg>
        <pc:cxnChg chg="mod">
          <ac:chgData name="Christy H M it21127946" userId="S::it21127946@my.sliit.lk::0c28b57a-5422-48ba-bc51-ab4e3c7f524d" providerId="AD" clId="Web-{59AA6880-D330-4CEE-A6BF-A136E68ADCFA}" dt="2024-05-05T09:26:13.154" v="282" actId="1076"/>
          <ac:cxnSpMkLst>
            <pc:docMk/>
            <pc:sldMk cId="0" sldId="273"/>
            <ac:cxnSpMk id="1115" creationId="{00000000-0000-0000-0000-000000000000}"/>
          </ac:cxnSpMkLst>
        </pc:cxnChg>
        <pc:cxnChg chg="mod">
          <ac:chgData name="Christy H M it21127946" userId="S::it21127946@my.sliit.lk::0c28b57a-5422-48ba-bc51-ab4e3c7f524d" providerId="AD" clId="Web-{59AA6880-D330-4CEE-A6BF-A136E68ADCFA}" dt="2024-05-05T09:26:13.170" v="283" actId="1076"/>
          <ac:cxnSpMkLst>
            <pc:docMk/>
            <pc:sldMk cId="0" sldId="273"/>
            <ac:cxnSpMk id="1116" creationId="{00000000-0000-0000-0000-000000000000}"/>
          </ac:cxnSpMkLst>
        </pc:cxnChg>
        <pc:cxnChg chg="mod">
          <ac:chgData name="Christy H M it21127946" userId="S::it21127946@my.sliit.lk::0c28b57a-5422-48ba-bc51-ab4e3c7f524d" providerId="AD" clId="Web-{59AA6880-D330-4CEE-A6BF-A136E68ADCFA}" dt="2024-05-05T09:26:13.185" v="284" actId="1076"/>
          <ac:cxnSpMkLst>
            <pc:docMk/>
            <pc:sldMk cId="0" sldId="273"/>
            <ac:cxnSpMk id="1117" creationId="{00000000-0000-0000-0000-000000000000}"/>
          </ac:cxnSpMkLst>
        </pc:cxnChg>
        <pc:cxnChg chg="mod">
          <ac:chgData name="Christy H M it21127946" userId="S::it21127946@my.sliit.lk::0c28b57a-5422-48ba-bc51-ab4e3c7f524d" providerId="AD" clId="Web-{59AA6880-D330-4CEE-A6BF-A136E68ADCFA}" dt="2024-05-05T09:26:13.201" v="285" actId="1076"/>
          <ac:cxnSpMkLst>
            <pc:docMk/>
            <pc:sldMk cId="0" sldId="273"/>
            <ac:cxnSpMk id="1118" creationId="{00000000-0000-0000-0000-000000000000}"/>
          </ac:cxnSpMkLst>
        </pc:cxnChg>
      </pc:sldChg>
      <pc:sldChg chg="addSp delSp modSp new">
        <pc:chgData name="Christy H M it21127946" userId="S::it21127946@my.sliit.lk::0c28b57a-5422-48ba-bc51-ab4e3c7f524d" providerId="AD" clId="Web-{59AA6880-D330-4CEE-A6BF-A136E68ADCFA}" dt="2024-05-05T08:24:45.373" v="27" actId="14100"/>
        <pc:sldMkLst>
          <pc:docMk/>
          <pc:sldMk cId="3919177445" sldId="314"/>
        </pc:sldMkLst>
        <pc:spChg chg="del">
          <ac:chgData name="Christy H M it21127946" userId="S::it21127946@my.sliit.lk::0c28b57a-5422-48ba-bc51-ab4e3c7f524d" providerId="AD" clId="Web-{59AA6880-D330-4CEE-A6BF-A136E68ADCFA}" dt="2024-05-05T08:24:15.482" v="20"/>
          <ac:spMkLst>
            <pc:docMk/>
            <pc:sldMk cId="3919177445" sldId="314"/>
            <ac:spMk id="2" creationId="{4FF936AB-5D84-65F4-49D0-87B9D4564202}"/>
          </ac:spMkLst>
        </pc:spChg>
        <pc:spChg chg="add">
          <ac:chgData name="Christy H M it21127946" userId="S::it21127946@my.sliit.lk::0c28b57a-5422-48ba-bc51-ab4e3c7f524d" providerId="AD" clId="Web-{59AA6880-D330-4CEE-A6BF-A136E68ADCFA}" dt="2024-05-05T08:24:11.122" v="18"/>
          <ac:spMkLst>
            <pc:docMk/>
            <pc:sldMk cId="3919177445" sldId="314"/>
            <ac:spMk id="4" creationId="{59F3F198-CFD2-064A-F879-EEC8490526E8}"/>
          </ac:spMkLst>
        </pc:spChg>
        <pc:spChg chg="add">
          <ac:chgData name="Christy H M it21127946" userId="S::it21127946@my.sliit.lk::0c28b57a-5422-48ba-bc51-ab4e3c7f524d" providerId="AD" clId="Web-{59AA6880-D330-4CEE-A6BF-A136E68ADCFA}" dt="2024-05-05T08:24:11.138" v="19"/>
          <ac:spMkLst>
            <pc:docMk/>
            <pc:sldMk cId="3919177445" sldId="314"/>
            <ac:spMk id="6" creationId="{159A6988-4ED7-D64B-0D30-F5DE80A41CCF}"/>
          </ac:spMkLst>
        </pc:spChg>
        <pc:picChg chg="add mod">
          <ac:chgData name="Christy H M it21127946" userId="S::it21127946@my.sliit.lk::0c28b57a-5422-48ba-bc51-ab4e3c7f524d" providerId="AD" clId="Web-{59AA6880-D330-4CEE-A6BF-A136E68ADCFA}" dt="2024-05-05T08:24:45.373" v="27" actId="14100"/>
          <ac:picMkLst>
            <pc:docMk/>
            <pc:sldMk cId="3919177445" sldId="314"/>
            <ac:picMk id="7" creationId="{2C73C5F8-D70F-6284-F9DA-78816198C95F}"/>
          </ac:picMkLst>
        </pc:picChg>
      </pc:sldChg>
      <pc:sldChg chg="addSp delSp modSp add del replId">
        <pc:chgData name="Christy H M it21127946" userId="S::it21127946@my.sliit.lk::0c28b57a-5422-48ba-bc51-ab4e3c7f524d" providerId="AD" clId="Web-{59AA6880-D330-4CEE-A6BF-A136E68ADCFA}" dt="2024-05-05T08:24:53.342" v="28"/>
        <pc:sldMkLst>
          <pc:docMk/>
          <pc:sldMk cId="2526757591" sldId="315"/>
        </pc:sldMkLst>
        <pc:spChg chg="mod">
          <ac:chgData name="Christy H M it21127946" userId="S::it21127946@my.sliit.lk::0c28b57a-5422-48ba-bc51-ab4e3c7f524d" providerId="AD" clId="Web-{59AA6880-D330-4CEE-A6BF-A136E68ADCFA}" dt="2024-05-05T08:23:53.059" v="17" actId="1076"/>
          <ac:spMkLst>
            <pc:docMk/>
            <pc:sldMk cId="2526757591" sldId="315"/>
            <ac:spMk id="815" creationId="{00000000-0000-0000-0000-000000000000}"/>
          </ac:spMkLst>
        </pc:spChg>
        <pc:picChg chg="add del mod">
          <ac:chgData name="Christy H M it21127946" userId="S::it21127946@my.sliit.lk::0c28b57a-5422-48ba-bc51-ab4e3c7f524d" providerId="AD" clId="Web-{59AA6880-D330-4CEE-A6BF-A136E68ADCFA}" dt="2024-05-05T08:24:22.294" v="21"/>
          <ac:picMkLst>
            <pc:docMk/>
            <pc:sldMk cId="2526757591" sldId="315"/>
            <ac:picMk id="2" creationId="{F3D12DEA-B025-C95F-4878-472D12BF8905}"/>
          </ac:picMkLst>
        </pc:picChg>
        <pc:picChg chg="del">
          <ac:chgData name="Christy H M it21127946" userId="S::it21127946@my.sliit.lk::0c28b57a-5422-48ba-bc51-ab4e3c7f524d" providerId="AD" clId="Web-{59AA6880-D330-4CEE-A6BF-A136E68ADCFA}" dt="2024-05-05T08:22:30.292" v="2"/>
          <ac:picMkLst>
            <pc:docMk/>
            <pc:sldMk cId="2526757591" sldId="315"/>
            <ac:picMk id="4" creationId="{559EE84E-DFBE-8A6C-F5F1-8B1A41ED7AF2}"/>
          </ac:picMkLst>
        </pc:picChg>
      </pc:sldChg>
      <pc:sldChg chg="add ord replId">
        <pc:chgData name="Christy H M it21127946" userId="S::it21127946@my.sliit.lk::0c28b57a-5422-48ba-bc51-ab4e3c7f524d" providerId="AD" clId="Web-{59AA6880-D330-4CEE-A6BF-A136E68ADCFA}" dt="2024-05-05T09:27:49.625" v="317"/>
        <pc:sldMkLst>
          <pc:docMk/>
          <pc:sldMk cId="2997710247" sldId="315"/>
        </pc:sldMkLst>
      </pc:sldChg>
      <pc:sldChg chg="addSp delSp modSp add replId">
        <pc:chgData name="Christy H M it21127946" userId="S::it21127946@my.sliit.lk::0c28b57a-5422-48ba-bc51-ab4e3c7f524d" providerId="AD" clId="Web-{59AA6880-D330-4CEE-A6BF-A136E68ADCFA}" dt="2024-05-05T08:57:57.970" v="109" actId="1076"/>
        <pc:sldMkLst>
          <pc:docMk/>
          <pc:sldMk cId="3039489800" sldId="319"/>
        </pc:sldMkLst>
        <pc:picChg chg="add mod">
          <ac:chgData name="Christy H M it21127946" userId="S::it21127946@my.sliit.lk::0c28b57a-5422-48ba-bc51-ab4e3c7f524d" providerId="AD" clId="Web-{59AA6880-D330-4CEE-A6BF-A136E68ADCFA}" dt="2024-05-05T08:57:57.970" v="109" actId="1076"/>
          <ac:picMkLst>
            <pc:docMk/>
            <pc:sldMk cId="3039489800" sldId="319"/>
            <ac:picMk id="2" creationId="{5E79F75F-BDD9-C4B0-C07B-00D3C7CFB2DC}"/>
          </ac:picMkLst>
        </pc:picChg>
        <pc:picChg chg="del">
          <ac:chgData name="Christy H M it21127946" userId="S::it21127946@my.sliit.lk::0c28b57a-5422-48ba-bc51-ab4e3c7f524d" providerId="AD" clId="Web-{59AA6880-D330-4CEE-A6BF-A136E68ADCFA}" dt="2024-05-05T08:57:21.516" v="104"/>
          <ac:picMkLst>
            <pc:docMk/>
            <pc:sldMk cId="3039489800" sldId="319"/>
            <ac:picMk id="3" creationId="{3368A420-5508-3105-5163-A3980871823C}"/>
          </ac:picMkLst>
        </pc:picChg>
      </pc:sldChg>
      <pc:sldChg chg="new del">
        <pc:chgData name="Christy H M it21127946" userId="S::it21127946@my.sliit.lk::0c28b57a-5422-48ba-bc51-ab4e3c7f524d" providerId="AD" clId="Web-{59AA6880-D330-4CEE-A6BF-A136E68ADCFA}" dt="2024-05-05T09:29:12.502" v="321"/>
        <pc:sldMkLst>
          <pc:docMk/>
          <pc:sldMk cId="951155142" sldId="322"/>
        </pc:sldMkLst>
      </pc:sldChg>
    </pc:docChg>
  </pc:docChgLst>
  <pc:docChgLst>
    <pc:chgData name="Vihansa S.A.S it21134180" userId="S::it21134180@my.sliit.lk::c1683f9f-850b-4a7c-8080-f1b972546ffa" providerId="AD" clId="Web-{FC615FEC-5F89-4649-8CB5-AAD154CCDAE8}"/>
    <pc:docChg chg="modSld">
      <pc:chgData name="Vihansa S.A.S it21134180" userId="S::it21134180@my.sliit.lk::c1683f9f-850b-4a7c-8080-f1b972546ffa" providerId="AD" clId="Web-{FC615FEC-5F89-4649-8CB5-AAD154CCDAE8}" dt="2024-09-09T01:31:58.234" v="28" actId="20577"/>
      <pc:docMkLst>
        <pc:docMk/>
      </pc:docMkLst>
      <pc:sldChg chg="modSp">
        <pc:chgData name="Vihansa S.A.S it21134180" userId="S::it21134180@my.sliit.lk::c1683f9f-850b-4a7c-8080-f1b972546ffa" providerId="AD" clId="Web-{FC615FEC-5F89-4649-8CB5-AAD154CCDAE8}" dt="2024-09-09T01:31:58.234" v="28" actId="20577"/>
        <pc:sldMkLst>
          <pc:docMk/>
          <pc:sldMk cId="1826863875" sldId="463"/>
        </pc:sldMkLst>
        <pc:spChg chg="mod">
          <ac:chgData name="Vihansa S.A.S it21134180" userId="S::it21134180@my.sliit.lk::c1683f9f-850b-4a7c-8080-f1b972546ffa" providerId="AD" clId="Web-{FC615FEC-5F89-4649-8CB5-AAD154CCDAE8}" dt="2024-09-09T01:31:58.234" v="28" actId="20577"/>
          <ac:spMkLst>
            <pc:docMk/>
            <pc:sldMk cId="1826863875" sldId="463"/>
            <ac:spMk id="47" creationId="{00000000-0000-0000-0000-000000000000}"/>
          </ac:spMkLst>
        </pc:spChg>
      </pc:sldChg>
    </pc:docChg>
  </pc:docChgLst>
  <pc:docChgLst>
    <pc:chgData name="Christy H M it21127946" userId="S::it21127946@my.sliit.lk::0c28b57a-5422-48ba-bc51-ab4e3c7f524d" providerId="AD" clId="Web-{55245A30-B861-4438-89A7-A00DDC5B2C02}"/>
    <pc:docChg chg="delSld modSld">
      <pc:chgData name="Christy H M it21127946" userId="S::it21127946@my.sliit.lk::0c28b57a-5422-48ba-bc51-ab4e3c7f524d" providerId="AD" clId="Web-{55245A30-B861-4438-89A7-A00DDC5B2C02}" dt="2024-05-07T12:45:09.212" v="95"/>
      <pc:docMkLst>
        <pc:docMk/>
      </pc:docMkLst>
      <pc:sldChg chg="modSp">
        <pc:chgData name="Christy H M it21127946" userId="S::it21127946@my.sliit.lk::0c28b57a-5422-48ba-bc51-ab4e3c7f524d" providerId="AD" clId="Web-{55245A30-B861-4438-89A7-A00DDC5B2C02}" dt="2024-05-07T12:38:43.531" v="73" actId="20577"/>
        <pc:sldMkLst>
          <pc:docMk/>
          <pc:sldMk cId="0" sldId="271"/>
        </pc:sldMkLst>
        <pc:spChg chg="mod">
          <ac:chgData name="Christy H M it21127946" userId="S::it21127946@my.sliit.lk::0c28b57a-5422-48ba-bc51-ab4e3c7f524d" providerId="AD" clId="Web-{55245A30-B861-4438-89A7-A00DDC5B2C02}" dt="2024-05-07T12:38:43.531" v="73" actId="20577"/>
          <ac:spMkLst>
            <pc:docMk/>
            <pc:sldMk cId="0" sldId="271"/>
            <ac:spMk id="3" creationId="{AFA7E170-BE03-4679-707E-89C1ECB6F1EA}"/>
          </ac:spMkLst>
        </pc:spChg>
      </pc:sldChg>
      <pc:sldChg chg="del">
        <pc:chgData name="Christy H M it21127946" userId="S::it21127946@my.sliit.lk::0c28b57a-5422-48ba-bc51-ab4e3c7f524d" providerId="AD" clId="Web-{55245A30-B861-4438-89A7-A00DDC5B2C02}" dt="2024-05-07T12:18:46.570" v="0"/>
        <pc:sldMkLst>
          <pc:docMk/>
          <pc:sldMk cId="3039489800" sldId="319"/>
        </pc:sldMkLst>
      </pc:sldChg>
      <pc:sldChg chg="addSp delSp modSp">
        <pc:chgData name="Christy H M it21127946" userId="S::it21127946@my.sliit.lk::0c28b57a-5422-48ba-bc51-ab4e3c7f524d" providerId="AD" clId="Web-{55245A30-B861-4438-89A7-A00DDC5B2C02}" dt="2024-05-07T12:24:33.952" v="39" actId="20577"/>
        <pc:sldMkLst>
          <pc:docMk/>
          <pc:sldMk cId="4145814851" sldId="432"/>
        </pc:sldMkLst>
        <pc:spChg chg="add del mod">
          <ac:chgData name="Christy H M it21127946" userId="S::it21127946@my.sliit.lk::0c28b57a-5422-48ba-bc51-ab4e3c7f524d" providerId="AD" clId="Web-{55245A30-B861-4438-89A7-A00DDC5B2C02}" dt="2024-05-07T12:22:35.730" v="18"/>
          <ac:spMkLst>
            <pc:docMk/>
            <pc:sldMk cId="4145814851" sldId="432"/>
            <ac:spMk id="10" creationId="{8F3BF712-AD67-2857-97FD-8841FFD98C2D}"/>
          </ac:spMkLst>
        </pc:spChg>
        <pc:spChg chg="add del mod">
          <ac:chgData name="Christy H M it21127946" userId="S::it21127946@my.sliit.lk::0c28b57a-5422-48ba-bc51-ab4e3c7f524d" providerId="AD" clId="Web-{55245A30-B861-4438-89A7-A00DDC5B2C02}" dt="2024-05-07T12:22:32.621" v="17"/>
          <ac:spMkLst>
            <pc:docMk/>
            <pc:sldMk cId="4145814851" sldId="432"/>
            <ac:spMk id="12" creationId="{CCB85FAD-A85D-3394-C566-573000723DB6}"/>
          </ac:spMkLst>
        </pc:spChg>
        <pc:spChg chg="add del mod">
          <ac:chgData name="Christy H M it21127946" userId="S::it21127946@my.sliit.lk::0c28b57a-5422-48ba-bc51-ab4e3c7f524d" providerId="AD" clId="Web-{55245A30-B861-4438-89A7-A00DDC5B2C02}" dt="2024-05-07T12:22:42.418" v="19"/>
          <ac:spMkLst>
            <pc:docMk/>
            <pc:sldMk cId="4145814851" sldId="432"/>
            <ac:spMk id="14" creationId="{B3543FBB-8E2D-A838-B99D-2CE094DA6718}"/>
          </ac:spMkLst>
        </pc:spChg>
        <pc:spChg chg="del">
          <ac:chgData name="Christy H M it21127946" userId="S::it21127946@my.sliit.lk::0c28b57a-5422-48ba-bc51-ab4e3c7f524d" providerId="AD" clId="Web-{55245A30-B861-4438-89A7-A00DDC5B2C02}" dt="2024-05-07T12:22:14.605" v="13"/>
          <ac:spMkLst>
            <pc:docMk/>
            <pc:sldMk cId="4145814851" sldId="432"/>
            <ac:spMk id="1158" creationId="{00000000-0000-0000-0000-000000000000}"/>
          </ac:spMkLst>
        </pc:spChg>
        <pc:spChg chg="del">
          <ac:chgData name="Christy H M it21127946" userId="S::it21127946@my.sliit.lk::0c28b57a-5422-48ba-bc51-ab4e3c7f524d" providerId="AD" clId="Web-{55245A30-B861-4438-89A7-A00DDC5B2C02}" dt="2024-05-07T12:22:23.246" v="14"/>
          <ac:spMkLst>
            <pc:docMk/>
            <pc:sldMk cId="4145814851" sldId="432"/>
            <ac:spMk id="1159" creationId="{00000000-0000-0000-0000-000000000000}"/>
          </ac:spMkLst>
        </pc:spChg>
        <pc:spChg chg="del">
          <ac:chgData name="Christy H M it21127946" userId="S::it21127946@my.sliit.lk::0c28b57a-5422-48ba-bc51-ab4e3c7f524d" providerId="AD" clId="Web-{55245A30-B861-4438-89A7-A00DDC5B2C02}" dt="2024-05-07T12:22:25.074" v="15"/>
          <ac:spMkLst>
            <pc:docMk/>
            <pc:sldMk cId="4145814851" sldId="432"/>
            <ac:spMk id="1160" creationId="{00000000-0000-0000-0000-000000000000}"/>
          </ac:spMkLst>
        </pc:spChg>
        <pc:spChg chg="mod">
          <ac:chgData name="Christy H M it21127946" userId="S::it21127946@my.sliit.lk::0c28b57a-5422-48ba-bc51-ab4e3c7f524d" providerId="AD" clId="Web-{55245A30-B861-4438-89A7-A00DDC5B2C02}" dt="2024-05-07T12:24:33.952" v="39" actId="20577"/>
          <ac:spMkLst>
            <pc:docMk/>
            <pc:sldMk cId="4145814851" sldId="432"/>
            <ac:spMk id="1161" creationId="{00000000-0000-0000-0000-000000000000}"/>
          </ac:spMkLst>
        </pc:spChg>
        <pc:grpChg chg="mod">
          <ac:chgData name="Christy H M it21127946" userId="S::it21127946@my.sliit.lk::0c28b57a-5422-48ba-bc51-ab4e3c7f524d" providerId="AD" clId="Web-{55245A30-B861-4438-89A7-A00DDC5B2C02}" dt="2024-05-07T12:24:17.357" v="37" actId="1076"/>
          <ac:grpSpMkLst>
            <pc:docMk/>
            <pc:sldMk cId="4145814851" sldId="432"/>
            <ac:grpSpMk id="3" creationId="{D6CE48BD-B0AF-52AE-E7CD-05D209A53582}"/>
          </ac:grpSpMkLst>
        </pc:grpChg>
        <pc:grpChg chg="mod">
          <ac:chgData name="Christy H M it21127946" userId="S::it21127946@my.sliit.lk::0c28b57a-5422-48ba-bc51-ab4e3c7f524d" providerId="AD" clId="Web-{55245A30-B861-4438-89A7-A00DDC5B2C02}" dt="2024-05-07T12:24:25.186" v="38" actId="1076"/>
          <ac:grpSpMkLst>
            <pc:docMk/>
            <pc:sldMk cId="4145814851" sldId="432"/>
            <ac:grpSpMk id="6" creationId="{8A8FEF3D-36DA-21CB-819B-ED4C860273D0}"/>
          </ac:grpSpMkLst>
        </pc:grpChg>
        <pc:grpChg chg="mod">
          <ac:chgData name="Christy H M it21127946" userId="S::it21127946@my.sliit.lk::0c28b57a-5422-48ba-bc51-ab4e3c7f524d" providerId="AD" clId="Web-{55245A30-B861-4438-89A7-A00DDC5B2C02}" dt="2024-05-07T12:24:13.076" v="36" actId="1076"/>
          <ac:grpSpMkLst>
            <pc:docMk/>
            <pc:sldMk cId="4145814851" sldId="432"/>
            <ac:grpSpMk id="1162" creationId="{00000000-0000-0000-0000-000000000000}"/>
          </ac:grpSpMkLst>
        </pc:grpChg>
        <pc:grpChg chg="del">
          <ac:chgData name="Christy H M it21127946" userId="S::it21127946@my.sliit.lk::0c28b57a-5422-48ba-bc51-ab4e3c7f524d" providerId="AD" clId="Web-{55245A30-B861-4438-89A7-A00DDC5B2C02}" dt="2024-05-07T12:22:14.527" v="12"/>
          <ac:grpSpMkLst>
            <pc:docMk/>
            <pc:sldMk cId="4145814851" sldId="432"/>
            <ac:grpSpMk id="1165" creationId="{00000000-0000-0000-0000-000000000000}"/>
          </ac:grpSpMkLst>
        </pc:grpChg>
      </pc:sldChg>
      <pc:sldChg chg="modSp">
        <pc:chgData name="Christy H M it21127946" userId="S::it21127946@my.sliit.lk::0c28b57a-5422-48ba-bc51-ab4e3c7f524d" providerId="AD" clId="Web-{55245A30-B861-4438-89A7-A00DDC5B2C02}" dt="2024-05-07T12:21:45.479" v="11" actId="1076"/>
        <pc:sldMkLst>
          <pc:docMk/>
          <pc:sldMk cId="1220149023" sldId="439"/>
        </pc:sldMkLst>
        <pc:spChg chg="mod">
          <ac:chgData name="Christy H M it21127946" userId="S::it21127946@my.sliit.lk::0c28b57a-5422-48ba-bc51-ab4e3c7f524d" providerId="AD" clId="Web-{55245A30-B861-4438-89A7-A00DDC5B2C02}" dt="2024-05-07T12:21:19.432" v="8" actId="1076"/>
          <ac:spMkLst>
            <pc:docMk/>
            <pc:sldMk cId="1220149023" sldId="439"/>
            <ac:spMk id="1158" creationId="{00000000-0000-0000-0000-000000000000}"/>
          </ac:spMkLst>
        </pc:spChg>
        <pc:spChg chg="mod">
          <ac:chgData name="Christy H M it21127946" userId="S::it21127946@my.sliit.lk::0c28b57a-5422-48ba-bc51-ab4e3c7f524d" providerId="AD" clId="Web-{55245A30-B861-4438-89A7-A00DDC5B2C02}" dt="2024-05-07T12:21:09.088" v="7" actId="20577"/>
          <ac:spMkLst>
            <pc:docMk/>
            <pc:sldMk cId="1220149023" sldId="439"/>
            <ac:spMk id="1159" creationId="{00000000-0000-0000-0000-000000000000}"/>
          </ac:spMkLst>
        </pc:spChg>
        <pc:spChg chg="mod">
          <ac:chgData name="Christy H M it21127946" userId="S::it21127946@my.sliit.lk::0c28b57a-5422-48ba-bc51-ab4e3c7f524d" providerId="AD" clId="Web-{55245A30-B861-4438-89A7-A00DDC5B2C02}" dt="2024-05-07T12:21:29.088" v="9" actId="1076"/>
          <ac:spMkLst>
            <pc:docMk/>
            <pc:sldMk cId="1220149023" sldId="439"/>
            <ac:spMk id="1160" creationId="{00000000-0000-0000-0000-000000000000}"/>
          </ac:spMkLst>
        </pc:spChg>
        <pc:spChg chg="mod">
          <ac:chgData name="Christy H M it21127946" userId="S::it21127946@my.sliit.lk::0c28b57a-5422-48ba-bc51-ab4e3c7f524d" providerId="AD" clId="Web-{55245A30-B861-4438-89A7-A00DDC5B2C02}" dt="2024-05-07T12:20:54.244" v="4" actId="20577"/>
          <ac:spMkLst>
            <pc:docMk/>
            <pc:sldMk cId="1220149023" sldId="439"/>
            <ac:spMk id="1161" creationId="{00000000-0000-0000-0000-000000000000}"/>
          </ac:spMkLst>
        </pc:spChg>
        <pc:grpChg chg="mod">
          <ac:chgData name="Christy H M it21127946" userId="S::it21127946@my.sliit.lk::0c28b57a-5422-48ba-bc51-ab4e3c7f524d" providerId="AD" clId="Web-{55245A30-B861-4438-89A7-A00DDC5B2C02}" dt="2024-05-07T12:21:45.479" v="11" actId="1076"/>
          <ac:grpSpMkLst>
            <pc:docMk/>
            <pc:sldMk cId="1220149023" sldId="439"/>
            <ac:grpSpMk id="3" creationId="{3526B0BF-E30B-1EC9-3D6D-56EC75D02097}"/>
          </ac:grpSpMkLst>
        </pc:grpChg>
        <pc:grpChg chg="mod">
          <ac:chgData name="Christy H M it21127946" userId="S::it21127946@my.sliit.lk::0c28b57a-5422-48ba-bc51-ab4e3c7f524d" providerId="AD" clId="Web-{55245A30-B861-4438-89A7-A00DDC5B2C02}" dt="2024-05-07T12:21:37.745" v="10" actId="1076"/>
          <ac:grpSpMkLst>
            <pc:docMk/>
            <pc:sldMk cId="1220149023" sldId="439"/>
            <ac:grpSpMk id="1162" creationId="{00000000-0000-0000-0000-000000000000}"/>
          </ac:grpSpMkLst>
        </pc:grpChg>
      </pc:sldChg>
      <pc:sldChg chg="modSp">
        <pc:chgData name="Christy H M it21127946" userId="S::it21127946@my.sliit.lk::0c28b57a-5422-48ba-bc51-ab4e3c7f524d" providerId="AD" clId="Web-{55245A30-B861-4438-89A7-A00DDC5B2C02}" dt="2024-05-07T12:45:09.212" v="95"/>
        <pc:sldMkLst>
          <pc:docMk/>
          <pc:sldMk cId="2938204738" sldId="445"/>
        </pc:sldMkLst>
        <pc:spChg chg="mod">
          <ac:chgData name="Christy H M it21127946" userId="S::it21127946@my.sliit.lk::0c28b57a-5422-48ba-bc51-ab4e3c7f524d" providerId="AD" clId="Web-{55245A30-B861-4438-89A7-A00DDC5B2C02}" dt="2024-05-07T12:44:59.321" v="93" actId="14100"/>
          <ac:spMkLst>
            <pc:docMk/>
            <pc:sldMk cId="2938204738" sldId="445"/>
            <ac:spMk id="9" creationId="{E95EEB8A-88D5-C950-7CED-9BC782CA2736}"/>
          </ac:spMkLst>
        </pc:spChg>
        <pc:picChg chg="mod">
          <ac:chgData name="Christy H M it21127946" userId="S::it21127946@my.sliit.lk::0c28b57a-5422-48ba-bc51-ab4e3c7f524d" providerId="AD" clId="Web-{55245A30-B861-4438-89A7-A00DDC5B2C02}" dt="2024-05-07T12:45:09.212" v="95"/>
          <ac:picMkLst>
            <pc:docMk/>
            <pc:sldMk cId="2938204738" sldId="445"/>
            <ac:picMk id="3" creationId="{7E722169-A945-44CF-B48C-FAAC4FE3A7BE}"/>
          </ac:picMkLst>
        </pc:picChg>
      </pc:sldChg>
      <pc:sldChg chg="addSp modSp">
        <pc:chgData name="Christy H M it21127946" userId="S::it21127946@my.sliit.lk::0c28b57a-5422-48ba-bc51-ab4e3c7f524d" providerId="AD" clId="Web-{55245A30-B861-4438-89A7-A00DDC5B2C02}" dt="2024-05-07T12:44:05.226" v="86"/>
        <pc:sldMkLst>
          <pc:docMk/>
          <pc:sldMk cId="2282208424" sldId="446"/>
        </pc:sldMkLst>
        <pc:spChg chg="mod">
          <ac:chgData name="Christy H M it21127946" userId="S::it21127946@my.sliit.lk::0c28b57a-5422-48ba-bc51-ab4e3c7f524d" providerId="AD" clId="Web-{55245A30-B861-4438-89A7-A00DDC5B2C02}" dt="2024-05-07T12:43:45.085" v="81" actId="14100"/>
          <ac:spMkLst>
            <pc:docMk/>
            <pc:sldMk cId="2282208424" sldId="446"/>
            <ac:spMk id="11" creationId="{92F94DC1-D211-8D05-7B5F-29E901ED238E}"/>
          </ac:spMkLst>
        </pc:spChg>
        <pc:picChg chg="add mod">
          <ac:chgData name="Christy H M it21127946" userId="S::it21127946@my.sliit.lk::0c28b57a-5422-48ba-bc51-ab4e3c7f524d" providerId="AD" clId="Web-{55245A30-B861-4438-89A7-A00DDC5B2C02}" dt="2024-05-07T12:44:05.226" v="86"/>
          <ac:picMkLst>
            <pc:docMk/>
            <pc:sldMk cId="2282208424" sldId="446"/>
            <ac:picMk id="3" creationId="{B7251850-DB4B-8661-7B37-76406BA9451B}"/>
          </ac:picMkLst>
        </pc:picChg>
      </pc:sldChg>
      <pc:sldChg chg="modSp">
        <pc:chgData name="Christy H M it21127946" userId="S::it21127946@my.sliit.lk::0c28b57a-5422-48ba-bc51-ab4e3c7f524d" providerId="AD" clId="Web-{55245A30-B861-4438-89A7-A00DDC5B2C02}" dt="2024-05-07T12:44:46.570" v="92" actId="1076"/>
        <pc:sldMkLst>
          <pc:docMk/>
          <pc:sldMk cId="1266363122" sldId="447"/>
        </pc:sldMkLst>
        <pc:spChg chg="mod">
          <ac:chgData name="Christy H M it21127946" userId="S::it21127946@my.sliit.lk::0c28b57a-5422-48ba-bc51-ab4e3c7f524d" providerId="AD" clId="Web-{55245A30-B861-4438-89A7-A00DDC5B2C02}" dt="2024-05-07T12:44:21.711" v="89" actId="14100"/>
          <ac:spMkLst>
            <pc:docMk/>
            <pc:sldMk cId="1266363122" sldId="447"/>
            <ac:spMk id="9" creationId="{CCC8F1BB-C1FD-C9B9-4DD9-37110D84D01C}"/>
          </ac:spMkLst>
        </pc:spChg>
        <pc:picChg chg="mod">
          <ac:chgData name="Christy H M it21127946" userId="S::it21127946@my.sliit.lk::0c28b57a-5422-48ba-bc51-ab4e3c7f524d" providerId="AD" clId="Web-{55245A30-B861-4438-89A7-A00DDC5B2C02}" dt="2024-05-07T12:44:46.570" v="92" actId="1076"/>
          <ac:picMkLst>
            <pc:docMk/>
            <pc:sldMk cId="1266363122" sldId="447"/>
            <ac:picMk id="3" creationId="{4B430D2D-8999-3ADC-AE36-7F6CE0ECA52B}"/>
          </ac:picMkLst>
        </pc:picChg>
      </pc:sldChg>
      <pc:sldChg chg="addSp delSp modSp">
        <pc:chgData name="Christy H M it21127946" userId="S::it21127946@my.sliit.lk::0c28b57a-5422-48ba-bc51-ab4e3c7f524d" providerId="AD" clId="Web-{55245A30-B861-4438-89A7-A00DDC5B2C02}" dt="2024-05-07T12:26:48.876" v="70" actId="20577"/>
        <pc:sldMkLst>
          <pc:docMk/>
          <pc:sldMk cId="2489080093" sldId="452"/>
        </pc:sldMkLst>
        <pc:spChg chg="add del mod">
          <ac:chgData name="Christy H M it21127946" userId="S::it21127946@my.sliit.lk::0c28b57a-5422-48ba-bc51-ab4e3c7f524d" providerId="AD" clId="Web-{55245A30-B861-4438-89A7-A00DDC5B2C02}" dt="2024-05-07T12:26:02.094" v="63"/>
          <ac:spMkLst>
            <pc:docMk/>
            <pc:sldMk cId="2489080093" sldId="452"/>
            <ac:spMk id="10" creationId="{93F41947-818E-7AB9-73C3-DA2EAFD152E5}"/>
          </ac:spMkLst>
        </pc:spChg>
        <pc:spChg chg="mod">
          <ac:chgData name="Christy H M it21127946" userId="S::it21127946@my.sliit.lk::0c28b57a-5422-48ba-bc51-ab4e3c7f524d" providerId="AD" clId="Web-{55245A30-B861-4438-89A7-A00DDC5B2C02}" dt="2024-05-07T12:26:48.876" v="70" actId="20577"/>
          <ac:spMkLst>
            <pc:docMk/>
            <pc:sldMk cId="2489080093" sldId="452"/>
            <ac:spMk id="1159" creationId="{00000000-0000-0000-0000-000000000000}"/>
          </ac:spMkLst>
        </pc:spChg>
        <pc:grpChg chg="add del">
          <ac:chgData name="Christy H M it21127946" userId="S::it21127946@my.sliit.lk::0c28b57a-5422-48ba-bc51-ab4e3c7f524d" providerId="AD" clId="Web-{55245A30-B861-4438-89A7-A00DDC5B2C02}" dt="2024-05-07T12:25:40.093" v="52"/>
          <ac:grpSpMkLst>
            <pc:docMk/>
            <pc:sldMk cId="2489080093" sldId="452"/>
            <ac:grpSpMk id="5" creationId="{ECE2794A-53B7-2032-66E7-012CD7D1517E}"/>
          </ac:grpSpMkLst>
        </pc:grpChg>
        <pc:grpChg chg="add del mod">
          <ac:chgData name="Christy H M it21127946" userId="S::it21127946@my.sliit.lk::0c28b57a-5422-48ba-bc51-ab4e3c7f524d" providerId="AD" clId="Web-{55245A30-B861-4438-89A7-A00DDC5B2C02}" dt="2024-05-07T12:26:02.094" v="64"/>
          <ac:grpSpMkLst>
            <pc:docMk/>
            <pc:sldMk cId="2489080093" sldId="452"/>
            <ac:grpSpMk id="8" creationId="{C2CEDB68-14B5-4434-1562-FB20C6201031}"/>
          </ac:grpSpMkLst>
        </pc:grpChg>
        <pc:cxnChg chg="add del mod">
          <ac:chgData name="Christy H M it21127946" userId="S::it21127946@my.sliit.lk::0c28b57a-5422-48ba-bc51-ab4e3c7f524d" providerId="AD" clId="Web-{55245A30-B861-4438-89A7-A00DDC5B2C02}" dt="2024-05-07T12:26:02.094" v="62"/>
          <ac:cxnSpMkLst>
            <pc:docMk/>
            <pc:sldMk cId="2489080093" sldId="452"/>
            <ac:cxnSpMk id="12" creationId="{2D4BB99A-B3CA-A0C0-1275-ADB684B3CE2A}"/>
          </ac:cxnSpMkLst>
        </pc:cxnChg>
        <pc:cxnChg chg="add del mod">
          <ac:chgData name="Christy H M it21127946" userId="S::it21127946@my.sliit.lk::0c28b57a-5422-48ba-bc51-ab4e3c7f524d" providerId="AD" clId="Web-{55245A30-B861-4438-89A7-A00DDC5B2C02}" dt="2024-05-07T12:26:02.094" v="61"/>
          <ac:cxnSpMkLst>
            <pc:docMk/>
            <pc:sldMk cId="2489080093" sldId="452"/>
            <ac:cxnSpMk id="14" creationId="{90D9E43F-1788-0F95-0389-2193C47D2712}"/>
          </ac:cxnSpMkLst>
        </pc:cxnChg>
      </pc:sldChg>
    </pc:docChg>
  </pc:docChgLst>
  <pc:docChgLst>
    <pc:chgData name="Wijeratne D.M.S.D it21138386" userId="45fd3dc1-0149-44fd-a853-d125b9b9ad8c" providerId="ADAL" clId="{D1DE0A81-E877-48F1-9561-394CF0448A59}"/>
    <pc:docChg chg="undo redo custSel addSld delSld modSld sldOrd">
      <pc:chgData name="Wijeratne D.M.S.D it21138386" userId="45fd3dc1-0149-44fd-a853-d125b9b9ad8c" providerId="ADAL" clId="{D1DE0A81-E877-48F1-9561-394CF0448A59}" dt="2024-09-11T02:49:11.793" v="3562" actId="729"/>
      <pc:docMkLst>
        <pc:docMk/>
      </pc:docMkLst>
      <pc:sldChg chg="del mod modShow">
        <pc:chgData name="Wijeratne D.M.S.D it21138386" userId="45fd3dc1-0149-44fd-a853-d125b9b9ad8c" providerId="ADAL" clId="{D1DE0A81-E877-48F1-9561-394CF0448A59}" dt="2024-09-10T04:08:33.693" v="2003" actId="47"/>
        <pc:sldMkLst>
          <pc:docMk/>
          <pc:sldMk cId="0" sldId="261"/>
        </pc:sldMkLst>
      </pc:sldChg>
      <pc:sldChg chg="del mod modShow">
        <pc:chgData name="Wijeratne D.M.S.D it21138386" userId="45fd3dc1-0149-44fd-a853-d125b9b9ad8c" providerId="ADAL" clId="{D1DE0A81-E877-48F1-9561-394CF0448A59}" dt="2024-09-10T04:08:33.693" v="2003" actId="47"/>
        <pc:sldMkLst>
          <pc:docMk/>
          <pc:sldMk cId="0" sldId="262"/>
        </pc:sldMkLst>
      </pc:sldChg>
      <pc:sldChg chg="del mod modShow">
        <pc:chgData name="Wijeratne D.M.S.D it21138386" userId="45fd3dc1-0149-44fd-a853-d125b9b9ad8c" providerId="ADAL" clId="{D1DE0A81-E877-48F1-9561-394CF0448A59}" dt="2024-09-10T04:08:33.693" v="2003" actId="47"/>
        <pc:sldMkLst>
          <pc:docMk/>
          <pc:sldMk cId="0" sldId="263"/>
        </pc:sldMkLst>
      </pc:sldChg>
      <pc:sldChg chg="modSp del mod ord modShow modCm">
        <pc:chgData name="Wijeratne D.M.S.D it21138386" userId="45fd3dc1-0149-44fd-a853-d125b9b9ad8c" providerId="ADAL" clId="{D1DE0A81-E877-48F1-9561-394CF0448A59}" dt="2024-09-10T13:46:53.125" v="2652" actId="2696"/>
        <pc:sldMkLst>
          <pc:docMk/>
          <pc:sldMk cId="0" sldId="291"/>
        </pc:sldMkLst>
        <pc:spChg chg="mod">
          <ac:chgData name="Wijeratne D.M.S.D it21138386" userId="45fd3dc1-0149-44fd-a853-d125b9b9ad8c" providerId="ADAL" clId="{D1DE0A81-E877-48F1-9561-394CF0448A59}" dt="2024-09-09T03:24:08.166" v="9" actId="20577"/>
          <ac:spMkLst>
            <pc:docMk/>
            <pc:sldMk cId="0" sldId="291"/>
            <ac:spMk id="39" creationId="{00000000-0000-0000-0000-000000000000}"/>
          </ac:spMkLst>
        </pc:spChg>
        <pc:spChg chg="mod">
          <ac:chgData name="Wijeratne D.M.S.D it21138386" userId="45fd3dc1-0149-44fd-a853-d125b9b9ad8c" providerId="ADAL" clId="{D1DE0A81-E877-48F1-9561-394CF0448A59}" dt="2024-09-09T07:15:47.630" v="559" actId="20577"/>
          <ac:spMkLst>
            <pc:docMk/>
            <pc:sldMk cId="0" sldId="291"/>
            <ac:spMk id="43" creationId="{00000000-0000-0000-0000-000000000000}"/>
          </ac:spMkLst>
        </pc:spChg>
        <pc:extLst>
          <p:ext xmlns:p="http://schemas.openxmlformats.org/presentationml/2006/main" uri="{D6D511B9-2390-475A-947B-AFAB55BFBCF1}">
            <pc226:cmChg xmlns:pc226="http://schemas.microsoft.com/office/powerpoint/2022/06/main/command" chg="mod">
              <pc226:chgData name="Wijeratne D.M.S.D it21138386" userId="45fd3dc1-0149-44fd-a853-d125b9b9ad8c" providerId="ADAL" clId="{D1DE0A81-E877-48F1-9561-394CF0448A59}" dt="2024-09-09T07:15:47.630" v="559" actId="20577"/>
              <pc2:cmMkLst xmlns:pc2="http://schemas.microsoft.com/office/powerpoint/2019/9/main/command">
                <pc:docMk/>
                <pc:sldMk cId="0" sldId="291"/>
                <pc2:cmMk id="{194B7BB6-C054-4C56-B83E-971A181DE3A4}"/>
              </pc2:cmMkLst>
            </pc226:cmChg>
          </p:ext>
        </pc:extLst>
      </pc:sldChg>
      <pc:sldChg chg="del mod modShow">
        <pc:chgData name="Wijeratne D.M.S.D it21138386" userId="45fd3dc1-0149-44fd-a853-d125b9b9ad8c" providerId="ADAL" clId="{D1DE0A81-E877-48F1-9561-394CF0448A59}" dt="2024-09-10T19:43:22.767" v="3158" actId="47"/>
        <pc:sldMkLst>
          <pc:docMk/>
          <pc:sldMk cId="0" sldId="293"/>
        </pc:sldMkLst>
      </pc:sldChg>
      <pc:sldChg chg="del">
        <pc:chgData name="Wijeratne D.M.S.D it21138386" userId="45fd3dc1-0149-44fd-a853-d125b9b9ad8c" providerId="ADAL" clId="{D1DE0A81-E877-48F1-9561-394CF0448A59}" dt="2024-09-09T03:21:44.023" v="2" actId="47"/>
        <pc:sldMkLst>
          <pc:docMk/>
          <pc:sldMk cId="1114686453" sldId="305"/>
        </pc:sldMkLst>
      </pc:sldChg>
      <pc:sldChg chg="del mod modShow">
        <pc:chgData name="Wijeratne D.M.S.D it21138386" userId="45fd3dc1-0149-44fd-a853-d125b9b9ad8c" providerId="ADAL" clId="{D1DE0A81-E877-48F1-9561-394CF0448A59}" dt="2024-09-10T04:08:33.693" v="2003" actId="47"/>
        <pc:sldMkLst>
          <pc:docMk/>
          <pc:sldMk cId="1761855145" sldId="306"/>
        </pc:sldMkLst>
      </pc:sldChg>
      <pc:sldChg chg="del">
        <pc:chgData name="Wijeratne D.M.S.D it21138386" userId="45fd3dc1-0149-44fd-a853-d125b9b9ad8c" providerId="ADAL" clId="{D1DE0A81-E877-48F1-9561-394CF0448A59}" dt="2024-09-09T03:21:44.023" v="2" actId="47"/>
        <pc:sldMkLst>
          <pc:docMk/>
          <pc:sldMk cId="3266392068" sldId="307"/>
        </pc:sldMkLst>
      </pc:sldChg>
      <pc:sldChg chg="del mod modShow">
        <pc:chgData name="Wijeratne D.M.S.D it21138386" userId="45fd3dc1-0149-44fd-a853-d125b9b9ad8c" providerId="ADAL" clId="{D1DE0A81-E877-48F1-9561-394CF0448A59}" dt="2024-09-10T04:08:33.693" v="2003" actId="47"/>
        <pc:sldMkLst>
          <pc:docMk/>
          <pc:sldMk cId="660560126" sldId="308"/>
        </pc:sldMkLst>
      </pc:sldChg>
      <pc:sldChg chg="del mod modShow">
        <pc:chgData name="Wijeratne D.M.S.D it21138386" userId="45fd3dc1-0149-44fd-a853-d125b9b9ad8c" providerId="ADAL" clId="{D1DE0A81-E877-48F1-9561-394CF0448A59}" dt="2024-09-10T04:08:33.693" v="2003" actId="47"/>
        <pc:sldMkLst>
          <pc:docMk/>
          <pc:sldMk cId="2009450483" sldId="309"/>
        </pc:sldMkLst>
      </pc:sldChg>
      <pc:sldChg chg="del mod modShow">
        <pc:chgData name="Wijeratne D.M.S.D it21138386" userId="45fd3dc1-0149-44fd-a853-d125b9b9ad8c" providerId="ADAL" clId="{D1DE0A81-E877-48F1-9561-394CF0448A59}" dt="2024-09-10T19:43:22.767" v="3158" actId="47"/>
        <pc:sldMkLst>
          <pc:docMk/>
          <pc:sldMk cId="3636882532" sldId="312"/>
        </pc:sldMkLst>
      </pc:sldChg>
      <pc:sldChg chg="del mod modShow">
        <pc:chgData name="Wijeratne D.M.S.D it21138386" userId="45fd3dc1-0149-44fd-a853-d125b9b9ad8c" providerId="ADAL" clId="{D1DE0A81-E877-48F1-9561-394CF0448A59}" dt="2024-09-10T19:43:22.767" v="3158" actId="47"/>
        <pc:sldMkLst>
          <pc:docMk/>
          <pc:sldMk cId="1257880422" sldId="313"/>
        </pc:sldMkLst>
      </pc:sldChg>
      <pc:sldChg chg="del mod modShow">
        <pc:chgData name="Wijeratne D.M.S.D it21138386" userId="45fd3dc1-0149-44fd-a853-d125b9b9ad8c" providerId="ADAL" clId="{D1DE0A81-E877-48F1-9561-394CF0448A59}" dt="2024-09-10T19:43:22.767" v="3158" actId="47"/>
        <pc:sldMkLst>
          <pc:docMk/>
          <pc:sldMk cId="119042664" sldId="324"/>
        </pc:sldMkLst>
      </pc:sldChg>
      <pc:sldChg chg="modSp mod">
        <pc:chgData name="Wijeratne D.M.S.D it21138386" userId="45fd3dc1-0149-44fd-a853-d125b9b9ad8c" providerId="ADAL" clId="{D1DE0A81-E877-48F1-9561-394CF0448A59}" dt="2024-09-10T15:44:51.445" v="3024" actId="20577"/>
        <pc:sldMkLst>
          <pc:docMk/>
          <pc:sldMk cId="2033241075" sldId="330"/>
        </pc:sldMkLst>
        <pc:spChg chg="mod">
          <ac:chgData name="Wijeratne D.M.S.D it21138386" userId="45fd3dc1-0149-44fd-a853-d125b9b9ad8c" providerId="ADAL" clId="{D1DE0A81-E877-48F1-9561-394CF0448A59}" dt="2024-09-10T15:44:51.445" v="3024" actId="20577"/>
          <ac:spMkLst>
            <pc:docMk/>
            <pc:sldMk cId="2033241075" sldId="330"/>
            <ac:spMk id="48" creationId="{7BB82288-BFA7-3626-0363-E25BBBFB84FC}"/>
          </ac:spMkLst>
        </pc:spChg>
      </pc:sldChg>
      <pc:sldChg chg="modSp modNotesTx">
        <pc:chgData name="Wijeratne D.M.S.D it21138386" userId="45fd3dc1-0149-44fd-a853-d125b9b9ad8c" providerId="ADAL" clId="{D1DE0A81-E877-48F1-9561-394CF0448A59}" dt="2024-09-10T05:14:44.505" v="2123" actId="20577"/>
        <pc:sldMkLst>
          <pc:docMk/>
          <pc:sldMk cId="2476306518" sldId="331"/>
        </pc:sldMkLst>
        <pc:picChg chg="mod">
          <ac:chgData name="Wijeratne D.M.S.D it21138386" userId="45fd3dc1-0149-44fd-a853-d125b9b9ad8c" providerId="ADAL" clId="{D1DE0A81-E877-48F1-9561-394CF0448A59}" dt="2024-09-10T04:40:03.447" v="2122" actId="1076"/>
          <ac:picMkLst>
            <pc:docMk/>
            <pc:sldMk cId="2476306518" sldId="331"/>
            <ac:picMk id="1026" creationId="{4495EB0C-BF36-176A-0F9D-D5635725AC84}"/>
          </ac:picMkLst>
        </pc:picChg>
      </pc:sldChg>
      <pc:sldChg chg="del mod modShow">
        <pc:chgData name="Wijeratne D.M.S.D it21138386" userId="45fd3dc1-0149-44fd-a853-d125b9b9ad8c" providerId="ADAL" clId="{D1DE0A81-E877-48F1-9561-394CF0448A59}" dt="2024-09-10T19:43:22.767" v="3158" actId="47"/>
        <pc:sldMkLst>
          <pc:docMk/>
          <pc:sldMk cId="2288423085" sldId="426"/>
        </pc:sldMkLst>
      </pc:sldChg>
      <pc:sldChg chg="del mod modShow">
        <pc:chgData name="Wijeratne D.M.S.D it21138386" userId="45fd3dc1-0149-44fd-a853-d125b9b9ad8c" providerId="ADAL" clId="{D1DE0A81-E877-48F1-9561-394CF0448A59}" dt="2024-09-10T19:43:22.767" v="3158" actId="47"/>
        <pc:sldMkLst>
          <pc:docMk/>
          <pc:sldMk cId="799426605" sldId="428"/>
        </pc:sldMkLst>
      </pc:sldChg>
      <pc:sldChg chg="del mod modShow">
        <pc:chgData name="Wijeratne D.M.S.D it21138386" userId="45fd3dc1-0149-44fd-a853-d125b9b9ad8c" providerId="ADAL" clId="{D1DE0A81-E877-48F1-9561-394CF0448A59}" dt="2024-09-10T19:43:22.767" v="3158" actId="47"/>
        <pc:sldMkLst>
          <pc:docMk/>
          <pc:sldMk cId="3307641518" sldId="429"/>
        </pc:sldMkLst>
      </pc:sldChg>
      <pc:sldChg chg="del mod modShow">
        <pc:chgData name="Wijeratne D.M.S.D it21138386" userId="45fd3dc1-0149-44fd-a853-d125b9b9ad8c" providerId="ADAL" clId="{D1DE0A81-E877-48F1-9561-394CF0448A59}" dt="2024-09-10T19:43:22.767" v="3158" actId="47"/>
        <pc:sldMkLst>
          <pc:docMk/>
          <pc:sldMk cId="1562647198" sldId="431"/>
        </pc:sldMkLst>
      </pc:sldChg>
      <pc:sldChg chg="del mod modShow">
        <pc:chgData name="Wijeratne D.M.S.D it21138386" userId="45fd3dc1-0149-44fd-a853-d125b9b9ad8c" providerId="ADAL" clId="{D1DE0A81-E877-48F1-9561-394CF0448A59}" dt="2024-09-10T19:43:22.767" v="3158" actId="47"/>
        <pc:sldMkLst>
          <pc:docMk/>
          <pc:sldMk cId="642284031" sldId="438"/>
        </pc:sldMkLst>
      </pc:sldChg>
      <pc:sldChg chg="del mod modShow">
        <pc:chgData name="Wijeratne D.M.S.D it21138386" userId="45fd3dc1-0149-44fd-a853-d125b9b9ad8c" providerId="ADAL" clId="{D1DE0A81-E877-48F1-9561-394CF0448A59}" dt="2024-09-10T19:43:22.767" v="3158" actId="47"/>
        <pc:sldMkLst>
          <pc:docMk/>
          <pc:sldMk cId="4097182925" sldId="440"/>
        </pc:sldMkLst>
      </pc:sldChg>
      <pc:sldChg chg="del mod modShow">
        <pc:chgData name="Wijeratne D.M.S.D it21138386" userId="45fd3dc1-0149-44fd-a853-d125b9b9ad8c" providerId="ADAL" clId="{D1DE0A81-E877-48F1-9561-394CF0448A59}" dt="2024-09-10T19:43:22.767" v="3158" actId="47"/>
        <pc:sldMkLst>
          <pc:docMk/>
          <pc:sldMk cId="3650510035" sldId="450"/>
        </pc:sldMkLst>
      </pc:sldChg>
      <pc:sldChg chg="del mod modShow">
        <pc:chgData name="Wijeratne D.M.S.D it21138386" userId="45fd3dc1-0149-44fd-a853-d125b9b9ad8c" providerId="ADAL" clId="{D1DE0A81-E877-48F1-9561-394CF0448A59}" dt="2024-09-10T19:43:22.767" v="3158" actId="47"/>
        <pc:sldMkLst>
          <pc:docMk/>
          <pc:sldMk cId="3884043774" sldId="451"/>
        </pc:sldMkLst>
      </pc:sldChg>
      <pc:sldChg chg="modNotesTx">
        <pc:chgData name="Wijeratne D.M.S.D it21138386" userId="45fd3dc1-0149-44fd-a853-d125b9b9ad8c" providerId="ADAL" clId="{D1DE0A81-E877-48F1-9561-394CF0448A59}" dt="2024-09-10T14:15:16.272" v="2657"/>
        <pc:sldMkLst>
          <pc:docMk/>
          <pc:sldMk cId="28878552" sldId="455"/>
        </pc:sldMkLst>
      </pc:sldChg>
      <pc:sldChg chg="del mod modShow">
        <pc:chgData name="Wijeratne D.M.S.D it21138386" userId="45fd3dc1-0149-44fd-a853-d125b9b9ad8c" providerId="ADAL" clId="{D1DE0A81-E877-48F1-9561-394CF0448A59}" dt="2024-09-10T19:43:22.767" v="3158" actId="47"/>
        <pc:sldMkLst>
          <pc:docMk/>
          <pc:sldMk cId="2267173289" sldId="456"/>
        </pc:sldMkLst>
      </pc:sldChg>
      <pc:sldChg chg="mod modShow">
        <pc:chgData name="Wijeratne D.M.S.D it21138386" userId="45fd3dc1-0149-44fd-a853-d125b9b9ad8c" providerId="ADAL" clId="{D1DE0A81-E877-48F1-9561-394CF0448A59}" dt="2024-09-10T14:20:31.180" v="2672" actId="729"/>
        <pc:sldMkLst>
          <pc:docMk/>
          <pc:sldMk cId="838333592" sldId="460"/>
        </pc:sldMkLst>
      </pc:sldChg>
      <pc:sldChg chg="ord">
        <pc:chgData name="Wijeratne D.M.S.D it21138386" userId="45fd3dc1-0149-44fd-a853-d125b9b9ad8c" providerId="ADAL" clId="{D1DE0A81-E877-48F1-9561-394CF0448A59}" dt="2024-09-08T15:42:43.446" v="1"/>
        <pc:sldMkLst>
          <pc:docMk/>
          <pc:sldMk cId="1458048845" sldId="461"/>
        </pc:sldMkLst>
      </pc:sldChg>
      <pc:sldChg chg="mod modShow">
        <pc:chgData name="Wijeratne D.M.S.D it21138386" userId="45fd3dc1-0149-44fd-a853-d125b9b9ad8c" providerId="ADAL" clId="{D1DE0A81-E877-48F1-9561-394CF0448A59}" dt="2024-09-10T16:14:56.480" v="3025" actId="729"/>
        <pc:sldMkLst>
          <pc:docMk/>
          <pc:sldMk cId="1826863875" sldId="463"/>
        </pc:sldMkLst>
      </pc:sldChg>
      <pc:sldChg chg="add del">
        <pc:chgData name="Wijeratne D.M.S.D it21138386" userId="45fd3dc1-0149-44fd-a853-d125b9b9ad8c" providerId="ADAL" clId="{D1DE0A81-E877-48F1-9561-394CF0448A59}" dt="2024-09-10T19:43:22.767" v="3158" actId="47"/>
        <pc:sldMkLst>
          <pc:docMk/>
          <pc:sldMk cId="1144366360" sldId="484"/>
        </pc:sldMkLst>
      </pc:sldChg>
      <pc:sldChg chg="addSp delSp modSp add mod ord delAnim modAnim modShow modNotesTx">
        <pc:chgData name="Wijeratne D.M.S.D it21138386" userId="45fd3dc1-0149-44fd-a853-d125b9b9ad8c" providerId="ADAL" clId="{D1DE0A81-E877-48F1-9561-394CF0448A59}" dt="2024-09-11T01:50:41.414" v="3170" actId="113"/>
        <pc:sldMkLst>
          <pc:docMk/>
          <pc:sldMk cId="2648719947" sldId="485"/>
        </pc:sldMkLst>
        <pc:spChg chg="del">
          <ac:chgData name="Wijeratne D.M.S.D it21138386" userId="45fd3dc1-0149-44fd-a853-d125b9b9ad8c" providerId="ADAL" clId="{D1DE0A81-E877-48F1-9561-394CF0448A59}" dt="2024-09-09T06:57:31.573" v="545" actId="478"/>
          <ac:spMkLst>
            <pc:docMk/>
            <pc:sldMk cId="2648719947" sldId="485"/>
            <ac:spMk id="8" creationId="{3ADD1ABF-12ED-946E-017A-80B9D21DC849}"/>
          </ac:spMkLst>
        </pc:spChg>
        <pc:spChg chg="add mod">
          <ac:chgData name="Wijeratne D.M.S.D it21138386" userId="45fd3dc1-0149-44fd-a853-d125b9b9ad8c" providerId="ADAL" clId="{D1DE0A81-E877-48F1-9561-394CF0448A59}" dt="2024-09-10T10:52:27.702" v="2568" actId="14100"/>
          <ac:spMkLst>
            <pc:docMk/>
            <pc:sldMk cId="2648719947" sldId="485"/>
            <ac:spMk id="10" creationId="{A1151022-E248-EF7E-7367-B5779E3B836A}"/>
          </ac:spMkLst>
        </pc:spChg>
        <pc:spChg chg="add mod">
          <ac:chgData name="Wijeratne D.M.S.D it21138386" userId="45fd3dc1-0149-44fd-a853-d125b9b9ad8c" providerId="ADAL" clId="{D1DE0A81-E877-48F1-9561-394CF0448A59}" dt="2024-09-10T10:53:13.626" v="2579" actId="14100"/>
          <ac:spMkLst>
            <pc:docMk/>
            <pc:sldMk cId="2648719947" sldId="485"/>
            <ac:spMk id="11" creationId="{ABCF0758-A658-EF21-5BE6-D63818838234}"/>
          </ac:spMkLst>
        </pc:spChg>
        <pc:spChg chg="add mod">
          <ac:chgData name="Wijeratne D.M.S.D it21138386" userId="45fd3dc1-0149-44fd-a853-d125b9b9ad8c" providerId="ADAL" clId="{D1DE0A81-E877-48F1-9561-394CF0448A59}" dt="2024-09-10T10:56:18.842" v="2598" actId="14100"/>
          <ac:spMkLst>
            <pc:docMk/>
            <pc:sldMk cId="2648719947" sldId="485"/>
            <ac:spMk id="12" creationId="{BCE30147-53D1-7923-BBB4-4DB905418890}"/>
          </ac:spMkLst>
        </pc:spChg>
        <pc:picChg chg="mod">
          <ac:chgData name="Wijeratne D.M.S.D it21138386" userId="45fd3dc1-0149-44fd-a853-d125b9b9ad8c" providerId="ADAL" clId="{D1DE0A81-E877-48F1-9561-394CF0448A59}" dt="2024-09-10T10:56:04.082" v="2594" actId="1076"/>
          <ac:picMkLst>
            <pc:docMk/>
            <pc:sldMk cId="2648719947" sldId="485"/>
            <ac:picMk id="32" creationId="{A0F73D08-8152-2109-6C2A-A67F54794D41}"/>
          </ac:picMkLst>
        </pc:picChg>
        <pc:cxnChg chg="del">
          <ac:chgData name="Wijeratne D.M.S.D it21138386" userId="45fd3dc1-0149-44fd-a853-d125b9b9ad8c" providerId="ADAL" clId="{D1DE0A81-E877-48F1-9561-394CF0448A59}" dt="2024-09-10T04:26:02.686" v="2102" actId="478"/>
          <ac:cxnSpMkLst>
            <pc:docMk/>
            <pc:sldMk cId="2648719947" sldId="485"/>
            <ac:cxnSpMk id="3" creationId="{236975DA-8924-8737-9606-E7908105C383}"/>
          </ac:cxnSpMkLst>
        </pc:cxnChg>
        <pc:cxnChg chg="add del mod">
          <ac:chgData name="Wijeratne D.M.S.D it21138386" userId="45fd3dc1-0149-44fd-a853-d125b9b9ad8c" providerId="ADAL" clId="{D1DE0A81-E877-48F1-9561-394CF0448A59}" dt="2024-09-10T10:52:06.074" v="2559" actId="478"/>
          <ac:cxnSpMkLst>
            <pc:docMk/>
            <pc:sldMk cId="2648719947" sldId="485"/>
            <ac:cxnSpMk id="3" creationId="{BB08A2E8-F167-1F58-D3ED-C3895DEB22F9}"/>
          </ac:cxnSpMkLst>
        </pc:cxnChg>
        <pc:cxnChg chg="add del mod">
          <ac:chgData name="Wijeratne D.M.S.D it21138386" userId="45fd3dc1-0149-44fd-a853-d125b9b9ad8c" providerId="ADAL" clId="{D1DE0A81-E877-48F1-9561-394CF0448A59}" dt="2024-09-10T10:52:59.985" v="2574" actId="478"/>
          <ac:cxnSpMkLst>
            <pc:docMk/>
            <pc:sldMk cId="2648719947" sldId="485"/>
            <ac:cxnSpMk id="8" creationId="{986C8F69-FA2F-B0BF-A72B-578E6F761875}"/>
          </ac:cxnSpMkLst>
        </pc:cxnChg>
        <pc:cxnChg chg="add del mod">
          <ac:chgData name="Wijeratne D.M.S.D it21138386" userId="45fd3dc1-0149-44fd-a853-d125b9b9ad8c" providerId="ADAL" clId="{D1DE0A81-E877-48F1-9561-394CF0448A59}" dt="2024-09-10T04:24:28.103" v="2083" actId="478"/>
          <ac:cxnSpMkLst>
            <pc:docMk/>
            <pc:sldMk cId="2648719947" sldId="485"/>
            <ac:cxnSpMk id="11" creationId="{2A190447-4A33-5D07-D159-F4720486FB47}"/>
          </ac:cxnSpMkLst>
        </pc:cxnChg>
        <pc:cxnChg chg="add del mod">
          <ac:chgData name="Wijeratne D.M.S.D it21138386" userId="45fd3dc1-0149-44fd-a853-d125b9b9ad8c" providerId="ADAL" clId="{D1DE0A81-E877-48F1-9561-394CF0448A59}" dt="2024-09-10T10:52:57.545" v="2572" actId="478"/>
          <ac:cxnSpMkLst>
            <pc:docMk/>
            <pc:sldMk cId="2648719947" sldId="485"/>
            <ac:cxnSpMk id="13" creationId="{EB8F92C6-D1C5-B0D5-4D7C-EB8BC7D8E072}"/>
          </ac:cxnSpMkLst>
        </pc:cxnChg>
        <pc:cxnChg chg="add del mod">
          <ac:chgData name="Wijeratne D.M.S.D it21138386" userId="45fd3dc1-0149-44fd-a853-d125b9b9ad8c" providerId="ADAL" clId="{D1DE0A81-E877-48F1-9561-394CF0448A59}" dt="2024-09-10T10:52:09.309" v="2562" actId="478"/>
          <ac:cxnSpMkLst>
            <pc:docMk/>
            <pc:sldMk cId="2648719947" sldId="485"/>
            <ac:cxnSpMk id="15" creationId="{C1390592-974A-846B-2794-F0ECAA8545C1}"/>
          </ac:cxnSpMkLst>
        </pc:cxnChg>
        <pc:cxnChg chg="add del mod">
          <ac:chgData name="Wijeratne D.M.S.D it21138386" userId="45fd3dc1-0149-44fd-a853-d125b9b9ad8c" providerId="ADAL" clId="{D1DE0A81-E877-48F1-9561-394CF0448A59}" dt="2024-09-10T10:52:58.879" v="2573" actId="478"/>
          <ac:cxnSpMkLst>
            <pc:docMk/>
            <pc:sldMk cId="2648719947" sldId="485"/>
            <ac:cxnSpMk id="16" creationId="{514AAAB4-993D-AC8C-9F1A-6C3935D3C144}"/>
          </ac:cxnSpMkLst>
        </pc:cxnChg>
        <pc:cxnChg chg="add mod">
          <ac:chgData name="Wijeratne D.M.S.D it21138386" userId="45fd3dc1-0149-44fd-a853-d125b9b9ad8c" providerId="ADAL" clId="{D1DE0A81-E877-48F1-9561-394CF0448A59}" dt="2024-09-10T04:24:58.167" v="2093"/>
          <ac:cxnSpMkLst>
            <pc:docMk/>
            <pc:sldMk cId="2648719947" sldId="485"/>
            <ac:cxnSpMk id="18" creationId="{9586CF5B-2C18-6EE4-EA57-79567DCC951E}"/>
          </ac:cxnSpMkLst>
        </pc:cxnChg>
        <pc:cxnChg chg="add del mod">
          <ac:chgData name="Wijeratne D.M.S.D it21138386" userId="45fd3dc1-0149-44fd-a853-d125b9b9ad8c" providerId="ADAL" clId="{D1DE0A81-E877-48F1-9561-394CF0448A59}" dt="2024-09-10T10:53:01.270" v="2575" actId="478"/>
          <ac:cxnSpMkLst>
            <pc:docMk/>
            <pc:sldMk cId="2648719947" sldId="485"/>
            <ac:cxnSpMk id="19" creationId="{4C4D1A3C-43FB-6FDF-83E8-18935E0C4A3C}"/>
          </ac:cxnSpMkLst>
        </pc:cxnChg>
        <pc:cxnChg chg="add del mod">
          <ac:chgData name="Wijeratne D.M.S.D it21138386" userId="45fd3dc1-0149-44fd-a853-d125b9b9ad8c" providerId="ADAL" clId="{D1DE0A81-E877-48F1-9561-394CF0448A59}" dt="2024-09-10T10:52:06.914" v="2560" actId="478"/>
          <ac:cxnSpMkLst>
            <pc:docMk/>
            <pc:sldMk cId="2648719947" sldId="485"/>
            <ac:cxnSpMk id="22" creationId="{4FE92358-C3AB-19E5-7A2C-5F68AAA66DCA}"/>
          </ac:cxnSpMkLst>
        </pc:cxnChg>
        <pc:cxnChg chg="add del mod">
          <ac:chgData name="Wijeratne D.M.S.D it21138386" userId="45fd3dc1-0149-44fd-a853-d125b9b9ad8c" providerId="ADAL" clId="{D1DE0A81-E877-48F1-9561-394CF0448A59}" dt="2024-09-10T10:52:08.275" v="2561" actId="478"/>
          <ac:cxnSpMkLst>
            <pc:docMk/>
            <pc:sldMk cId="2648719947" sldId="485"/>
            <ac:cxnSpMk id="23" creationId="{31FF5995-CC20-8CD0-C9C0-F3A3D7A07904}"/>
          </ac:cxnSpMkLst>
        </pc:cxnChg>
      </pc:sldChg>
      <pc:sldChg chg="addSp delSp modSp add mod ord delAnim modAnim modShow modNotesTx">
        <pc:chgData name="Wijeratne D.M.S.D it21138386" userId="45fd3dc1-0149-44fd-a853-d125b9b9ad8c" providerId="ADAL" clId="{D1DE0A81-E877-48F1-9561-394CF0448A59}" dt="2024-09-11T01:50:57.757" v="3173" actId="113"/>
        <pc:sldMkLst>
          <pc:docMk/>
          <pc:sldMk cId="1138614508" sldId="486"/>
        </pc:sldMkLst>
        <pc:spChg chg="mod">
          <ac:chgData name="Wijeratne D.M.S.D it21138386" userId="45fd3dc1-0149-44fd-a853-d125b9b9ad8c" providerId="ADAL" clId="{D1DE0A81-E877-48F1-9561-394CF0448A59}" dt="2024-09-09T06:13:56.604" v="354" actId="1076"/>
          <ac:spMkLst>
            <pc:docMk/>
            <pc:sldMk cId="1138614508" sldId="486"/>
            <ac:spMk id="3" creationId="{0DBAAFAA-CD17-C546-92FD-4F5DF409B84F}"/>
          </ac:spMkLst>
        </pc:spChg>
        <pc:spChg chg="mod">
          <ac:chgData name="Wijeratne D.M.S.D it21138386" userId="45fd3dc1-0149-44fd-a853-d125b9b9ad8c" providerId="ADAL" clId="{D1DE0A81-E877-48F1-9561-394CF0448A59}" dt="2024-09-09T07:31:05.046" v="719" actId="6549"/>
          <ac:spMkLst>
            <pc:docMk/>
            <pc:sldMk cId="1138614508" sldId="486"/>
            <ac:spMk id="4" creationId="{5CF569A8-0E8D-843A-4775-A2CBB0E3AB4F}"/>
          </ac:spMkLst>
        </pc:spChg>
        <pc:spChg chg="add del mod">
          <ac:chgData name="Wijeratne D.M.S.D it21138386" userId="45fd3dc1-0149-44fd-a853-d125b9b9ad8c" providerId="ADAL" clId="{D1DE0A81-E877-48F1-9561-394CF0448A59}" dt="2024-09-09T07:53:57.174" v="973" actId="20577"/>
          <ac:spMkLst>
            <pc:docMk/>
            <pc:sldMk cId="1138614508" sldId="486"/>
            <ac:spMk id="5" creationId="{27005DD7-C412-7909-A9F6-8FC6E40C4552}"/>
          </ac:spMkLst>
        </pc:spChg>
        <pc:spChg chg="del">
          <ac:chgData name="Wijeratne D.M.S.D it21138386" userId="45fd3dc1-0149-44fd-a853-d125b9b9ad8c" providerId="ADAL" clId="{D1DE0A81-E877-48F1-9561-394CF0448A59}" dt="2024-09-09T06:12:04.944" v="292" actId="478"/>
          <ac:spMkLst>
            <pc:docMk/>
            <pc:sldMk cId="1138614508" sldId="486"/>
            <ac:spMk id="8" creationId="{3ADD1ABF-12ED-946E-017A-80B9D21DC849}"/>
          </ac:spMkLst>
        </pc:spChg>
        <pc:spChg chg="del">
          <ac:chgData name="Wijeratne D.M.S.D it21138386" userId="45fd3dc1-0149-44fd-a853-d125b9b9ad8c" providerId="ADAL" clId="{D1DE0A81-E877-48F1-9561-394CF0448A59}" dt="2024-09-09T06:13:00.853" v="342" actId="478"/>
          <ac:spMkLst>
            <pc:docMk/>
            <pc:sldMk cId="1138614508" sldId="486"/>
            <ac:spMk id="10" creationId="{FC53C02A-67CD-CA6F-9EB8-66F988F07E3A}"/>
          </ac:spMkLst>
        </pc:spChg>
        <pc:spChg chg="add del">
          <ac:chgData name="Wijeratne D.M.S.D it21138386" userId="45fd3dc1-0149-44fd-a853-d125b9b9ad8c" providerId="ADAL" clId="{D1DE0A81-E877-48F1-9561-394CF0448A59}" dt="2024-09-09T06:18:13" v="392" actId="11529"/>
          <ac:spMkLst>
            <pc:docMk/>
            <pc:sldMk cId="1138614508" sldId="486"/>
            <ac:spMk id="16" creationId="{7D7B684B-2720-1969-5D54-82A86DD26AAE}"/>
          </ac:spMkLst>
        </pc:spChg>
        <pc:spChg chg="add del mod">
          <ac:chgData name="Wijeratne D.M.S.D it21138386" userId="45fd3dc1-0149-44fd-a853-d125b9b9ad8c" providerId="ADAL" clId="{D1DE0A81-E877-48F1-9561-394CF0448A59}" dt="2024-09-09T07:42:54.721" v="728" actId="478"/>
          <ac:spMkLst>
            <pc:docMk/>
            <pc:sldMk cId="1138614508" sldId="486"/>
            <ac:spMk id="17" creationId="{90A9093D-AE86-C383-2B4A-7CAD0F20F395}"/>
          </ac:spMkLst>
        </pc:spChg>
        <pc:spChg chg="add del mod">
          <ac:chgData name="Wijeratne D.M.S.D it21138386" userId="45fd3dc1-0149-44fd-a853-d125b9b9ad8c" providerId="ADAL" clId="{D1DE0A81-E877-48F1-9561-394CF0448A59}" dt="2024-09-09T07:42:55.428" v="729" actId="478"/>
          <ac:spMkLst>
            <pc:docMk/>
            <pc:sldMk cId="1138614508" sldId="486"/>
            <ac:spMk id="18" creationId="{1EA42E3E-E073-8F55-8F14-C02EB7F482DC}"/>
          </ac:spMkLst>
        </pc:spChg>
        <pc:spChg chg="mod">
          <ac:chgData name="Wijeratne D.M.S.D it21138386" userId="45fd3dc1-0149-44fd-a853-d125b9b9ad8c" providerId="ADAL" clId="{D1DE0A81-E877-48F1-9561-394CF0448A59}" dt="2024-09-09T07:54:08.552" v="976" actId="14100"/>
          <ac:spMkLst>
            <pc:docMk/>
            <pc:sldMk cId="1138614508" sldId="486"/>
            <ac:spMk id="19" creationId="{66EE7066-BAE9-826F-0BF8-7A1A78807632}"/>
          </ac:spMkLst>
        </pc:spChg>
        <pc:spChg chg="add del mod">
          <ac:chgData name="Wijeratne D.M.S.D it21138386" userId="45fd3dc1-0149-44fd-a853-d125b9b9ad8c" providerId="ADAL" clId="{D1DE0A81-E877-48F1-9561-394CF0448A59}" dt="2024-09-09T07:42:56.059" v="730" actId="478"/>
          <ac:spMkLst>
            <pc:docMk/>
            <pc:sldMk cId="1138614508" sldId="486"/>
            <ac:spMk id="20" creationId="{B0927A56-03DD-F59A-5E3F-3E17EB5586FF}"/>
          </ac:spMkLst>
        </pc:spChg>
        <pc:spChg chg="mod">
          <ac:chgData name="Wijeratne D.M.S.D it21138386" userId="45fd3dc1-0149-44fd-a853-d125b9b9ad8c" providerId="ADAL" clId="{D1DE0A81-E877-48F1-9561-394CF0448A59}" dt="2024-09-09T08:05:17.211" v="1036" actId="1076"/>
          <ac:spMkLst>
            <pc:docMk/>
            <pc:sldMk cId="1138614508" sldId="486"/>
            <ac:spMk id="22" creationId="{DA9D6E21-B45A-9C86-FBAE-2FEDD7B090B7}"/>
          </ac:spMkLst>
        </pc:spChg>
        <pc:spChg chg="add mod">
          <ac:chgData name="Wijeratne D.M.S.D it21138386" userId="45fd3dc1-0149-44fd-a853-d125b9b9ad8c" providerId="ADAL" clId="{D1DE0A81-E877-48F1-9561-394CF0448A59}" dt="2024-09-09T07:52:44.184" v="971" actId="1076"/>
          <ac:spMkLst>
            <pc:docMk/>
            <pc:sldMk cId="1138614508" sldId="486"/>
            <ac:spMk id="27" creationId="{557903C2-D5A2-BBCD-79B9-F332D3F3EBC1}"/>
          </ac:spMkLst>
        </pc:spChg>
        <pc:spChg chg="add mod">
          <ac:chgData name="Wijeratne D.M.S.D it21138386" userId="45fd3dc1-0149-44fd-a853-d125b9b9ad8c" providerId="ADAL" clId="{D1DE0A81-E877-48F1-9561-394CF0448A59}" dt="2024-09-09T07:52:44.184" v="971" actId="1076"/>
          <ac:spMkLst>
            <pc:docMk/>
            <pc:sldMk cId="1138614508" sldId="486"/>
            <ac:spMk id="28" creationId="{D9F7ECCF-B748-EBAF-9194-F996E062A418}"/>
          </ac:spMkLst>
        </pc:spChg>
        <pc:spChg chg="add del mod">
          <ac:chgData name="Wijeratne D.M.S.D it21138386" userId="45fd3dc1-0149-44fd-a853-d125b9b9ad8c" providerId="ADAL" clId="{D1DE0A81-E877-48F1-9561-394CF0448A59}" dt="2024-09-09T08:04:59.317" v="1029" actId="478"/>
          <ac:spMkLst>
            <pc:docMk/>
            <pc:sldMk cId="1138614508" sldId="486"/>
            <ac:spMk id="30" creationId="{5475EC20-4C99-C716-1597-DDFF9AACBCBE}"/>
          </ac:spMkLst>
        </pc:spChg>
        <pc:spChg chg="add del mod">
          <ac:chgData name="Wijeratne D.M.S.D it21138386" userId="45fd3dc1-0149-44fd-a853-d125b9b9ad8c" providerId="ADAL" clId="{D1DE0A81-E877-48F1-9561-394CF0448A59}" dt="2024-09-09T08:04:59.317" v="1029" actId="478"/>
          <ac:spMkLst>
            <pc:docMk/>
            <pc:sldMk cId="1138614508" sldId="486"/>
            <ac:spMk id="31" creationId="{460FDD17-39BD-140E-D723-2907D23A7380}"/>
          </ac:spMkLst>
        </pc:spChg>
        <pc:spChg chg="add del mod">
          <ac:chgData name="Wijeratne D.M.S.D it21138386" userId="45fd3dc1-0149-44fd-a853-d125b9b9ad8c" providerId="ADAL" clId="{D1DE0A81-E877-48F1-9561-394CF0448A59}" dt="2024-09-09T08:04:59.317" v="1029" actId="478"/>
          <ac:spMkLst>
            <pc:docMk/>
            <pc:sldMk cId="1138614508" sldId="486"/>
            <ac:spMk id="32" creationId="{E7ED3AB0-5C08-3AD2-1C81-90BE79E10FE7}"/>
          </ac:spMkLst>
        </pc:spChg>
        <pc:spChg chg="add del mod">
          <ac:chgData name="Wijeratne D.M.S.D it21138386" userId="45fd3dc1-0149-44fd-a853-d125b9b9ad8c" providerId="ADAL" clId="{D1DE0A81-E877-48F1-9561-394CF0448A59}" dt="2024-09-09T08:04:59.317" v="1029" actId="478"/>
          <ac:spMkLst>
            <pc:docMk/>
            <pc:sldMk cId="1138614508" sldId="486"/>
            <ac:spMk id="33" creationId="{67BD7F5D-84E1-32AC-B875-DF84DE5B68C4}"/>
          </ac:spMkLst>
        </pc:spChg>
        <pc:spChg chg="add del mod">
          <ac:chgData name="Wijeratne D.M.S.D it21138386" userId="45fd3dc1-0149-44fd-a853-d125b9b9ad8c" providerId="ADAL" clId="{D1DE0A81-E877-48F1-9561-394CF0448A59}" dt="2024-09-09T08:04:59.317" v="1029" actId="478"/>
          <ac:spMkLst>
            <pc:docMk/>
            <pc:sldMk cId="1138614508" sldId="486"/>
            <ac:spMk id="34" creationId="{1CB0BF6E-D4AC-ADED-F896-B4002F15A524}"/>
          </ac:spMkLst>
        </pc:spChg>
        <pc:spChg chg="add del mod">
          <ac:chgData name="Wijeratne D.M.S.D it21138386" userId="45fd3dc1-0149-44fd-a853-d125b9b9ad8c" providerId="ADAL" clId="{D1DE0A81-E877-48F1-9561-394CF0448A59}" dt="2024-09-09T08:04:59.317" v="1029" actId="478"/>
          <ac:spMkLst>
            <pc:docMk/>
            <pc:sldMk cId="1138614508" sldId="486"/>
            <ac:spMk id="35" creationId="{B0AED803-B065-7771-47A0-8C12CE85E8A9}"/>
          </ac:spMkLst>
        </pc:spChg>
        <pc:picChg chg="add del">
          <ac:chgData name="Wijeratne D.M.S.D it21138386" userId="45fd3dc1-0149-44fd-a853-d125b9b9ad8c" providerId="ADAL" clId="{D1DE0A81-E877-48F1-9561-394CF0448A59}" dt="2024-09-09T06:09:43.811" v="222" actId="478"/>
          <ac:picMkLst>
            <pc:docMk/>
            <pc:sldMk cId="1138614508" sldId="486"/>
            <ac:picMk id="7" creationId="{27494BAD-0127-A700-EA62-80D15A74A142}"/>
          </ac:picMkLst>
        </pc:picChg>
        <pc:picChg chg="add del mod modCrop">
          <ac:chgData name="Wijeratne D.M.S.D it21138386" userId="45fd3dc1-0149-44fd-a853-d125b9b9ad8c" providerId="ADAL" clId="{D1DE0A81-E877-48F1-9561-394CF0448A59}" dt="2024-09-09T07:42:52.560" v="727" actId="478"/>
          <ac:picMkLst>
            <pc:docMk/>
            <pc:sldMk cId="1138614508" sldId="486"/>
            <ac:picMk id="14" creationId="{09BC3D3D-C664-41D7-F5BF-E7AA4B61B48B}"/>
          </ac:picMkLst>
        </pc:picChg>
        <pc:picChg chg="add del mod modCrop">
          <ac:chgData name="Wijeratne D.M.S.D it21138386" userId="45fd3dc1-0149-44fd-a853-d125b9b9ad8c" providerId="ADAL" clId="{D1DE0A81-E877-48F1-9561-394CF0448A59}" dt="2024-09-09T07:49:00.450" v="930" actId="478"/>
          <ac:picMkLst>
            <pc:docMk/>
            <pc:sldMk cId="1138614508" sldId="486"/>
            <ac:picMk id="15" creationId="{18A06578-F309-CD4C-27F5-0B6018387B22}"/>
          </ac:picMkLst>
        </pc:picChg>
        <pc:picChg chg="del mod">
          <ac:chgData name="Wijeratne D.M.S.D it21138386" userId="45fd3dc1-0149-44fd-a853-d125b9b9ad8c" providerId="ADAL" clId="{D1DE0A81-E877-48F1-9561-394CF0448A59}" dt="2024-09-09T06:10:22.832" v="234" actId="478"/>
          <ac:picMkLst>
            <pc:docMk/>
            <pc:sldMk cId="1138614508" sldId="486"/>
            <ac:picMk id="21" creationId="{18CEC383-0044-2F7F-D60C-0E3F56DDC4CA}"/>
          </ac:picMkLst>
        </pc:picChg>
        <pc:picChg chg="add mod">
          <ac:chgData name="Wijeratne D.M.S.D it21138386" userId="45fd3dc1-0149-44fd-a853-d125b9b9ad8c" providerId="ADAL" clId="{D1DE0A81-E877-48F1-9561-394CF0448A59}" dt="2024-09-09T07:42:45.295" v="725"/>
          <ac:picMkLst>
            <pc:docMk/>
            <pc:sldMk cId="1138614508" sldId="486"/>
            <ac:picMk id="24" creationId="{C80CD27B-8ECA-D3CA-3EC6-87BEE79360C9}"/>
          </ac:picMkLst>
        </pc:picChg>
        <pc:picChg chg="add mod">
          <ac:chgData name="Wijeratne D.M.S.D it21138386" userId="45fd3dc1-0149-44fd-a853-d125b9b9ad8c" providerId="ADAL" clId="{D1DE0A81-E877-48F1-9561-394CF0448A59}" dt="2024-09-09T07:54:03.792" v="974" actId="14100"/>
          <ac:picMkLst>
            <pc:docMk/>
            <pc:sldMk cId="1138614508" sldId="486"/>
            <ac:picMk id="26" creationId="{D6FE23FE-BAAC-5806-9DAF-6095809166A1}"/>
          </ac:picMkLst>
        </pc:picChg>
        <pc:picChg chg="add del mod modCrop">
          <ac:chgData name="Wijeratne D.M.S.D it21138386" userId="45fd3dc1-0149-44fd-a853-d125b9b9ad8c" providerId="ADAL" clId="{D1DE0A81-E877-48F1-9561-394CF0448A59}" dt="2024-09-09T08:04:59.317" v="1029" actId="478"/>
          <ac:picMkLst>
            <pc:docMk/>
            <pc:sldMk cId="1138614508" sldId="486"/>
            <ac:picMk id="29" creationId="{F3531962-3FB7-BF55-D3CE-87C44478A55D}"/>
          </ac:picMkLst>
        </pc:picChg>
        <pc:picChg chg="add mod">
          <ac:chgData name="Wijeratne D.M.S.D it21138386" userId="45fd3dc1-0149-44fd-a853-d125b9b9ad8c" providerId="ADAL" clId="{D1DE0A81-E877-48F1-9561-394CF0448A59}" dt="2024-09-09T08:05:14.490" v="1035" actId="1076"/>
          <ac:picMkLst>
            <pc:docMk/>
            <pc:sldMk cId="1138614508" sldId="486"/>
            <ac:picMk id="36" creationId="{FB48338F-FB08-5E52-7679-0E4CC57CF854}"/>
          </ac:picMkLst>
        </pc:picChg>
      </pc:sldChg>
      <pc:sldChg chg="add del mod ord modShow">
        <pc:chgData name="Wijeratne D.M.S.D it21138386" userId="45fd3dc1-0149-44fd-a853-d125b9b9ad8c" providerId="ADAL" clId="{D1DE0A81-E877-48F1-9561-394CF0448A59}" dt="2024-09-09T09:17:16.749" v="1756" actId="47"/>
        <pc:sldMkLst>
          <pc:docMk/>
          <pc:sldMk cId="2408327562" sldId="487"/>
        </pc:sldMkLst>
      </pc:sldChg>
      <pc:sldChg chg="add del mod ord modShow">
        <pc:chgData name="Wijeratne D.M.S.D it21138386" userId="45fd3dc1-0149-44fd-a853-d125b9b9ad8c" providerId="ADAL" clId="{D1DE0A81-E877-48F1-9561-394CF0448A59}" dt="2024-09-09T09:17:17.813" v="1757" actId="47"/>
        <pc:sldMkLst>
          <pc:docMk/>
          <pc:sldMk cId="2310286493" sldId="488"/>
        </pc:sldMkLst>
      </pc:sldChg>
      <pc:sldChg chg="add del">
        <pc:chgData name="Wijeratne D.M.S.D it21138386" userId="45fd3dc1-0149-44fd-a853-d125b9b9ad8c" providerId="ADAL" clId="{D1DE0A81-E877-48F1-9561-394CF0448A59}" dt="2024-09-09T03:29:53.672" v="38" actId="2890"/>
        <pc:sldMkLst>
          <pc:docMk/>
          <pc:sldMk cId="611714191" sldId="489"/>
        </pc:sldMkLst>
      </pc:sldChg>
      <pc:sldChg chg="addSp modSp add del mod ord">
        <pc:chgData name="Wijeratne D.M.S.D it21138386" userId="45fd3dc1-0149-44fd-a853-d125b9b9ad8c" providerId="ADAL" clId="{D1DE0A81-E877-48F1-9561-394CF0448A59}" dt="2024-09-10T04:22:19.186" v="2072" actId="2696"/>
        <pc:sldMkLst>
          <pc:docMk/>
          <pc:sldMk cId="2709592787" sldId="489"/>
        </pc:sldMkLst>
        <pc:spChg chg="add">
          <ac:chgData name="Wijeratne D.M.S.D it21138386" userId="45fd3dc1-0149-44fd-a853-d125b9b9ad8c" providerId="ADAL" clId="{D1DE0A81-E877-48F1-9561-394CF0448A59}" dt="2024-09-09T09:18:39.920" v="1768"/>
          <ac:spMkLst>
            <pc:docMk/>
            <pc:sldMk cId="2709592787" sldId="489"/>
            <ac:spMk id="7" creationId="{00A9BAEB-EC99-C8D5-B420-2368E24B474D}"/>
          </ac:spMkLst>
        </pc:spChg>
        <pc:spChg chg="add mod">
          <ac:chgData name="Wijeratne D.M.S.D it21138386" userId="45fd3dc1-0149-44fd-a853-d125b9b9ad8c" providerId="ADAL" clId="{D1DE0A81-E877-48F1-9561-394CF0448A59}" dt="2024-09-10T04:13:58.754" v="2005"/>
          <ac:spMkLst>
            <pc:docMk/>
            <pc:sldMk cId="2709592787" sldId="489"/>
            <ac:spMk id="7" creationId="{48E2ECB8-6C29-A52B-3B5E-24F32E795773}"/>
          </ac:spMkLst>
        </pc:spChg>
        <pc:spChg chg="add">
          <ac:chgData name="Wijeratne D.M.S.D it21138386" userId="45fd3dc1-0149-44fd-a853-d125b9b9ad8c" providerId="ADAL" clId="{D1DE0A81-E877-48F1-9561-394CF0448A59}" dt="2024-09-09T09:18:42.062" v="1769"/>
          <ac:spMkLst>
            <pc:docMk/>
            <pc:sldMk cId="2709592787" sldId="489"/>
            <ac:spMk id="8" creationId="{F59D42E2-6350-A4F2-F3FF-12C7753F874C}"/>
          </ac:spMkLst>
        </pc:spChg>
        <pc:spChg chg="mod">
          <ac:chgData name="Wijeratne D.M.S.D it21138386" userId="45fd3dc1-0149-44fd-a853-d125b9b9ad8c" providerId="ADAL" clId="{D1DE0A81-E877-48F1-9561-394CF0448A59}" dt="2024-09-10T04:13:54.668" v="2004"/>
          <ac:spMkLst>
            <pc:docMk/>
            <pc:sldMk cId="2709592787" sldId="489"/>
            <ac:spMk id="9" creationId="{24A9105D-0257-A2D9-0EDF-0BAEB5CBC834}"/>
          </ac:spMkLst>
        </pc:spChg>
        <pc:spChg chg="add">
          <ac:chgData name="Wijeratne D.M.S.D it21138386" userId="45fd3dc1-0149-44fd-a853-d125b9b9ad8c" providerId="ADAL" clId="{D1DE0A81-E877-48F1-9561-394CF0448A59}" dt="2024-09-09T09:18:45.954" v="1774"/>
          <ac:spMkLst>
            <pc:docMk/>
            <pc:sldMk cId="2709592787" sldId="489"/>
            <ac:spMk id="9" creationId="{7CA26C9A-1CCF-4BD7-F5B5-359DC1D34308}"/>
          </ac:spMkLst>
        </pc:spChg>
        <pc:spChg chg="mod">
          <ac:chgData name="Wijeratne D.M.S.D it21138386" userId="45fd3dc1-0149-44fd-a853-d125b9b9ad8c" providerId="ADAL" clId="{D1DE0A81-E877-48F1-9561-394CF0448A59}" dt="2024-09-10T04:13:54.668" v="2004"/>
          <ac:spMkLst>
            <pc:docMk/>
            <pc:sldMk cId="2709592787" sldId="489"/>
            <ac:spMk id="10" creationId="{6049F90F-3882-1D34-FAE7-762451AF542F}"/>
          </ac:spMkLst>
        </pc:spChg>
        <pc:spChg chg="mod">
          <ac:chgData name="Wijeratne D.M.S.D it21138386" userId="45fd3dc1-0149-44fd-a853-d125b9b9ad8c" providerId="ADAL" clId="{D1DE0A81-E877-48F1-9561-394CF0448A59}" dt="2024-09-10T04:13:54.668" v="2004"/>
          <ac:spMkLst>
            <pc:docMk/>
            <pc:sldMk cId="2709592787" sldId="489"/>
            <ac:spMk id="20" creationId="{A4419BDA-120E-F61A-A178-8F9743EFB383}"/>
          </ac:spMkLst>
        </pc:spChg>
        <pc:spChg chg="mod">
          <ac:chgData name="Wijeratne D.M.S.D it21138386" userId="45fd3dc1-0149-44fd-a853-d125b9b9ad8c" providerId="ADAL" clId="{D1DE0A81-E877-48F1-9561-394CF0448A59}" dt="2024-09-10T04:13:54.668" v="2004"/>
          <ac:spMkLst>
            <pc:docMk/>
            <pc:sldMk cId="2709592787" sldId="489"/>
            <ac:spMk id="21" creationId="{1AD18C9F-C587-427C-998E-62492414862A}"/>
          </ac:spMkLst>
        </pc:spChg>
        <pc:spChg chg="mod">
          <ac:chgData name="Wijeratne D.M.S.D it21138386" userId="45fd3dc1-0149-44fd-a853-d125b9b9ad8c" providerId="ADAL" clId="{D1DE0A81-E877-48F1-9561-394CF0448A59}" dt="2024-09-10T04:13:54.668" v="2004"/>
          <ac:spMkLst>
            <pc:docMk/>
            <pc:sldMk cId="2709592787" sldId="489"/>
            <ac:spMk id="23" creationId="{8B75FDC6-F193-F138-F109-BC1C5365AE01}"/>
          </ac:spMkLst>
        </pc:spChg>
        <pc:spChg chg="mod">
          <ac:chgData name="Wijeratne D.M.S.D it21138386" userId="45fd3dc1-0149-44fd-a853-d125b9b9ad8c" providerId="ADAL" clId="{D1DE0A81-E877-48F1-9561-394CF0448A59}" dt="2024-09-10T04:13:54.668" v="2004"/>
          <ac:spMkLst>
            <pc:docMk/>
            <pc:sldMk cId="2709592787" sldId="489"/>
            <ac:spMk id="24" creationId="{98F4E8B4-C801-7A52-C672-9825898D0087}"/>
          </ac:spMkLst>
        </pc:spChg>
        <pc:spChg chg="mod">
          <ac:chgData name="Wijeratne D.M.S.D it21138386" userId="45fd3dc1-0149-44fd-a853-d125b9b9ad8c" providerId="ADAL" clId="{D1DE0A81-E877-48F1-9561-394CF0448A59}" dt="2024-09-10T04:13:54.668" v="2004"/>
          <ac:spMkLst>
            <pc:docMk/>
            <pc:sldMk cId="2709592787" sldId="489"/>
            <ac:spMk id="34" creationId="{4D84F0F9-892C-F2DF-3E2C-B169207BD63A}"/>
          </ac:spMkLst>
        </pc:spChg>
        <pc:spChg chg="mod">
          <ac:chgData name="Wijeratne D.M.S.D it21138386" userId="45fd3dc1-0149-44fd-a853-d125b9b9ad8c" providerId="ADAL" clId="{D1DE0A81-E877-48F1-9561-394CF0448A59}" dt="2024-09-10T04:13:54.668" v="2004"/>
          <ac:spMkLst>
            <pc:docMk/>
            <pc:sldMk cId="2709592787" sldId="489"/>
            <ac:spMk id="35" creationId="{7E1D42F5-7563-B2B6-5DF7-EEB7C1D2BFED}"/>
          </ac:spMkLst>
        </pc:spChg>
        <pc:spChg chg="mod">
          <ac:chgData name="Wijeratne D.M.S.D it21138386" userId="45fd3dc1-0149-44fd-a853-d125b9b9ad8c" providerId="ADAL" clId="{D1DE0A81-E877-48F1-9561-394CF0448A59}" dt="2024-09-10T04:13:54.668" v="2004"/>
          <ac:spMkLst>
            <pc:docMk/>
            <pc:sldMk cId="2709592787" sldId="489"/>
            <ac:spMk id="37" creationId="{68A2A79C-FF3B-8406-FEC4-4980C55417DD}"/>
          </ac:spMkLst>
        </pc:spChg>
        <pc:spChg chg="mod">
          <ac:chgData name="Wijeratne D.M.S.D it21138386" userId="45fd3dc1-0149-44fd-a853-d125b9b9ad8c" providerId="ADAL" clId="{D1DE0A81-E877-48F1-9561-394CF0448A59}" dt="2024-09-10T04:13:54.668" v="2004"/>
          <ac:spMkLst>
            <pc:docMk/>
            <pc:sldMk cId="2709592787" sldId="489"/>
            <ac:spMk id="38" creationId="{4A98D488-02B8-BB90-3DF0-6EAC752F59C6}"/>
          </ac:spMkLst>
        </pc:spChg>
        <pc:spChg chg="mod">
          <ac:chgData name="Wijeratne D.M.S.D it21138386" userId="45fd3dc1-0149-44fd-a853-d125b9b9ad8c" providerId="ADAL" clId="{D1DE0A81-E877-48F1-9561-394CF0448A59}" dt="2024-09-09T03:30:15.777" v="55" actId="20577"/>
          <ac:spMkLst>
            <pc:docMk/>
            <pc:sldMk cId="2709592787" sldId="489"/>
            <ac:spMk id="39" creationId="{00000000-0000-0000-0000-000000000000}"/>
          </ac:spMkLst>
        </pc:spChg>
        <pc:spChg chg="mod">
          <ac:chgData name="Wijeratne D.M.S.D it21138386" userId="45fd3dc1-0149-44fd-a853-d125b9b9ad8c" providerId="ADAL" clId="{D1DE0A81-E877-48F1-9561-394CF0448A59}" dt="2024-09-10T04:13:54.668" v="2004"/>
          <ac:spMkLst>
            <pc:docMk/>
            <pc:sldMk cId="2709592787" sldId="489"/>
            <ac:spMk id="41" creationId="{DC8CEB78-CC44-8030-2F7D-073E4F0ABB36}"/>
          </ac:spMkLst>
        </pc:spChg>
        <pc:spChg chg="mod">
          <ac:chgData name="Wijeratne D.M.S.D it21138386" userId="45fd3dc1-0149-44fd-a853-d125b9b9ad8c" providerId="ADAL" clId="{D1DE0A81-E877-48F1-9561-394CF0448A59}" dt="2024-09-10T04:13:54.668" v="2004"/>
          <ac:spMkLst>
            <pc:docMk/>
            <pc:sldMk cId="2709592787" sldId="489"/>
            <ac:spMk id="42" creationId="{26E4F904-27B1-D5CD-4D34-C0E0B215CA03}"/>
          </ac:spMkLst>
        </pc:spChg>
        <pc:spChg chg="mod">
          <ac:chgData name="Wijeratne D.M.S.D it21138386" userId="45fd3dc1-0149-44fd-a853-d125b9b9ad8c" providerId="ADAL" clId="{D1DE0A81-E877-48F1-9561-394CF0448A59}" dt="2024-09-09T09:26:48.061" v="1963" actId="108"/>
          <ac:spMkLst>
            <pc:docMk/>
            <pc:sldMk cId="2709592787" sldId="489"/>
            <ac:spMk id="43" creationId="{00000000-0000-0000-0000-000000000000}"/>
          </ac:spMkLst>
        </pc:spChg>
        <pc:grpChg chg="add mod">
          <ac:chgData name="Wijeratne D.M.S.D it21138386" userId="45fd3dc1-0149-44fd-a853-d125b9b9ad8c" providerId="ADAL" clId="{D1DE0A81-E877-48F1-9561-394CF0448A59}" dt="2024-09-10T04:13:54.668" v="2004"/>
          <ac:grpSpMkLst>
            <pc:docMk/>
            <pc:sldMk cId="2709592787" sldId="489"/>
            <ac:grpSpMk id="8" creationId="{60FCD86F-FCE4-EB69-FAA7-1F7DB1A6A0E9}"/>
          </ac:grpSpMkLst>
        </pc:grpChg>
        <pc:grpChg chg="add mod">
          <ac:chgData name="Wijeratne D.M.S.D it21138386" userId="45fd3dc1-0149-44fd-a853-d125b9b9ad8c" providerId="ADAL" clId="{D1DE0A81-E877-48F1-9561-394CF0448A59}" dt="2024-09-10T04:13:54.668" v="2004"/>
          <ac:grpSpMkLst>
            <pc:docMk/>
            <pc:sldMk cId="2709592787" sldId="489"/>
            <ac:grpSpMk id="19" creationId="{3AA0DA3C-4EEA-A010-04CC-0857B0ACB481}"/>
          </ac:grpSpMkLst>
        </pc:grpChg>
        <pc:grpChg chg="add mod">
          <ac:chgData name="Wijeratne D.M.S.D it21138386" userId="45fd3dc1-0149-44fd-a853-d125b9b9ad8c" providerId="ADAL" clId="{D1DE0A81-E877-48F1-9561-394CF0448A59}" dt="2024-09-10T04:13:54.668" v="2004"/>
          <ac:grpSpMkLst>
            <pc:docMk/>
            <pc:sldMk cId="2709592787" sldId="489"/>
            <ac:grpSpMk id="22" creationId="{93C13510-B5C5-1AAF-E862-A4A0737852EE}"/>
          </ac:grpSpMkLst>
        </pc:grpChg>
        <pc:grpChg chg="add mod">
          <ac:chgData name="Wijeratne D.M.S.D it21138386" userId="45fd3dc1-0149-44fd-a853-d125b9b9ad8c" providerId="ADAL" clId="{D1DE0A81-E877-48F1-9561-394CF0448A59}" dt="2024-09-10T04:13:54.668" v="2004"/>
          <ac:grpSpMkLst>
            <pc:docMk/>
            <pc:sldMk cId="2709592787" sldId="489"/>
            <ac:grpSpMk id="33" creationId="{3C963D93-0EAF-411E-87B9-F7249822FE1F}"/>
          </ac:grpSpMkLst>
        </pc:grpChg>
        <pc:grpChg chg="add mod">
          <ac:chgData name="Wijeratne D.M.S.D it21138386" userId="45fd3dc1-0149-44fd-a853-d125b9b9ad8c" providerId="ADAL" clId="{D1DE0A81-E877-48F1-9561-394CF0448A59}" dt="2024-09-10T04:13:54.668" v="2004"/>
          <ac:grpSpMkLst>
            <pc:docMk/>
            <pc:sldMk cId="2709592787" sldId="489"/>
            <ac:grpSpMk id="36" creationId="{252F09EF-A2E0-58FC-9A59-BDA06833D763}"/>
          </ac:grpSpMkLst>
        </pc:grpChg>
        <pc:grpChg chg="add mod">
          <ac:chgData name="Wijeratne D.M.S.D it21138386" userId="45fd3dc1-0149-44fd-a853-d125b9b9ad8c" providerId="ADAL" clId="{D1DE0A81-E877-48F1-9561-394CF0448A59}" dt="2024-09-10T04:13:54.668" v="2004"/>
          <ac:grpSpMkLst>
            <pc:docMk/>
            <pc:sldMk cId="2709592787" sldId="489"/>
            <ac:grpSpMk id="40" creationId="{A55087B8-1A5F-AA34-A44F-E923A5F97C32}"/>
          </ac:grpSpMkLst>
        </pc:grpChg>
      </pc:sldChg>
      <pc:sldChg chg="delSp modSp add del mod ord modShow">
        <pc:chgData name="Wijeratne D.M.S.D it21138386" userId="45fd3dc1-0149-44fd-a853-d125b9b9ad8c" providerId="ADAL" clId="{D1DE0A81-E877-48F1-9561-394CF0448A59}" dt="2024-09-10T13:46:58.540" v="2653" actId="2696"/>
        <pc:sldMkLst>
          <pc:docMk/>
          <pc:sldMk cId="1861372530" sldId="491"/>
        </pc:sldMkLst>
        <pc:spChg chg="mod">
          <ac:chgData name="Wijeratne D.M.S.D it21138386" userId="45fd3dc1-0149-44fd-a853-d125b9b9ad8c" providerId="ADAL" clId="{D1DE0A81-E877-48F1-9561-394CF0448A59}" dt="2024-09-09T06:23:07.959" v="511" actId="1037"/>
          <ac:spMkLst>
            <pc:docMk/>
            <pc:sldMk cId="1861372530" sldId="491"/>
            <ac:spMk id="39" creationId="{00000000-0000-0000-0000-000000000000}"/>
          </ac:spMkLst>
        </pc:spChg>
        <pc:spChg chg="mod">
          <ac:chgData name="Wijeratne D.M.S.D it21138386" userId="45fd3dc1-0149-44fd-a853-d125b9b9ad8c" providerId="ADAL" clId="{D1DE0A81-E877-48F1-9561-394CF0448A59}" dt="2024-09-09T06:26:51.171" v="533" actId="20577"/>
          <ac:spMkLst>
            <pc:docMk/>
            <pc:sldMk cId="1861372530" sldId="491"/>
            <ac:spMk id="43" creationId="{00000000-0000-0000-0000-000000000000}"/>
          </ac:spMkLst>
        </pc:spChg>
        <pc:grpChg chg="del">
          <ac:chgData name="Wijeratne D.M.S.D it21138386" userId="45fd3dc1-0149-44fd-a853-d125b9b9ad8c" providerId="ADAL" clId="{D1DE0A81-E877-48F1-9561-394CF0448A59}" dt="2024-09-09T06:22:56.687" v="489" actId="478"/>
          <ac:grpSpMkLst>
            <pc:docMk/>
            <pc:sldMk cId="1861372530" sldId="491"/>
            <ac:grpSpMk id="25" creationId="{00000000-0000-0000-0000-000000000000}"/>
          </ac:grpSpMkLst>
        </pc:grpChg>
      </pc:sldChg>
      <pc:sldChg chg="modSp add del mod">
        <pc:chgData name="Wijeratne D.M.S.D it21138386" userId="45fd3dc1-0149-44fd-a853-d125b9b9ad8c" providerId="ADAL" clId="{D1DE0A81-E877-48F1-9561-394CF0448A59}" dt="2024-09-09T08:09:17.404" v="1065" actId="47"/>
        <pc:sldMkLst>
          <pc:docMk/>
          <pc:sldMk cId="1757772527" sldId="492"/>
        </pc:sldMkLst>
        <pc:spChg chg="mod">
          <ac:chgData name="Wijeratne D.M.S.D it21138386" userId="45fd3dc1-0149-44fd-a853-d125b9b9ad8c" providerId="ADAL" clId="{D1DE0A81-E877-48F1-9561-394CF0448A59}" dt="2024-09-09T07:31:55.496" v="722"/>
          <ac:spMkLst>
            <pc:docMk/>
            <pc:sldMk cId="1757772527" sldId="492"/>
            <ac:spMk id="43" creationId="{00000000-0000-0000-0000-000000000000}"/>
          </ac:spMkLst>
        </pc:spChg>
        <pc:grpChg chg="mod">
          <ac:chgData name="Wijeratne D.M.S.D it21138386" userId="45fd3dc1-0149-44fd-a853-d125b9b9ad8c" providerId="ADAL" clId="{D1DE0A81-E877-48F1-9561-394CF0448A59}" dt="2024-09-09T07:32:03.624" v="723" actId="1076"/>
          <ac:grpSpMkLst>
            <pc:docMk/>
            <pc:sldMk cId="1757772527" sldId="492"/>
            <ac:grpSpMk id="27" creationId="{00000000-0000-0000-0000-000000000000}"/>
          </ac:grpSpMkLst>
        </pc:grpChg>
        <pc:grpChg chg="mod">
          <ac:chgData name="Wijeratne D.M.S.D it21138386" userId="45fd3dc1-0149-44fd-a853-d125b9b9ad8c" providerId="ADAL" clId="{D1DE0A81-E877-48F1-9561-394CF0448A59}" dt="2024-09-09T07:32:04.798" v="724" actId="1076"/>
          <ac:grpSpMkLst>
            <pc:docMk/>
            <pc:sldMk cId="1757772527" sldId="492"/>
            <ac:grpSpMk id="29" creationId="{00000000-0000-0000-0000-000000000000}"/>
          </ac:grpSpMkLst>
        </pc:grpChg>
      </pc:sldChg>
      <pc:sldChg chg="addSp delSp modSp add mod modAnim modShow modNotesTx">
        <pc:chgData name="Wijeratne D.M.S.D it21138386" userId="45fd3dc1-0149-44fd-a853-d125b9b9ad8c" providerId="ADAL" clId="{D1DE0A81-E877-48F1-9561-394CF0448A59}" dt="2024-09-11T02:49:11.793" v="3562" actId="729"/>
        <pc:sldMkLst>
          <pc:docMk/>
          <pc:sldMk cId="2259361261" sldId="493"/>
        </pc:sldMkLst>
        <pc:spChg chg="add mod">
          <ac:chgData name="Wijeratne D.M.S.D it21138386" userId="45fd3dc1-0149-44fd-a853-d125b9b9ad8c" providerId="ADAL" clId="{D1DE0A81-E877-48F1-9561-394CF0448A59}" dt="2024-09-11T02:38:32.843" v="3253" actId="20577"/>
          <ac:spMkLst>
            <pc:docMk/>
            <pc:sldMk cId="2259361261" sldId="493"/>
            <ac:spMk id="8" creationId="{C69AB6D6-40DC-109A-31B8-6E31EFBBE228}"/>
          </ac:spMkLst>
        </pc:spChg>
        <pc:spChg chg="add mod">
          <ac:chgData name="Wijeratne D.M.S.D it21138386" userId="45fd3dc1-0149-44fd-a853-d125b9b9ad8c" providerId="ADAL" clId="{D1DE0A81-E877-48F1-9561-394CF0448A59}" dt="2024-09-11T02:40:35.303" v="3341" actId="1076"/>
          <ac:spMkLst>
            <pc:docMk/>
            <pc:sldMk cId="2259361261" sldId="493"/>
            <ac:spMk id="21" creationId="{1106604B-BE8F-46FE-9E45-8844894085E6}"/>
          </ac:spMkLst>
        </pc:spChg>
        <pc:spChg chg="mod">
          <ac:chgData name="Wijeratne D.M.S.D it21138386" userId="45fd3dc1-0149-44fd-a853-d125b9b9ad8c" providerId="ADAL" clId="{D1DE0A81-E877-48F1-9561-394CF0448A59}" dt="2024-09-11T02:35:16.048" v="3202" actId="20577"/>
          <ac:spMkLst>
            <pc:docMk/>
            <pc:sldMk cId="2259361261" sldId="493"/>
            <ac:spMk id="39" creationId="{00000000-0000-0000-0000-000000000000}"/>
          </ac:spMkLst>
        </pc:spChg>
        <pc:spChg chg="del mod">
          <ac:chgData name="Wijeratne D.M.S.D it21138386" userId="45fd3dc1-0149-44fd-a853-d125b9b9ad8c" providerId="ADAL" clId="{D1DE0A81-E877-48F1-9561-394CF0448A59}" dt="2024-09-11T02:37:46.249" v="3208" actId="21"/>
          <ac:spMkLst>
            <pc:docMk/>
            <pc:sldMk cId="2259361261" sldId="493"/>
            <ac:spMk id="43" creationId="{00000000-0000-0000-0000-000000000000}"/>
          </ac:spMkLst>
        </pc:spChg>
        <pc:picChg chg="add mod modCrop">
          <ac:chgData name="Wijeratne D.M.S.D it21138386" userId="45fd3dc1-0149-44fd-a853-d125b9b9ad8c" providerId="ADAL" clId="{D1DE0A81-E877-48F1-9561-394CF0448A59}" dt="2024-09-11T02:37:48.343" v="3209" actId="1076"/>
          <ac:picMkLst>
            <pc:docMk/>
            <pc:sldMk cId="2259361261" sldId="493"/>
            <ac:picMk id="7" creationId="{1603D7BD-2929-1F59-6CA1-CE957CA6649B}"/>
          </ac:picMkLst>
        </pc:picChg>
        <pc:picChg chg="add mod">
          <ac:chgData name="Wijeratne D.M.S.D it21138386" userId="45fd3dc1-0149-44fd-a853-d125b9b9ad8c" providerId="ADAL" clId="{D1DE0A81-E877-48F1-9561-394CF0448A59}" dt="2024-09-11T02:39:10.463" v="3263" actId="14100"/>
          <ac:picMkLst>
            <pc:docMk/>
            <pc:sldMk cId="2259361261" sldId="493"/>
            <ac:picMk id="9" creationId="{5C5957FF-8B03-E392-07A2-8C4B576189CC}"/>
          </ac:picMkLst>
        </pc:picChg>
        <pc:picChg chg="add mod">
          <ac:chgData name="Wijeratne D.M.S.D it21138386" userId="45fd3dc1-0149-44fd-a853-d125b9b9ad8c" providerId="ADAL" clId="{D1DE0A81-E877-48F1-9561-394CF0448A59}" dt="2024-09-11T02:38:53.484" v="3259"/>
          <ac:picMkLst>
            <pc:docMk/>
            <pc:sldMk cId="2259361261" sldId="493"/>
            <ac:picMk id="10" creationId="{876E1D54-4A58-F460-75E5-70EB299F91DA}"/>
          </ac:picMkLst>
        </pc:picChg>
        <pc:picChg chg="add mod">
          <ac:chgData name="Wijeratne D.M.S.D it21138386" userId="45fd3dc1-0149-44fd-a853-d125b9b9ad8c" providerId="ADAL" clId="{D1DE0A81-E877-48F1-9561-394CF0448A59}" dt="2024-09-11T02:39:38.753" v="3271" actId="14100"/>
          <ac:picMkLst>
            <pc:docMk/>
            <pc:sldMk cId="2259361261" sldId="493"/>
            <ac:picMk id="19" creationId="{F1B3B61C-1AC4-50CE-2FFA-D5E4B909739C}"/>
          </ac:picMkLst>
        </pc:picChg>
        <pc:picChg chg="add mod">
          <ac:chgData name="Wijeratne D.M.S.D it21138386" userId="45fd3dc1-0149-44fd-a853-d125b9b9ad8c" providerId="ADAL" clId="{D1DE0A81-E877-48F1-9561-394CF0448A59}" dt="2024-09-11T02:39:51.967" v="3274" actId="14100"/>
          <ac:picMkLst>
            <pc:docMk/>
            <pc:sldMk cId="2259361261" sldId="493"/>
            <ac:picMk id="20" creationId="{827D8627-728A-0BDF-00BB-6C2BDAEB247F}"/>
          </ac:picMkLst>
        </pc:picChg>
      </pc:sldChg>
      <pc:sldChg chg="addSp delSp modSp add mod delAnim modNotesTx">
        <pc:chgData name="Wijeratne D.M.S.D it21138386" userId="45fd3dc1-0149-44fd-a853-d125b9b9ad8c" providerId="ADAL" clId="{D1DE0A81-E877-48F1-9561-394CF0448A59}" dt="2024-09-11T01:51:06.848" v="3175" actId="113"/>
        <pc:sldMkLst>
          <pc:docMk/>
          <pc:sldMk cId="3616506790" sldId="497"/>
        </pc:sldMkLst>
        <pc:spChg chg="del">
          <ac:chgData name="Wijeratne D.M.S.D it21138386" userId="45fd3dc1-0149-44fd-a853-d125b9b9ad8c" providerId="ADAL" clId="{D1DE0A81-E877-48F1-9561-394CF0448A59}" dt="2024-09-09T07:54:31.068" v="981" actId="478"/>
          <ac:spMkLst>
            <pc:docMk/>
            <pc:sldMk cId="3616506790" sldId="497"/>
            <ac:spMk id="17" creationId="{90A9093D-AE86-C383-2B4A-7CAD0F20F395}"/>
          </ac:spMkLst>
        </pc:spChg>
        <pc:spChg chg="del">
          <ac:chgData name="Wijeratne D.M.S.D it21138386" userId="45fd3dc1-0149-44fd-a853-d125b9b9ad8c" providerId="ADAL" clId="{D1DE0A81-E877-48F1-9561-394CF0448A59}" dt="2024-09-09T07:54:29.710" v="979" actId="478"/>
          <ac:spMkLst>
            <pc:docMk/>
            <pc:sldMk cId="3616506790" sldId="497"/>
            <ac:spMk id="18" creationId="{1EA42E3E-E073-8F55-8F14-C02EB7F482DC}"/>
          </ac:spMkLst>
        </pc:spChg>
        <pc:spChg chg="del">
          <ac:chgData name="Wijeratne D.M.S.D it21138386" userId="45fd3dc1-0149-44fd-a853-d125b9b9ad8c" providerId="ADAL" clId="{D1DE0A81-E877-48F1-9561-394CF0448A59}" dt="2024-09-09T07:54:29.710" v="979" actId="478"/>
          <ac:spMkLst>
            <pc:docMk/>
            <pc:sldMk cId="3616506790" sldId="497"/>
            <ac:spMk id="19" creationId="{66EE7066-BAE9-826F-0BF8-7A1A78807632}"/>
          </ac:spMkLst>
        </pc:spChg>
        <pc:spChg chg="del">
          <ac:chgData name="Wijeratne D.M.S.D it21138386" userId="45fd3dc1-0149-44fd-a853-d125b9b9ad8c" providerId="ADAL" clId="{D1DE0A81-E877-48F1-9561-394CF0448A59}" dt="2024-09-09T07:54:29.710" v="979" actId="478"/>
          <ac:spMkLst>
            <pc:docMk/>
            <pc:sldMk cId="3616506790" sldId="497"/>
            <ac:spMk id="20" creationId="{B0927A56-03DD-F59A-5E3F-3E17EB5586FF}"/>
          </ac:spMkLst>
        </pc:spChg>
        <pc:spChg chg="mod">
          <ac:chgData name="Wijeratne D.M.S.D it21138386" userId="45fd3dc1-0149-44fd-a853-d125b9b9ad8c" providerId="ADAL" clId="{D1DE0A81-E877-48F1-9561-394CF0448A59}" dt="2024-09-09T08:08:08.514" v="1060" actId="1076"/>
          <ac:spMkLst>
            <pc:docMk/>
            <pc:sldMk cId="3616506790" sldId="497"/>
            <ac:spMk id="22" creationId="{DA9D6E21-B45A-9C86-FBAE-2FEDD7B090B7}"/>
          </ac:spMkLst>
        </pc:spChg>
        <pc:picChg chg="add mod">
          <ac:chgData name="Wijeratne D.M.S.D it21138386" userId="45fd3dc1-0149-44fd-a853-d125b9b9ad8c" providerId="ADAL" clId="{D1DE0A81-E877-48F1-9561-394CF0448A59}" dt="2024-09-09T08:08:05.363" v="1059" actId="1076"/>
          <ac:picMkLst>
            <pc:docMk/>
            <pc:sldMk cId="3616506790" sldId="497"/>
            <ac:picMk id="8" creationId="{896A3EC5-F143-20B2-DE89-C0C203893772}"/>
          </ac:picMkLst>
        </pc:picChg>
        <pc:picChg chg="del">
          <ac:chgData name="Wijeratne D.M.S.D it21138386" userId="45fd3dc1-0149-44fd-a853-d125b9b9ad8c" providerId="ADAL" clId="{D1DE0A81-E877-48F1-9561-394CF0448A59}" dt="2024-09-09T07:54:30.265" v="980" actId="478"/>
          <ac:picMkLst>
            <pc:docMk/>
            <pc:sldMk cId="3616506790" sldId="497"/>
            <ac:picMk id="14" creationId="{09BC3D3D-C664-41D7-F5BF-E7AA4B61B48B}"/>
          </ac:picMkLst>
        </pc:picChg>
        <pc:picChg chg="del mod">
          <ac:chgData name="Wijeratne D.M.S.D it21138386" userId="45fd3dc1-0149-44fd-a853-d125b9b9ad8c" providerId="ADAL" clId="{D1DE0A81-E877-48F1-9561-394CF0448A59}" dt="2024-09-09T08:07:16.166" v="1039" actId="478"/>
          <ac:picMkLst>
            <pc:docMk/>
            <pc:sldMk cId="3616506790" sldId="497"/>
            <ac:picMk id="15" creationId="{18A06578-F309-CD4C-27F5-0B6018387B22}"/>
          </ac:picMkLst>
        </pc:picChg>
      </pc:sldChg>
      <pc:sldChg chg="addSp modSp add mod ord modNotesTx">
        <pc:chgData name="Wijeratne D.M.S.D it21138386" userId="45fd3dc1-0149-44fd-a853-d125b9b9ad8c" providerId="ADAL" clId="{D1DE0A81-E877-48F1-9561-394CF0448A59}" dt="2024-09-11T01:51:21.607" v="3177" actId="113"/>
        <pc:sldMkLst>
          <pc:docMk/>
          <pc:sldMk cId="699669814" sldId="498"/>
        </pc:sldMkLst>
        <pc:spChg chg="mod">
          <ac:chgData name="Wijeratne D.M.S.D it21138386" userId="45fd3dc1-0149-44fd-a853-d125b9b9ad8c" providerId="ADAL" clId="{D1DE0A81-E877-48F1-9561-394CF0448A59}" dt="2024-09-09T08:09:12.189" v="1064"/>
          <ac:spMkLst>
            <pc:docMk/>
            <pc:sldMk cId="699669814" sldId="498"/>
            <ac:spMk id="4" creationId="{5CF569A8-0E8D-843A-4775-A2CBB0E3AB4F}"/>
          </ac:spMkLst>
        </pc:spChg>
        <pc:spChg chg="mod">
          <ac:chgData name="Wijeratne D.M.S.D it21138386" userId="45fd3dc1-0149-44fd-a853-d125b9b9ad8c" providerId="ADAL" clId="{D1DE0A81-E877-48F1-9561-394CF0448A59}" dt="2024-09-09T08:34:22.771" v="1261" actId="20577"/>
          <ac:spMkLst>
            <pc:docMk/>
            <pc:sldMk cId="699669814" sldId="498"/>
            <ac:spMk id="5" creationId="{27005DD7-C412-7909-A9F6-8FC6E40C4552}"/>
          </ac:spMkLst>
        </pc:spChg>
        <pc:spChg chg="add mod">
          <ac:chgData name="Wijeratne D.M.S.D it21138386" userId="45fd3dc1-0149-44fd-a853-d125b9b9ad8c" providerId="ADAL" clId="{D1DE0A81-E877-48F1-9561-394CF0448A59}" dt="2024-09-09T15:20:14.964" v="2002" actId="1076"/>
          <ac:spMkLst>
            <pc:docMk/>
            <pc:sldMk cId="699669814" sldId="498"/>
            <ac:spMk id="13" creationId="{1D1A6418-40B2-FCD9-62B7-BCCB03456DCC}"/>
          </ac:spMkLst>
        </pc:spChg>
        <pc:spChg chg="mod">
          <ac:chgData name="Wijeratne D.M.S.D it21138386" userId="45fd3dc1-0149-44fd-a853-d125b9b9ad8c" providerId="ADAL" clId="{D1DE0A81-E877-48F1-9561-394CF0448A59}" dt="2024-09-09T15:20:06.764" v="1999" actId="1076"/>
          <ac:spMkLst>
            <pc:docMk/>
            <pc:sldMk cId="699669814" sldId="498"/>
            <ac:spMk id="22" creationId="{DA9D6E21-B45A-9C86-FBAE-2FEDD7B090B7}"/>
          </ac:spMkLst>
        </pc:spChg>
        <pc:picChg chg="mod">
          <ac:chgData name="Wijeratne D.M.S.D it21138386" userId="45fd3dc1-0149-44fd-a853-d125b9b9ad8c" providerId="ADAL" clId="{D1DE0A81-E877-48F1-9561-394CF0448A59}" dt="2024-09-09T15:20:01.893" v="1998" actId="14100"/>
          <ac:picMkLst>
            <pc:docMk/>
            <pc:sldMk cId="699669814" sldId="498"/>
            <ac:picMk id="8" creationId="{896A3EC5-F143-20B2-DE89-C0C203893772}"/>
          </ac:picMkLst>
        </pc:picChg>
        <pc:picChg chg="add mod">
          <ac:chgData name="Wijeratne D.M.S.D it21138386" userId="45fd3dc1-0149-44fd-a853-d125b9b9ad8c" providerId="ADAL" clId="{D1DE0A81-E877-48F1-9561-394CF0448A59}" dt="2024-09-09T15:20:01.893" v="1998" actId="14100"/>
          <ac:picMkLst>
            <pc:docMk/>
            <pc:sldMk cId="699669814" sldId="498"/>
            <ac:picMk id="10" creationId="{7CC52136-BCAB-50F3-618F-67741E833F5B}"/>
          </ac:picMkLst>
        </pc:picChg>
      </pc:sldChg>
      <pc:sldChg chg="addSp delSp modSp add mod delAnim modAnim modNotesTx">
        <pc:chgData name="Wijeratne D.M.S.D it21138386" userId="45fd3dc1-0149-44fd-a853-d125b9b9ad8c" providerId="ADAL" clId="{D1DE0A81-E877-48F1-9561-394CF0448A59}" dt="2024-09-11T01:52:07.890" v="3184" actId="113"/>
        <pc:sldMkLst>
          <pc:docMk/>
          <pc:sldMk cId="3519370485" sldId="499"/>
        </pc:sldMkLst>
        <pc:spChg chg="mod">
          <ac:chgData name="Wijeratne D.M.S.D it21138386" userId="45fd3dc1-0149-44fd-a853-d125b9b9ad8c" providerId="ADAL" clId="{D1DE0A81-E877-48F1-9561-394CF0448A59}" dt="2024-09-10T07:53:27.323" v="2511" actId="1076"/>
          <ac:spMkLst>
            <pc:docMk/>
            <pc:sldMk cId="3519370485" sldId="499"/>
            <ac:spMk id="4" creationId="{5CF569A8-0E8D-843A-4775-A2CBB0E3AB4F}"/>
          </ac:spMkLst>
        </pc:spChg>
        <pc:spChg chg="mod">
          <ac:chgData name="Wijeratne D.M.S.D it21138386" userId="45fd3dc1-0149-44fd-a853-d125b9b9ad8c" providerId="ADAL" clId="{D1DE0A81-E877-48F1-9561-394CF0448A59}" dt="2024-09-10T06:22:33.806" v="2172" actId="404"/>
          <ac:spMkLst>
            <pc:docMk/>
            <pc:sldMk cId="3519370485" sldId="499"/>
            <ac:spMk id="5" creationId="{27005DD7-C412-7909-A9F6-8FC6E40C4552}"/>
          </ac:spMkLst>
        </pc:spChg>
        <pc:spChg chg="mod">
          <ac:chgData name="Wijeratne D.M.S.D it21138386" userId="45fd3dc1-0149-44fd-a853-d125b9b9ad8c" providerId="ADAL" clId="{D1DE0A81-E877-48F1-9561-394CF0448A59}" dt="2024-09-10T06:00:20.931" v="2124" actId="1076"/>
          <ac:spMkLst>
            <pc:docMk/>
            <pc:sldMk cId="3519370485" sldId="499"/>
            <ac:spMk id="22" creationId="{DA9D6E21-B45A-9C86-FBAE-2FEDD7B090B7}"/>
          </ac:spMkLst>
        </pc:spChg>
        <pc:picChg chg="del">
          <ac:chgData name="Wijeratne D.M.S.D it21138386" userId="45fd3dc1-0149-44fd-a853-d125b9b9ad8c" providerId="ADAL" clId="{D1DE0A81-E877-48F1-9561-394CF0448A59}" dt="2024-09-09T08:37:13.557" v="1310" actId="478"/>
          <ac:picMkLst>
            <pc:docMk/>
            <pc:sldMk cId="3519370485" sldId="499"/>
            <ac:picMk id="8" creationId="{896A3EC5-F143-20B2-DE89-C0C203893772}"/>
          </ac:picMkLst>
        </pc:picChg>
        <pc:picChg chg="add mod">
          <ac:chgData name="Wijeratne D.M.S.D it21138386" userId="45fd3dc1-0149-44fd-a853-d125b9b9ad8c" providerId="ADAL" clId="{D1DE0A81-E877-48F1-9561-394CF0448A59}" dt="2024-09-10T06:00:20.931" v="2124" actId="1076"/>
          <ac:picMkLst>
            <pc:docMk/>
            <pc:sldMk cId="3519370485" sldId="499"/>
            <ac:picMk id="10" creationId="{EE6F39B6-B22F-D78A-970C-A38E29794174}"/>
          </ac:picMkLst>
        </pc:picChg>
        <pc:cxnChg chg="add mod">
          <ac:chgData name="Wijeratne D.M.S.D it21138386" userId="45fd3dc1-0149-44fd-a853-d125b9b9ad8c" providerId="ADAL" clId="{D1DE0A81-E877-48F1-9561-394CF0448A59}" dt="2024-09-10T07:52:33.246" v="2506" actId="14100"/>
          <ac:cxnSpMkLst>
            <pc:docMk/>
            <pc:sldMk cId="3519370485" sldId="499"/>
            <ac:cxnSpMk id="7" creationId="{6E4EEEBB-6EB8-8E43-98F5-86B7AB24976B}"/>
          </ac:cxnSpMkLst>
        </pc:cxnChg>
        <pc:cxnChg chg="add mod">
          <ac:chgData name="Wijeratne D.M.S.D it21138386" userId="45fd3dc1-0149-44fd-a853-d125b9b9ad8c" providerId="ADAL" clId="{D1DE0A81-E877-48F1-9561-394CF0448A59}" dt="2024-09-10T07:52:29.711" v="2505" actId="14100"/>
          <ac:cxnSpMkLst>
            <pc:docMk/>
            <pc:sldMk cId="3519370485" sldId="499"/>
            <ac:cxnSpMk id="13" creationId="{B4CC55AA-E5A6-F54D-F19F-A8EE9B974B64}"/>
          </ac:cxnSpMkLst>
        </pc:cxnChg>
        <pc:cxnChg chg="add mod">
          <ac:chgData name="Wijeratne D.M.S.D it21138386" userId="45fd3dc1-0149-44fd-a853-d125b9b9ad8c" providerId="ADAL" clId="{D1DE0A81-E877-48F1-9561-394CF0448A59}" dt="2024-09-10T07:52:11.016" v="2504" actId="14100"/>
          <ac:cxnSpMkLst>
            <pc:docMk/>
            <pc:sldMk cId="3519370485" sldId="499"/>
            <ac:cxnSpMk id="14" creationId="{5CEDA815-8C7E-5072-794D-D92304C8303F}"/>
          </ac:cxnSpMkLst>
        </pc:cxnChg>
        <pc:cxnChg chg="add mod">
          <ac:chgData name="Wijeratne D.M.S.D it21138386" userId="45fd3dc1-0149-44fd-a853-d125b9b9ad8c" providerId="ADAL" clId="{D1DE0A81-E877-48F1-9561-394CF0448A59}" dt="2024-09-10T07:52:43.302" v="2509" actId="1076"/>
          <ac:cxnSpMkLst>
            <pc:docMk/>
            <pc:sldMk cId="3519370485" sldId="499"/>
            <ac:cxnSpMk id="33" creationId="{216F4CD5-2040-C989-C9CA-3A9B1242D454}"/>
          </ac:cxnSpMkLst>
        </pc:cxnChg>
        <pc:cxnChg chg="add del mod">
          <ac:chgData name="Wijeratne D.M.S.D it21138386" userId="45fd3dc1-0149-44fd-a853-d125b9b9ad8c" providerId="ADAL" clId="{D1DE0A81-E877-48F1-9561-394CF0448A59}" dt="2024-09-10T07:54:19.881" v="2518" actId="21"/>
          <ac:cxnSpMkLst>
            <pc:docMk/>
            <pc:sldMk cId="3519370485" sldId="499"/>
            <ac:cxnSpMk id="34" creationId="{A3F3E19C-8FC8-3952-AE5D-A3CFDDECD579}"/>
          </ac:cxnSpMkLst>
        </pc:cxnChg>
        <pc:cxnChg chg="add del mod">
          <ac:chgData name="Wijeratne D.M.S.D it21138386" userId="45fd3dc1-0149-44fd-a853-d125b9b9ad8c" providerId="ADAL" clId="{D1DE0A81-E877-48F1-9561-394CF0448A59}" dt="2024-09-10T07:54:19.881" v="2518" actId="21"/>
          <ac:cxnSpMkLst>
            <pc:docMk/>
            <pc:sldMk cId="3519370485" sldId="499"/>
            <ac:cxnSpMk id="35" creationId="{FA8BE559-14FA-2596-B09F-A2C819D87D2F}"/>
          </ac:cxnSpMkLst>
        </pc:cxnChg>
        <pc:cxnChg chg="add del mod">
          <ac:chgData name="Wijeratne D.M.S.D it21138386" userId="45fd3dc1-0149-44fd-a853-d125b9b9ad8c" providerId="ADAL" clId="{D1DE0A81-E877-48F1-9561-394CF0448A59}" dt="2024-09-10T07:54:19.881" v="2518" actId="21"/>
          <ac:cxnSpMkLst>
            <pc:docMk/>
            <pc:sldMk cId="3519370485" sldId="499"/>
            <ac:cxnSpMk id="36" creationId="{928689B0-5078-65CA-79B1-F6629665E319}"/>
          </ac:cxnSpMkLst>
        </pc:cxnChg>
        <pc:cxnChg chg="add del mod">
          <ac:chgData name="Wijeratne D.M.S.D it21138386" userId="45fd3dc1-0149-44fd-a853-d125b9b9ad8c" providerId="ADAL" clId="{D1DE0A81-E877-48F1-9561-394CF0448A59}" dt="2024-09-10T07:54:19.881" v="2518" actId="21"/>
          <ac:cxnSpMkLst>
            <pc:docMk/>
            <pc:sldMk cId="3519370485" sldId="499"/>
            <ac:cxnSpMk id="37" creationId="{D15A1CE7-2FA4-E31E-7A5F-7D0712712E77}"/>
          </ac:cxnSpMkLst>
        </pc:cxnChg>
        <pc:cxnChg chg="add mod">
          <ac:chgData name="Wijeratne D.M.S.D it21138386" userId="45fd3dc1-0149-44fd-a853-d125b9b9ad8c" providerId="ADAL" clId="{D1DE0A81-E877-48F1-9561-394CF0448A59}" dt="2024-09-10T07:54:29.513" v="2520"/>
          <ac:cxnSpMkLst>
            <pc:docMk/>
            <pc:sldMk cId="3519370485" sldId="499"/>
            <ac:cxnSpMk id="38" creationId="{A3F3E19C-8FC8-3952-AE5D-A3CFDDECD579}"/>
          </ac:cxnSpMkLst>
        </pc:cxnChg>
        <pc:cxnChg chg="add mod">
          <ac:chgData name="Wijeratne D.M.S.D it21138386" userId="45fd3dc1-0149-44fd-a853-d125b9b9ad8c" providerId="ADAL" clId="{D1DE0A81-E877-48F1-9561-394CF0448A59}" dt="2024-09-10T07:54:29.513" v="2520"/>
          <ac:cxnSpMkLst>
            <pc:docMk/>
            <pc:sldMk cId="3519370485" sldId="499"/>
            <ac:cxnSpMk id="39" creationId="{FA8BE559-14FA-2596-B09F-A2C819D87D2F}"/>
          </ac:cxnSpMkLst>
        </pc:cxnChg>
        <pc:cxnChg chg="add mod">
          <ac:chgData name="Wijeratne D.M.S.D it21138386" userId="45fd3dc1-0149-44fd-a853-d125b9b9ad8c" providerId="ADAL" clId="{D1DE0A81-E877-48F1-9561-394CF0448A59}" dt="2024-09-10T07:54:29.513" v="2520"/>
          <ac:cxnSpMkLst>
            <pc:docMk/>
            <pc:sldMk cId="3519370485" sldId="499"/>
            <ac:cxnSpMk id="40" creationId="{928689B0-5078-65CA-79B1-F6629665E319}"/>
          </ac:cxnSpMkLst>
        </pc:cxnChg>
        <pc:cxnChg chg="add mod">
          <ac:chgData name="Wijeratne D.M.S.D it21138386" userId="45fd3dc1-0149-44fd-a853-d125b9b9ad8c" providerId="ADAL" clId="{D1DE0A81-E877-48F1-9561-394CF0448A59}" dt="2024-09-10T07:54:29.513" v="2520"/>
          <ac:cxnSpMkLst>
            <pc:docMk/>
            <pc:sldMk cId="3519370485" sldId="499"/>
            <ac:cxnSpMk id="41" creationId="{D15A1CE7-2FA4-E31E-7A5F-7D0712712E77}"/>
          </ac:cxnSpMkLst>
        </pc:cxnChg>
        <pc:cxnChg chg="add mod">
          <ac:chgData name="Wijeratne D.M.S.D it21138386" userId="45fd3dc1-0149-44fd-a853-d125b9b9ad8c" providerId="ADAL" clId="{D1DE0A81-E877-48F1-9561-394CF0448A59}" dt="2024-09-10T07:54:34.791" v="2522"/>
          <ac:cxnSpMkLst>
            <pc:docMk/>
            <pc:sldMk cId="3519370485" sldId="499"/>
            <ac:cxnSpMk id="42" creationId="{EF61B4EB-B522-8742-8F71-4D97CB301432}"/>
          </ac:cxnSpMkLst>
        </pc:cxnChg>
        <pc:cxnChg chg="add mod">
          <ac:chgData name="Wijeratne D.M.S.D it21138386" userId="45fd3dc1-0149-44fd-a853-d125b9b9ad8c" providerId="ADAL" clId="{D1DE0A81-E877-48F1-9561-394CF0448A59}" dt="2024-09-10T07:54:34.791" v="2522"/>
          <ac:cxnSpMkLst>
            <pc:docMk/>
            <pc:sldMk cId="3519370485" sldId="499"/>
            <ac:cxnSpMk id="43" creationId="{FABAC705-A04B-E2DB-C4B5-78BA31681E93}"/>
          </ac:cxnSpMkLst>
        </pc:cxnChg>
        <pc:cxnChg chg="add mod">
          <ac:chgData name="Wijeratne D.M.S.D it21138386" userId="45fd3dc1-0149-44fd-a853-d125b9b9ad8c" providerId="ADAL" clId="{D1DE0A81-E877-48F1-9561-394CF0448A59}" dt="2024-09-10T07:54:34.791" v="2522"/>
          <ac:cxnSpMkLst>
            <pc:docMk/>
            <pc:sldMk cId="3519370485" sldId="499"/>
            <ac:cxnSpMk id="44" creationId="{C8FA4B8C-2177-6AAB-626E-5D9F296EA38B}"/>
          </ac:cxnSpMkLst>
        </pc:cxnChg>
        <pc:cxnChg chg="add mod">
          <ac:chgData name="Wijeratne D.M.S.D it21138386" userId="45fd3dc1-0149-44fd-a853-d125b9b9ad8c" providerId="ADAL" clId="{D1DE0A81-E877-48F1-9561-394CF0448A59}" dt="2024-09-10T07:54:34.791" v="2522"/>
          <ac:cxnSpMkLst>
            <pc:docMk/>
            <pc:sldMk cId="3519370485" sldId="499"/>
            <ac:cxnSpMk id="45" creationId="{4C5D6018-92A5-948B-84B6-C583D6E38285}"/>
          </ac:cxnSpMkLst>
        </pc:cxnChg>
        <pc:cxnChg chg="add mod">
          <ac:chgData name="Wijeratne D.M.S.D it21138386" userId="45fd3dc1-0149-44fd-a853-d125b9b9ad8c" providerId="ADAL" clId="{D1DE0A81-E877-48F1-9561-394CF0448A59}" dt="2024-09-10T07:55:41.568" v="2528"/>
          <ac:cxnSpMkLst>
            <pc:docMk/>
            <pc:sldMk cId="3519370485" sldId="499"/>
            <ac:cxnSpMk id="46" creationId="{0AE91EA4-3CD3-1EBE-CF3C-93974370840C}"/>
          </ac:cxnSpMkLst>
        </pc:cxnChg>
        <pc:cxnChg chg="add mod">
          <ac:chgData name="Wijeratne D.M.S.D it21138386" userId="45fd3dc1-0149-44fd-a853-d125b9b9ad8c" providerId="ADAL" clId="{D1DE0A81-E877-48F1-9561-394CF0448A59}" dt="2024-09-10T07:55:41.568" v="2528"/>
          <ac:cxnSpMkLst>
            <pc:docMk/>
            <pc:sldMk cId="3519370485" sldId="499"/>
            <ac:cxnSpMk id="47" creationId="{00BC3DC9-783A-AED0-A443-8A00BB5D7ED9}"/>
          </ac:cxnSpMkLst>
        </pc:cxnChg>
        <pc:cxnChg chg="add mod">
          <ac:chgData name="Wijeratne D.M.S.D it21138386" userId="45fd3dc1-0149-44fd-a853-d125b9b9ad8c" providerId="ADAL" clId="{D1DE0A81-E877-48F1-9561-394CF0448A59}" dt="2024-09-10T07:55:41.568" v="2528"/>
          <ac:cxnSpMkLst>
            <pc:docMk/>
            <pc:sldMk cId="3519370485" sldId="499"/>
            <ac:cxnSpMk id="48" creationId="{7116F10B-D0A9-6D34-BD0A-40535C4FC13F}"/>
          </ac:cxnSpMkLst>
        </pc:cxnChg>
        <pc:cxnChg chg="add mod">
          <ac:chgData name="Wijeratne D.M.S.D it21138386" userId="45fd3dc1-0149-44fd-a853-d125b9b9ad8c" providerId="ADAL" clId="{D1DE0A81-E877-48F1-9561-394CF0448A59}" dt="2024-09-10T07:55:41.568" v="2528"/>
          <ac:cxnSpMkLst>
            <pc:docMk/>
            <pc:sldMk cId="3519370485" sldId="499"/>
            <ac:cxnSpMk id="49" creationId="{6D52794D-7B6C-366E-19D9-193C02B605CD}"/>
          </ac:cxnSpMkLst>
        </pc:cxnChg>
      </pc:sldChg>
      <pc:sldChg chg="addSp delSp modSp add mod delAnim modAnim modNotesTx">
        <pc:chgData name="Wijeratne D.M.S.D it21138386" userId="45fd3dc1-0149-44fd-a853-d125b9b9ad8c" providerId="ADAL" clId="{D1DE0A81-E877-48F1-9561-394CF0448A59}" dt="2024-09-10T14:16:55.598" v="2670"/>
        <pc:sldMkLst>
          <pc:docMk/>
          <pc:sldMk cId="2119216593" sldId="500"/>
        </pc:sldMkLst>
        <pc:spChg chg="mod">
          <ac:chgData name="Wijeratne D.M.S.D it21138386" userId="45fd3dc1-0149-44fd-a853-d125b9b9ad8c" providerId="ADAL" clId="{D1DE0A81-E877-48F1-9561-394CF0448A59}" dt="2024-09-10T06:44:57.032" v="2373" actId="1076"/>
          <ac:spMkLst>
            <pc:docMk/>
            <pc:sldMk cId="2119216593" sldId="500"/>
            <ac:spMk id="4" creationId="{5CF569A8-0E8D-843A-4775-A2CBB0E3AB4F}"/>
          </ac:spMkLst>
        </pc:spChg>
        <pc:spChg chg="mod">
          <ac:chgData name="Wijeratne D.M.S.D it21138386" userId="45fd3dc1-0149-44fd-a853-d125b9b9ad8c" providerId="ADAL" clId="{D1DE0A81-E877-48F1-9561-394CF0448A59}" dt="2024-09-10T08:06:56.893" v="2535" actId="20577"/>
          <ac:spMkLst>
            <pc:docMk/>
            <pc:sldMk cId="2119216593" sldId="500"/>
            <ac:spMk id="5" creationId="{27005DD7-C412-7909-A9F6-8FC6E40C4552}"/>
          </ac:spMkLst>
        </pc:spChg>
        <pc:spChg chg="add del mod">
          <ac:chgData name="Wijeratne D.M.S.D it21138386" userId="45fd3dc1-0149-44fd-a853-d125b9b9ad8c" providerId="ADAL" clId="{D1DE0A81-E877-48F1-9561-394CF0448A59}" dt="2024-09-10T06:44:46.813" v="2368" actId="478"/>
          <ac:spMkLst>
            <pc:docMk/>
            <pc:sldMk cId="2119216593" sldId="500"/>
            <ac:spMk id="7" creationId="{787317DE-0175-445D-F041-B3042524941B}"/>
          </ac:spMkLst>
        </pc:spChg>
        <pc:spChg chg="add del mod">
          <ac:chgData name="Wijeratne D.M.S.D it21138386" userId="45fd3dc1-0149-44fd-a853-d125b9b9ad8c" providerId="ADAL" clId="{D1DE0A81-E877-48F1-9561-394CF0448A59}" dt="2024-09-10T06:44:48.105" v="2369" actId="478"/>
          <ac:spMkLst>
            <pc:docMk/>
            <pc:sldMk cId="2119216593" sldId="500"/>
            <ac:spMk id="8" creationId="{A9345042-84DE-5009-2F1C-89854C9C1645}"/>
          </ac:spMkLst>
        </pc:spChg>
        <pc:spChg chg="add mod">
          <ac:chgData name="Wijeratne D.M.S.D it21138386" userId="45fd3dc1-0149-44fd-a853-d125b9b9ad8c" providerId="ADAL" clId="{D1DE0A81-E877-48F1-9561-394CF0448A59}" dt="2024-09-10T11:23:28.541" v="2649" actId="20577"/>
          <ac:spMkLst>
            <pc:docMk/>
            <pc:sldMk cId="2119216593" sldId="500"/>
            <ac:spMk id="13" creationId="{929978CD-DF47-8FAC-A2DE-F7E98E1FC830}"/>
          </ac:spMkLst>
        </pc:spChg>
        <pc:spChg chg="add del mod">
          <ac:chgData name="Wijeratne D.M.S.D it21138386" userId="45fd3dc1-0149-44fd-a853-d125b9b9ad8c" providerId="ADAL" clId="{D1DE0A81-E877-48F1-9561-394CF0448A59}" dt="2024-09-10T06:44:51.669" v="2371" actId="478"/>
          <ac:spMkLst>
            <pc:docMk/>
            <pc:sldMk cId="2119216593" sldId="500"/>
            <ac:spMk id="13" creationId="{9980D8E0-F783-C77E-5C06-5466E32C4F8D}"/>
          </ac:spMkLst>
        </pc:spChg>
        <pc:spChg chg="add del mod">
          <ac:chgData name="Wijeratne D.M.S.D it21138386" userId="45fd3dc1-0149-44fd-a853-d125b9b9ad8c" providerId="ADAL" clId="{D1DE0A81-E877-48F1-9561-394CF0448A59}" dt="2024-09-10T06:44:48.801" v="2370" actId="478"/>
          <ac:spMkLst>
            <pc:docMk/>
            <pc:sldMk cId="2119216593" sldId="500"/>
            <ac:spMk id="15" creationId="{B35162D5-123D-5FFA-3D5F-78C6D211C0C3}"/>
          </ac:spMkLst>
        </pc:spChg>
        <pc:spChg chg="add mod">
          <ac:chgData name="Wijeratne D.M.S.D it21138386" userId="45fd3dc1-0149-44fd-a853-d125b9b9ad8c" providerId="ADAL" clId="{D1DE0A81-E877-48F1-9561-394CF0448A59}" dt="2024-09-09T09:07:08.284" v="1687" actId="20577"/>
          <ac:spMkLst>
            <pc:docMk/>
            <pc:sldMk cId="2119216593" sldId="500"/>
            <ac:spMk id="17" creationId="{ED278DA1-C83D-7E2D-07A1-6C3D3D51012B}"/>
          </ac:spMkLst>
        </pc:spChg>
        <pc:spChg chg="add del mod">
          <ac:chgData name="Wijeratne D.M.S.D it21138386" userId="45fd3dc1-0149-44fd-a853-d125b9b9ad8c" providerId="ADAL" clId="{D1DE0A81-E877-48F1-9561-394CF0448A59}" dt="2024-09-10T07:19:15.078" v="2451" actId="21"/>
          <ac:spMkLst>
            <pc:docMk/>
            <pc:sldMk cId="2119216593" sldId="500"/>
            <ac:spMk id="18" creationId="{93C5AA19-4FAC-9898-25E1-0C2AFF8750C5}"/>
          </ac:spMkLst>
        </pc:spChg>
        <pc:spChg chg="add mod">
          <ac:chgData name="Wijeratne D.M.S.D it21138386" userId="45fd3dc1-0149-44fd-a853-d125b9b9ad8c" providerId="ADAL" clId="{D1DE0A81-E877-48F1-9561-394CF0448A59}" dt="2024-09-10T06:54:59.313" v="2424" actId="207"/>
          <ac:spMkLst>
            <pc:docMk/>
            <pc:sldMk cId="2119216593" sldId="500"/>
            <ac:spMk id="19" creationId="{696CCD55-95E2-1784-9BE6-9073B39E7EB5}"/>
          </ac:spMkLst>
        </pc:spChg>
        <pc:spChg chg="add del mod">
          <ac:chgData name="Wijeratne D.M.S.D it21138386" userId="45fd3dc1-0149-44fd-a853-d125b9b9ad8c" providerId="ADAL" clId="{D1DE0A81-E877-48F1-9561-394CF0448A59}" dt="2024-09-10T07:19:30.583" v="2456" actId="21"/>
          <ac:spMkLst>
            <pc:docMk/>
            <pc:sldMk cId="2119216593" sldId="500"/>
            <ac:spMk id="20" creationId="{714E6AC2-0642-A50B-95B5-E2E90D59D0A3}"/>
          </ac:spMkLst>
        </pc:spChg>
        <pc:spChg chg="add del mod">
          <ac:chgData name="Wijeratne D.M.S.D it21138386" userId="45fd3dc1-0149-44fd-a853-d125b9b9ad8c" providerId="ADAL" clId="{D1DE0A81-E877-48F1-9561-394CF0448A59}" dt="2024-09-10T06:43:24.114" v="2361" actId="478"/>
          <ac:spMkLst>
            <pc:docMk/>
            <pc:sldMk cId="2119216593" sldId="500"/>
            <ac:spMk id="21" creationId="{C4F0DFB4-2EF3-8F13-1E5A-324BA01F41A8}"/>
          </ac:spMkLst>
        </pc:spChg>
        <pc:spChg chg="mod">
          <ac:chgData name="Wijeratne D.M.S.D it21138386" userId="45fd3dc1-0149-44fd-a853-d125b9b9ad8c" providerId="ADAL" clId="{D1DE0A81-E877-48F1-9561-394CF0448A59}" dt="2024-09-09T09:06:48.142" v="1625" actId="20577"/>
          <ac:spMkLst>
            <pc:docMk/>
            <pc:sldMk cId="2119216593" sldId="500"/>
            <ac:spMk id="22" creationId="{DA9D6E21-B45A-9C86-FBAE-2FEDD7B090B7}"/>
          </ac:spMkLst>
        </pc:spChg>
        <pc:spChg chg="add del mod">
          <ac:chgData name="Wijeratne D.M.S.D it21138386" userId="45fd3dc1-0149-44fd-a853-d125b9b9ad8c" providerId="ADAL" clId="{D1DE0A81-E877-48F1-9561-394CF0448A59}" dt="2024-09-10T06:43:29.403" v="2364" actId="478"/>
          <ac:spMkLst>
            <pc:docMk/>
            <pc:sldMk cId="2119216593" sldId="500"/>
            <ac:spMk id="23" creationId="{BB83BE12-9A0D-0E93-70AF-3E1D9E37F98E}"/>
          </ac:spMkLst>
        </pc:spChg>
        <pc:spChg chg="add mod">
          <ac:chgData name="Wijeratne D.M.S.D it21138386" userId="45fd3dc1-0149-44fd-a853-d125b9b9ad8c" providerId="ADAL" clId="{D1DE0A81-E877-48F1-9561-394CF0448A59}" dt="2024-09-10T06:56:22.570" v="2440" actId="403"/>
          <ac:spMkLst>
            <pc:docMk/>
            <pc:sldMk cId="2119216593" sldId="500"/>
            <ac:spMk id="24" creationId="{DF395127-4332-1156-F28A-C713EF4823BB}"/>
          </ac:spMkLst>
        </pc:spChg>
        <pc:spChg chg="add del mod">
          <ac:chgData name="Wijeratne D.M.S.D it21138386" userId="45fd3dc1-0149-44fd-a853-d125b9b9ad8c" providerId="ADAL" clId="{D1DE0A81-E877-48F1-9561-394CF0448A59}" dt="2024-09-10T06:39:10.969" v="2317"/>
          <ac:spMkLst>
            <pc:docMk/>
            <pc:sldMk cId="2119216593" sldId="500"/>
            <ac:spMk id="54" creationId="{53FEDFFD-80E0-705A-F671-054C0496E984}"/>
          </ac:spMkLst>
        </pc:spChg>
        <pc:spChg chg="add del mod">
          <ac:chgData name="Wijeratne D.M.S.D it21138386" userId="45fd3dc1-0149-44fd-a853-d125b9b9ad8c" providerId="ADAL" clId="{D1DE0A81-E877-48F1-9561-394CF0448A59}" dt="2024-09-10T06:56:22.570" v="2440" actId="403"/>
          <ac:spMkLst>
            <pc:docMk/>
            <pc:sldMk cId="2119216593" sldId="500"/>
            <ac:spMk id="55" creationId="{F5A36004-AD6C-47DD-5950-9BAE9DBE82E8}"/>
          </ac:spMkLst>
        </pc:spChg>
        <pc:spChg chg="add mod">
          <ac:chgData name="Wijeratne D.M.S.D it21138386" userId="45fd3dc1-0149-44fd-a853-d125b9b9ad8c" providerId="ADAL" clId="{D1DE0A81-E877-48F1-9561-394CF0448A59}" dt="2024-09-10T06:55:14.274" v="2430" actId="113"/>
          <ac:spMkLst>
            <pc:docMk/>
            <pc:sldMk cId="2119216593" sldId="500"/>
            <ac:spMk id="60" creationId="{8FA103C7-D600-2488-FE0F-EAFBB2EA4291}"/>
          </ac:spMkLst>
        </pc:spChg>
        <pc:spChg chg="add mod">
          <ac:chgData name="Wijeratne D.M.S.D it21138386" userId="45fd3dc1-0149-44fd-a853-d125b9b9ad8c" providerId="ADAL" clId="{D1DE0A81-E877-48F1-9561-394CF0448A59}" dt="2024-09-10T06:55:02.169" v="2426" actId="113"/>
          <ac:spMkLst>
            <pc:docMk/>
            <pc:sldMk cId="2119216593" sldId="500"/>
            <ac:spMk id="61" creationId="{10E85C78-7817-4F2A-6FE0-FFFEA274FE3D}"/>
          </ac:spMkLst>
        </pc:spChg>
        <pc:spChg chg="add mod">
          <ac:chgData name="Wijeratne D.M.S.D it21138386" userId="45fd3dc1-0149-44fd-a853-d125b9b9ad8c" providerId="ADAL" clId="{D1DE0A81-E877-48F1-9561-394CF0448A59}" dt="2024-09-10T07:08:54.110" v="2448" actId="1076"/>
          <ac:spMkLst>
            <pc:docMk/>
            <pc:sldMk cId="2119216593" sldId="500"/>
            <ac:spMk id="62" creationId="{41052D5E-F717-E01E-9E70-9C187CDEFE60}"/>
          </ac:spMkLst>
        </pc:spChg>
        <pc:spChg chg="add mod">
          <ac:chgData name="Wijeratne D.M.S.D it21138386" userId="45fd3dc1-0149-44fd-a853-d125b9b9ad8c" providerId="ADAL" clId="{D1DE0A81-E877-48F1-9561-394CF0448A59}" dt="2024-09-10T06:54:08.561" v="2410" actId="113"/>
          <ac:spMkLst>
            <pc:docMk/>
            <pc:sldMk cId="2119216593" sldId="500"/>
            <ac:spMk id="66" creationId="{F12FF009-D7F7-C658-4310-08AACC4EF26C}"/>
          </ac:spMkLst>
        </pc:spChg>
        <pc:spChg chg="add mod">
          <ac:chgData name="Wijeratne D.M.S.D it21138386" userId="45fd3dc1-0149-44fd-a853-d125b9b9ad8c" providerId="ADAL" clId="{D1DE0A81-E877-48F1-9561-394CF0448A59}" dt="2024-09-10T06:54:38.735" v="2418" actId="207"/>
          <ac:spMkLst>
            <pc:docMk/>
            <pc:sldMk cId="2119216593" sldId="500"/>
            <ac:spMk id="67" creationId="{54A497F0-AC86-0B50-6C3B-BA9EEE0F8E79}"/>
          </ac:spMkLst>
        </pc:spChg>
        <pc:spChg chg="add del mod">
          <ac:chgData name="Wijeratne D.M.S.D it21138386" userId="45fd3dc1-0149-44fd-a853-d125b9b9ad8c" providerId="ADAL" clId="{D1DE0A81-E877-48F1-9561-394CF0448A59}" dt="2024-09-10T07:19:56.894" v="2464" actId="21"/>
          <ac:spMkLst>
            <pc:docMk/>
            <pc:sldMk cId="2119216593" sldId="500"/>
            <ac:spMk id="68" creationId="{B06359EB-2645-2720-2014-5042F0EF693C}"/>
          </ac:spMkLst>
        </pc:spChg>
        <pc:spChg chg="add mod">
          <ac:chgData name="Wijeratne D.M.S.D it21138386" userId="45fd3dc1-0149-44fd-a853-d125b9b9ad8c" providerId="ADAL" clId="{D1DE0A81-E877-48F1-9561-394CF0448A59}" dt="2024-09-10T06:56:12.003" v="2438" actId="403"/>
          <ac:spMkLst>
            <pc:docMk/>
            <pc:sldMk cId="2119216593" sldId="500"/>
            <ac:spMk id="69" creationId="{A043D928-33D4-6AEA-F73B-926EF2D9453E}"/>
          </ac:spMkLst>
        </pc:spChg>
        <pc:spChg chg="add mod">
          <ac:chgData name="Wijeratne D.M.S.D it21138386" userId="45fd3dc1-0149-44fd-a853-d125b9b9ad8c" providerId="ADAL" clId="{D1DE0A81-E877-48F1-9561-394CF0448A59}" dt="2024-09-10T06:56:12.003" v="2438" actId="403"/>
          <ac:spMkLst>
            <pc:docMk/>
            <pc:sldMk cId="2119216593" sldId="500"/>
            <ac:spMk id="73" creationId="{6BAFAC65-4462-4A60-D2AB-9F40F4FE1AC4}"/>
          </ac:spMkLst>
        </pc:spChg>
        <pc:spChg chg="add mod">
          <ac:chgData name="Wijeratne D.M.S.D it21138386" userId="45fd3dc1-0149-44fd-a853-d125b9b9ad8c" providerId="ADAL" clId="{D1DE0A81-E877-48F1-9561-394CF0448A59}" dt="2024-09-10T06:54:28.154" v="2416" actId="113"/>
          <ac:spMkLst>
            <pc:docMk/>
            <pc:sldMk cId="2119216593" sldId="500"/>
            <ac:spMk id="77" creationId="{4F8D8DBE-7765-AAA8-790D-47155022B1BA}"/>
          </ac:spMkLst>
        </pc:spChg>
        <pc:spChg chg="add mod">
          <ac:chgData name="Wijeratne D.M.S.D it21138386" userId="45fd3dc1-0149-44fd-a853-d125b9b9ad8c" providerId="ADAL" clId="{D1DE0A81-E877-48F1-9561-394CF0448A59}" dt="2024-09-10T06:54:23.628" v="2414" actId="113"/>
          <ac:spMkLst>
            <pc:docMk/>
            <pc:sldMk cId="2119216593" sldId="500"/>
            <ac:spMk id="78" creationId="{6EE8B6FB-8FA7-D27A-52FC-FB9E1DD8250C}"/>
          </ac:spMkLst>
        </pc:spChg>
        <pc:spChg chg="add mod">
          <ac:chgData name="Wijeratne D.M.S.D it21138386" userId="45fd3dc1-0149-44fd-a853-d125b9b9ad8c" providerId="ADAL" clId="{D1DE0A81-E877-48F1-9561-394CF0448A59}" dt="2024-09-10T06:56:17.230" v="2439" actId="1076"/>
          <ac:spMkLst>
            <pc:docMk/>
            <pc:sldMk cId="2119216593" sldId="500"/>
            <ac:spMk id="79" creationId="{85C40448-4B21-47F4-966B-4322F152911A}"/>
          </ac:spMkLst>
        </pc:spChg>
        <pc:spChg chg="add mod">
          <ac:chgData name="Wijeratne D.M.S.D it21138386" userId="45fd3dc1-0149-44fd-a853-d125b9b9ad8c" providerId="ADAL" clId="{D1DE0A81-E877-48F1-9561-394CF0448A59}" dt="2024-09-10T07:19:26.489" v="2455" actId="1076"/>
          <ac:spMkLst>
            <pc:docMk/>
            <pc:sldMk cId="2119216593" sldId="500"/>
            <ac:spMk id="97" creationId="{93C5AA19-4FAC-9898-25E1-0C2AFF8750C5}"/>
          </ac:spMkLst>
        </pc:spChg>
        <pc:spChg chg="add mod">
          <ac:chgData name="Wijeratne D.M.S.D it21138386" userId="45fd3dc1-0149-44fd-a853-d125b9b9ad8c" providerId="ADAL" clId="{D1DE0A81-E877-48F1-9561-394CF0448A59}" dt="2024-09-10T07:19:59.489" v="2466"/>
          <ac:spMkLst>
            <pc:docMk/>
            <pc:sldMk cId="2119216593" sldId="500"/>
            <ac:spMk id="104" creationId="{B06359EB-2645-2720-2014-5042F0EF693C}"/>
          </ac:spMkLst>
        </pc:spChg>
        <pc:picChg chg="del mod">
          <ac:chgData name="Wijeratne D.M.S.D it21138386" userId="45fd3dc1-0149-44fd-a853-d125b9b9ad8c" providerId="ADAL" clId="{D1DE0A81-E877-48F1-9561-394CF0448A59}" dt="2024-09-09T08:54:43.921" v="1482" actId="478"/>
          <ac:picMkLst>
            <pc:docMk/>
            <pc:sldMk cId="2119216593" sldId="500"/>
            <ac:picMk id="8" creationId="{896A3EC5-F143-20B2-DE89-C0C203893772}"/>
          </ac:picMkLst>
        </pc:picChg>
        <pc:picChg chg="add mod">
          <ac:chgData name="Wijeratne D.M.S.D it21138386" userId="45fd3dc1-0149-44fd-a853-d125b9b9ad8c" providerId="ADAL" clId="{D1DE0A81-E877-48F1-9561-394CF0448A59}" dt="2024-09-10T14:07:48.036" v="2655" actId="14100"/>
          <ac:picMkLst>
            <pc:docMk/>
            <pc:sldMk cId="2119216593" sldId="500"/>
            <ac:picMk id="8" creationId="{E5C2A616-FA7E-01DF-F1C2-D517CDB9643B}"/>
          </ac:picMkLst>
        </pc:picChg>
        <pc:picChg chg="add mod">
          <ac:chgData name="Wijeratne D.M.S.D it21138386" userId="45fd3dc1-0149-44fd-a853-d125b9b9ad8c" providerId="ADAL" clId="{D1DE0A81-E877-48F1-9561-394CF0448A59}" dt="2024-09-09T08:54:45.745" v="1483" actId="1076"/>
          <ac:picMkLst>
            <pc:docMk/>
            <pc:sldMk cId="2119216593" sldId="500"/>
            <ac:picMk id="10" creationId="{9F2E5C55-8797-7E3E-D1A3-79F5C5CCC1EE}"/>
          </ac:picMkLst>
        </pc:picChg>
        <pc:picChg chg="add mod modCrop">
          <ac:chgData name="Wijeratne D.M.S.D it21138386" userId="45fd3dc1-0149-44fd-a853-d125b9b9ad8c" providerId="ADAL" clId="{D1DE0A81-E877-48F1-9561-394CF0448A59}" dt="2024-09-10T06:45:52.649" v="2379" actId="1076"/>
          <ac:picMkLst>
            <pc:docMk/>
            <pc:sldMk cId="2119216593" sldId="500"/>
            <ac:picMk id="14" creationId="{BE452F31-42A5-3DB8-2032-635DD1AD0EE5}"/>
          </ac:picMkLst>
        </pc:picChg>
        <pc:picChg chg="add mod ord modCrop">
          <ac:chgData name="Wijeratne D.M.S.D it21138386" userId="45fd3dc1-0149-44fd-a853-d125b9b9ad8c" providerId="ADAL" clId="{D1DE0A81-E877-48F1-9561-394CF0448A59}" dt="2024-09-10T06:49:39.752" v="2382" actId="14100"/>
          <ac:picMkLst>
            <pc:docMk/>
            <pc:sldMk cId="2119216593" sldId="500"/>
            <ac:picMk id="16" creationId="{51F041BB-8158-551A-5ADA-2F1BC5A16F1E}"/>
          </ac:picMkLst>
        </pc:picChg>
        <pc:cxnChg chg="add del mod">
          <ac:chgData name="Wijeratne D.M.S.D it21138386" userId="45fd3dc1-0149-44fd-a853-d125b9b9ad8c" providerId="ADAL" clId="{D1DE0A81-E877-48F1-9561-394CF0448A59}" dt="2024-09-10T06:33:55.671" v="2237" actId="11529"/>
          <ac:cxnSpMkLst>
            <pc:docMk/>
            <pc:sldMk cId="2119216593" sldId="500"/>
            <ac:cxnSpMk id="26" creationId="{1117CEDE-6220-55F6-E2BF-E51857188B55}"/>
          </ac:cxnSpMkLst>
        </pc:cxnChg>
        <pc:cxnChg chg="add del">
          <ac:chgData name="Wijeratne D.M.S.D it21138386" userId="45fd3dc1-0149-44fd-a853-d125b9b9ad8c" providerId="ADAL" clId="{D1DE0A81-E877-48F1-9561-394CF0448A59}" dt="2024-09-10T06:34:03.928" v="2239" actId="11529"/>
          <ac:cxnSpMkLst>
            <pc:docMk/>
            <pc:sldMk cId="2119216593" sldId="500"/>
            <ac:cxnSpMk id="30" creationId="{B77FFB58-1DA1-C464-BBE4-DC5173C592D8}"/>
          </ac:cxnSpMkLst>
        </pc:cxnChg>
        <pc:cxnChg chg="add del">
          <ac:chgData name="Wijeratne D.M.S.D it21138386" userId="45fd3dc1-0149-44fd-a853-d125b9b9ad8c" providerId="ADAL" clId="{D1DE0A81-E877-48F1-9561-394CF0448A59}" dt="2024-09-10T06:34:31.199" v="2242" actId="478"/>
          <ac:cxnSpMkLst>
            <pc:docMk/>
            <pc:sldMk cId="2119216593" sldId="500"/>
            <ac:cxnSpMk id="32" creationId="{FAA2C097-8F1E-D6AF-8ED8-6CDD309B0EF4}"/>
          </ac:cxnSpMkLst>
        </pc:cxnChg>
        <pc:cxnChg chg="add mod">
          <ac:chgData name="Wijeratne D.M.S.D it21138386" userId="45fd3dc1-0149-44fd-a853-d125b9b9ad8c" providerId="ADAL" clId="{D1DE0A81-E877-48F1-9561-394CF0448A59}" dt="2024-09-10T07:19:22.256" v="2453" actId="14100"/>
          <ac:cxnSpMkLst>
            <pc:docMk/>
            <pc:sldMk cId="2119216593" sldId="500"/>
            <ac:cxnSpMk id="34" creationId="{164116CA-5E38-9EFA-E22D-A90D3A5E44EB}"/>
          </ac:cxnSpMkLst>
        </pc:cxnChg>
        <pc:cxnChg chg="add mod">
          <ac:chgData name="Wijeratne D.M.S.D it21138386" userId="45fd3dc1-0149-44fd-a853-d125b9b9ad8c" providerId="ADAL" clId="{D1DE0A81-E877-48F1-9561-394CF0448A59}" dt="2024-09-10T07:19:18.559" v="2452" actId="14100"/>
          <ac:cxnSpMkLst>
            <pc:docMk/>
            <pc:sldMk cId="2119216593" sldId="500"/>
            <ac:cxnSpMk id="35" creationId="{13CA8564-62FC-655C-D3EF-646C86E23AA4}"/>
          </ac:cxnSpMkLst>
        </pc:cxnChg>
        <pc:cxnChg chg="add mod">
          <ac:chgData name="Wijeratne D.M.S.D it21138386" userId="45fd3dc1-0149-44fd-a853-d125b9b9ad8c" providerId="ADAL" clId="{D1DE0A81-E877-48F1-9561-394CF0448A59}" dt="2024-09-10T06:42:53.904" v="2353" actId="1582"/>
          <ac:cxnSpMkLst>
            <pc:docMk/>
            <pc:sldMk cId="2119216593" sldId="500"/>
            <ac:cxnSpMk id="36" creationId="{7FE072C8-7973-22C1-326B-F48B5E9EF8A2}"/>
          </ac:cxnSpMkLst>
        </pc:cxnChg>
        <pc:cxnChg chg="add mod">
          <ac:chgData name="Wijeratne D.M.S.D it21138386" userId="45fd3dc1-0149-44fd-a853-d125b9b9ad8c" providerId="ADAL" clId="{D1DE0A81-E877-48F1-9561-394CF0448A59}" dt="2024-09-10T06:42:53.904" v="2353" actId="1582"/>
          <ac:cxnSpMkLst>
            <pc:docMk/>
            <pc:sldMk cId="2119216593" sldId="500"/>
            <ac:cxnSpMk id="56" creationId="{D3F2D433-DA47-E093-B2AC-7FFE40BED7EE}"/>
          </ac:cxnSpMkLst>
        </pc:cxnChg>
        <pc:cxnChg chg="add mod">
          <ac:chgData name="Wijeratne D.M.S.D it21138386" userId="45fd3dc1-0149-44fd-a853-d125b9b9ad8c" providerId="ADAL" clId="{D1DE0A81-E877-48F1-9561-394CF0448A59}" dt="2024-09-10T06:42:53.904" v="2353" actId="1582"/>
          <ac:cxnSpMkLst>
            <pc:docMk/>
            <pc:sldMk cId="2119216593" sldId="500"/>
            <ac:cxnSpMk id="57" creationId="{C4AD08E7-C8E4-DE4E-32FB-8ECEDF471027}"/>
          </ac:cxnSpMkLst>
        </pc:cxnChg>
        <pc:cxnChg chg="add mod">
          <ac:chgData name="Wijeratne D.M.S.D it21138386" userId="45fd3dc1-0149-44fd-a853-d125b9b9ad8c" providerId="ADAL" clId="{D1DE0A81-E877-48F1-9561-394CF0448A59}" dt="2024-09-10T06:42:53.904" v="2353" actId="1582"/>
          <ac:cxnSpMkLst>
            <pc:docMk/>
            <pc:sldMk cId="2119216593" sldId="500"/>
            <ac:cxnSpMk id="58" creationId="{68BE04E3-81A9-4CB8-FBAF-98242CA64FC6}"/>
          </ac:cxnSpMkLst>
        </pc:cxnChg>
        <pc:cxnChg chg="add mod">
          <ac:chgData name="Wijeratne D.M.S.D it21138386" userId="45fd3dc1-0149-44fd-a853-d125b9b9ad8c" providerId="ADAL" clId="{D1DE0A81-E877-48F1-9561-394CF0448A59}" dt="2024-09-10T07:19:38.016" v="2459" actId="14100"/>
          <ac:cxnSpMkLst>
            <pc:docMk/>
            <pc:sldMk cId="2119216593" sldId="500"/>
            <ac:cxnSpMk id="63" creationId="{66823B48-7E73-6C25-CF1F-59C36280CCA8}"/>
          </ac:cxnSpMkLst>
        </pc:cxnChg>
        <pc:cxnChg chg="add mod">
          <ac:chgData name="Wijeratne D.M.S.D it21138386" userId="45fd3dc1-0149-44fd-a853-d125b9b9ad8c" providerId="ADAL" clId="{D1DE0A81-E877-48F1-9561-394CF0448A59}" dt="2024-09-10T07:19:41.537" v="2460" actId="14100"/>
          <ac:cxnSpMkLst>
            <pc:docMk/>
            <pc:sldMk cId="2119216593" sldId="500"/>
            <ac:cxnSpMk id="64" creationId="{D5DECC75-28E1-9EE0-30A0-43A1B4E9F26B}"/>
          </ac:cxnSpMkLst>
        </pc:cxnChg>
        <pc:cxnChg chg="add mod">
          <ac:chgData name="Wijeratne D.M.S.D it21138386" userId="45fd3dc1-0149-44fd-a853-d125b9b9ad8c" providerId="ADAL" clId="{D1DE0A81-E877-48F1-9561-394CF0448A59}" dt="2024-09-10T06:55:48.848" v="2437" actId="14100"/>
          <ac:cxnSpMkLst>
            <pc:docMk/>
            <pc:sldMk cId="2119216593" sldId="500"/>
            <ac:cxnSpMk id="65" creationId="{6018EB83-7D13-8A9D-1951-B94182E12379}"/>
          </ac:cxnSpMkLst>
        </pc:cxnChg>
        <pc:cxnChg chg="add mod">
          <ac:chgData name="Wijeratne D.M.S.D it21138386" userId="45fd3dc1-0149-44fd-a853-d125b9b9ad8c" providerId="ADAL" clId="{D1DE0A81-E877-48F1-9561-394CF0448A59}" dt="2024-09-10T06:45:11.560" v="2374" actId="1076"/>
          <ac:cxnSpMkLst>
            <pc:docMk/>
            <pc:sldMk cId="2119216593" sldId="500"/>
            <ac:cxnSpMk id="70" creationId="{4767634E-05C6-F0FC-8DB2-1771A95A1D7A}"/>
          </ac:cxnSpMkLst>
        </pc:cxnChg>
        <pc:cxnChg chg="add mod">
          <ac:chgData name="Wijeratne D.M.S.D it21138386" userId="45fd3dc1-0149-44fd-a853-d125b9b9ad8c" providerId="ADAL" clId="{D1DE0A81-E877-48F1-9561-394CF0448A59}" dt="2024-09-10T06:45:11.560" v="2374" actId="1076"/>
          <ac:cxnSpMkLst>
            <pc:docMk/>
            <pc:sldMk cId="2119216593" sldId="500"/>
            <ac:cxnSpMk id="71" creationId="{D1C6FBC1-53A0-B1F0-B8BA-7642FBE42FC5}"/>
          </ac:cxnSpMkLst>
        </pc:cxnChg>
        <pc:cxnChg chg="add mod">
          <ac:chgData name="Wijeratne D.M.S.D it21138386" userId="45fd3dc1-0149-44fd-a853-d125b9b9ad8c" providerId="ADAL" clId="{D1DE0A81-E877-48F1-9561-394CF0448A59}" dt="2024-09-10T06:54:19.237" v="2412" actId="208"/>
          <ac:cxnSpMkLst>
            <pc:docMk/>
            <pc:sldMk cId="2119216593" sldId="500"/>
            <ac:cxnSpMk id="72" creationId="{2E212C8A-185D-FDF8-AFC0-3D7F611BE728}"/>
          </ac:cxnSpMkLst>
        </pc:cxnChg>
        <pc:cxnChg chg="add mod">
          <ac:chgData name="Wijeratne D.M.S.D it21138386" userId="45fd3dc1-0149-44fd-a853-d125b9b9ad8c" providerId="ADAL" clId="{D1DE0A81-E877-48F1-9561-394CF0448A59}" dt="2024-09-10T06:52:05.943" v="2398" actId="14100"/>
          <ac:cxnSpMkLst>
            <pc:docMk/>
            <pc:sldMk cId="2119216593" sldId="500"/>
            <ac:cxnSpMk id="74" creationId="{A8162BCC-7A03-0329-1A6A-9919496D5697}"/>
          </ac:cxnSpMkLst>
        </pc:cxnChg>
        <pc:cxnChg chg="add mod">
          <ac:chgData name="Wijeratne D.M.S.D it21138386" userId="45fd3dc1-0149-44fd-a853-d125b9b9ad8c" providerId="ADAL" clId="{D1DE0A81-E877-48F1-9561-394CF0448A59}" dt="2024-09-10T06:52:09.455" v="2399" actId="14100"/>
          <ac:cxnSpMkLst>
            <pc:docMk/>
            <pc:sldMk cId="2119216593" sldId="500"/>
            <ac:cxnSpMk id="75" creationId="{C1EEAF3D-C3DE-76D6-033A-B5DE06FCDAE1}"/>
          </ac:cxnSpMkLst>
        </pc:cxnChg>
        <pc:cxnChg chg="add mod">
          <ac:chgData name="Wijeratne D.M.S.D it21138386" userId="45fd3dc1-0149-44fd-a853-d125b9b9ad8c" providerId="ADAL" clId="{D1DE0A81-E877-48F1-9561-394CF0448A59}" dt="2024-09-10T06:51:42.919" v="2391" actId="14100"/>
          <ac:cxnSpMkLst>
            <pc:docMk/>
            <pc:sldMk cId="2119216593" sldId="500"/>
            <ac:cxnSpMk id="76" creationId="{89DCF154-6299-BA68-37E2-AE31C82FBAAE}"/>
          </ac:cxnSpMkLst>
        </pc:cxnChg>
        <pc:cxnChg chg="add mod">
          <ac:chgData name="Wijeratne D.M.S.D it21138386" userId="45fd3dc1-0149-44fd-a853-d125b9b9ad8c" providerId="ADAL" clId="{D1DE0A81-E877-48F1-9561-394CF0448A59}" dt="2024-09-10T07:19:51.456" v="2461" actId="14100"/>
          <ac:cxnSpMkLst>
            <pc:docMk/>
            <pc:sldMk cId="2119216593" sldId="500"/>
            <ac:cxnSpMk id="80" creationId="{A19A3F65-F59A-A86A-3C8A-71CFC5502514}"/>
          </ac:cxnSpMkLst>
        </pc:cxnChg>
        <pc:cxnChg chg="add mod">
          <ac:chgData name="Wijeratne D.M.S.D it21138386" userId="45fd3dc1-0149-44fd-a853-d125b9b9ad8c" providerId="ADAL" clId="{D1DE0A81-E877-48F1-9561-394CF0448A59}" dt="2024-09-10T07:19:58.840" v="2465" actId="14100"/>
          <ac:cxnSpMkLst>
            <pc:docMk/>
            <pc:sldMk cId="2119216593" sldId="500"/>
            <ac:cxnSpMk id="81" creationId="{0EB32E3B-B4BC-40D6-AF59-27C047892C56}"/>
          </ac:cxnSpMkLst>
        </pc:cxnChg>
        <pc:cxnChg chg="add mod">
          <ac:chgData name="Wijeratne D.M.S.D it21138386" userId="45fd3dc1-0149-44fd-a853-d125b9b9ad8c" providerId="ADAL" clId="{D1DE0A81-E877-48F1-9561-394CF0448A59}" dt="2024-09-10T06:53:23.103" v="2407" actId="14100"/>
          <ac:cxnSpMkLst>
            <pc:docMk/>
            <pc:sldMk cId="2119216593" sldId="500"/>
            <ac:cxnSpMk id="82" creationId="{089CDC53-A09B-8CD9-DB7F-3B2C1991381B}"/>
          </ac:cxnSpMkLst>
        </pc:cxnChg>
      </pc:sldChg>
      <pc:sldChg chg="addSp delSp modSp add mod modNotesTx">
        <pc:chgData name="Wijeratne D.M.S.D it21138386" userId="45fd3dc1-0149-44fd-a853-d125b9b9ad8c" providerId="ADAL" clId="{D1DE0A81-E877-48F1-9561-394CF0448A59}" dt="2024-09-10T14:17:02.974" v="2671"/>
        <pc:sldMkLst>
          <pc:docMk/>
          <pc:sldMk cId="3950612807" sldId="507"/>
        </pc:sldMkLst>
        <pc:spChg chg="add mod">
          <ac:chgData name="Wijeratne D.M.S.D it21138386" userId="45fd3dc1-0149-44fd-a853-d125b9b9ad8c" providerId="ADAL" clId="{D1DE0A81-E877-48F1-9561-394CF0448A59}" dt="2024-09-10T04:14:06.770" v="2009"/>
          <ac:spMkLst>
            <pc:docMk/>
            <pc:sldMk cId="3950612807" sldId="507"/>
            <ac:spMk id="7" creationId="{DB0A4163-1695-C34A-838D-050CDD47905E}"/>
          </ac:spMkLst>
        </pc:spChg>
        <pc:spChg chg="mod">
          <ac:chgData name="Wijeratne D.M.S.D it21138386" userId="45fd3dc1-0149-44fd-a853-d125b9b9ad8c" providerId="ADAL" clId="{D1DE0A81-E877-48F1-9561-394CF0448A59}" dt="2024-09-10T04:14:04.891" v="2008"/>
          <ac:spMkLst>
            <pc:docMk/>
            <pc:sldMk cId="3950612807" sldId="507"/>
            <ac:spMk id="9" creationId="{1FCE31F2-109C-170A-627C-D823D9DF99B6}"/>
          </ac:spMkLst>
        </pc:spChg>
        <pc:spChg chg="mod">
          <ac:chgData name="Wijeratne D.M.S.D it21138386" userId="45fd3dc1-0149-44fd-a853-d125b9b9ad8c" providerId="ADAL" clId="{D1DE0A81-E877-48F1-9561-394CF0448A59}" dt="2024-09-10T04:14:04.891" v="2008"/>
          <ac:spMkLst>
            <pc:docMk/>
            <pc:sldMk cId="3950612807" sldId="507"/>
            <ac:spMk id="10" creationId="{D63EBE8E-D631-3486-581F-EED475565133}"/>
          </ac:spMkLst>
        </pc:spChg>
        <pc:spChg chg="mod">
          <ac:chgData name="Wijeratne D.M.S.D it21138386" userId="45fd3dc1-0149-44fd-a853-d125b9b9ad8c" providerId="ADAL" clId="{D1DE0A81-E877-48F1-9561-394CF0448A59}" dt="2024-09-10T04:14:04.891" v="2008"/>
          <ac:spMkLst>
            <pc:docMk/>
            <pc:sldMk cId="3950612807" sldId="507"/>
            <ac:spMk id="20" creationId="{8D0A34D0-FE5D-0D42-49B0-D586BF27CC86}"/>
          </ac:spMkLst>
        </pc:spChg>
        <pc:spChg chg="mod">
          <ac:chgData name="Wijeratne D.M.S.D it21138386" userId="45fd3dc1-0149-44fd-a853-d125b9b9ad8c" providerId="ADAL" clId="{D1DE0A81-E877-48F1-9561-394CF0448A59}" dt="2024-09-10T04:14:04.891" v="2008"/>
          <ac:spMkLst>
            <pc:docMk/>
            <pc:sldMk cId="3950612807" sldId="507"/>
            <ac:spMk id="21" creationId="{E2FAC664-AAE9-19D7-0193-F613310365B2}"/>
          </ac:spMkLst>
        </pc:spChg>
        <pc:spChg chg="mod">
          <ac:chgData name="Wijeratne D.M.S.D it21138386" userId="45fd3dc1-0149-44fd-a853-d125b9b9ad8c" providerId="ADAL" clId="{D1DE0A81-E877-48F1-9561-394CF0448A59}" dt="2024-09-10T04:14:04.891" v="2008"/>
          <ac:spMkLst>
            <pc:docMk/>
            <pc:sldMk cId="3950612807" sldId="507"/>
            <ac:spMk id="23" creationId="{DCBCEDF1-029A-B0FE-C3C0-92C5AF4A9971}"/>
          </ac:spMkLst>
        </pc:spChg>
        <pc:spChg chg="mod">
          <ac:chgData name="Wijeratne D.M.S.D it21138386" userId="45fd3dc1-0149-44fd-a853-d125b9b9ad8c" providerId="ADAL" clId="{D1DE0A81-E877-48F1-9561-394CF0448A59}" dt="2024-09-10T04:14:04.891" v="2008"/>
          <ac:spMkLst>
            <pc:docMk/>
            <pc:sldMk cId="3950612807" sldId="507"/>
            <ac:spMk id="24" creationId="{CC2834B6-A208-16C0-9E04-54291C9E63C7}"/>
          </ac:spMkLst>
        </pc:spChg>
        <pc:spChg chg="mod">
          <ac:chgData name="Wijeratne D.M.S.D it21138386" userId="45fd3dc1-0149-44fd-a853-d125b9b9ad8c" providerId="ADAL" clId="{D1DE0A81-E877-48F1-9561-394CF0448A59}" dt="2024-09-10T04:14:04.891" v="2008"/>
          <ac:spMkLst>
            <pc:docMk/>
            <pc:sldMk cId="3950612807" sldId="507"/>
            <ac:spMk id="34" creationId="{94439606-E8F8-9F4D-E2AF-B675C4A84662}"/>
          </ac:spMkLst>
        </pc:spChg>
        <pc:spChg chg="mod">
          <ac:chgData name="Wijeratne D.M.S.D it21138386" userId="45fd3dc1-0149-44fd-a853-d125b9b9ad8c" providerId="ADAL" clId="{D1DE0A81-E877-48F1-9561-394CF0448A59}" dt="2024-09-10T04:14:04.891" v="2008"/>
          <ac:spMkLst>
            <pc:docMk/>
            <pc:sldMk cId="3950612807" sldId="507"/>
            <ac:spMk id="35" creationId="{21F3547B-F13E-B30C-93D2-3A20189AFF6E}"/>
          </ac:spMkLst>
        </pc:spChg>
        <pc:spChg chg="mod">
          <ac:chgData name="Wijeratne D.M.S.D it21138386" userId="45fd3dc1-0149-44fd-a853-d125b9b9ad8c" providerId="ADAL" clId="{D1DE0A81-E877-48F1-9561-394CF0448A59}" dt="2024-09-10T04:14:04.891" v="2008"/>
          <ac:spMkLst>
            <pc:docMk/>
            <pc:sldMk cId="3950612807" sldId="507"/>
            <ac:spMk id="37" creationId="{7814BD52-AC64-32B3-3F79-019010ECF2DB}"/>
          </ac:spMkLst>
        </pc:spChg>
        <pc:spChg chg="mod">
          <ac:chgData name="Wijeratne D.M.S.D it21138386" userId="45fd3dc1-0149-44fd-a853-d125b9b9ad8c" providerId="ADAL" clId="{D1DE0A81-E877-48F1-9561-394CF0448A59}" dt="2024-09-10T04:14:04.891" v="2008"/>
          <ac:spMkLst>
            <pc:docMk/>
            <pc:sldMk cId="3950612807" sldId="507"/>
            <ac:spMk id="38" creationId="{25833089-A732-2369-7C98-D267E9E978EC}"/>
          </ac:spMkLst>
        </pc:spChg>
        <pc:spChg chg="mod">
          <ac:chgData name="Wijeratne D.M.S.D it21138386" userId="45fd3dc1-0149-44fd-a853-d125b9b9ad8c" providerId="ADAL" clId="{D1DE0A81-E877-48F1-9561-394CF0448A59}" dt="2024-09-10T04:14:04.891" v="2008"/>
          <ac:spMkLst>
            <pc:docMk/>
            <pc:sldMk cId="3950612807" sldId="507"/>
            <ac:spMk id="41" creationId="{F196B9F6-D714-D6FD-A07B-047F8D9CEB25}"/>
          </ac:spMkLst>
        </pc:spChg>
        <pc:spChg chg="mod">
          <ac:chgData name="Wijeratne D.M.S.D it21138386" userId="45fd3dc1-0149-44fd-a853-d125b9b9ad8c" providerId="ADAL" clId="{D1DE0A81-E877-48F1-9561-394CF0448A59}" dt="2024-09-10T04:14:04.891" v="2008"/>
          <ac:spMkLst>
            <pc:docMk/>
            <pc:sldMk cId="3950612807" sldId="507"/>
            <ac:spMk id="42" creationId="{8F337E7C-982E-C57D-C7C8-03D9C3D09390}"/>
          </ac:spMkLst>
        </pc:spChg>
        <pc:spChg chg="add del mod">
          <ac:chgData name="Wijeratne D.M.S.D it21138386" userId="45fd3dc1-0149-44fd-a853-d125b9b9ad8c" providerId="ADAL" clId="{D1DE0A81-E877-48F1-9561-394CF0448A59}" dt="2024-09-10T04:22:18.763" v="2071" actId="1076"/>
          <ac:spMkLst>
            <pc:docMk/>
            <pc:sldMk cId="3950612807" sldId="507"/>
            <ac:spMk id="43" creationId="{00000000-0000-0000-0000-000000000000}"/>
          </ac:spMkLst>
        </pc:spChg>
        <pc:spChg chg="add mod">
          <ac:chgData name="Wijeratne D.M.S.D it21138386" userId="45fd3dc1-0149-44fd-a853-d125b9b9ad8c" providerId="ADAL" clId="{D1DE0A81-E877-48F1-9561-394CF0448A59}" dt="2024-09-10T14:13:57.326" v="2656" actId="20577"/>
          <ac:spMkLst>
            <pc:docMk/>
            <pc:sldMk cId="3950612807" sldId="507"/>
            <ac:spMk id="45" creationId="{684D38A9-35AE-2CD8-B59D-881B5F78AC6F}"/>
          </ac:spMkLst>
        </pc:spChg>
        <pc:spChg chg="mod">
          <ac:chgData name="Wijeratne D.M.S.D it21138386" userId="45fd3dc1-0149-44fd-a853-d125b9b9ad8c" providerId="ADAL" clId="{D1DE0A81-E877-48F1-9561-394CF0448A59}" dt="2024-09-10T04:14:13.977" v="2012"/>
          <ac:spMkLst>
            <pc:docMk/>
            <pc:sldMk cId="3950612807" sldId="507"/>
            <ac:spMk id="47" creationId="{F0A0618A-1C10-56BC-EB2C-81D1DD91603B}"/>
          </ac:spMkLst>
        </pc:spChg>
        <pc:spChg chg="mod">
          <ac:chgData name="Wijeratne D.M.S.D it21138386" userId="45fd3dc1-0149-44fd-a853-d125b9b9ad8c" providerId="ADAL" clId="{D1DE0A81-E877-48F1-9561-394CF0448A59}" dt="2024-09-10T04:14:13.977" v="2012"/>
          <ac:spMkLst>
            <pc:docMk/>
            <pc:sldMk cId="3950612807" sldId="507"/>
            <ac:spMk id="48" creationId="{FA1DBCA5-5652-5028-28C3-F242B9D91762}"/>
          </ac:spMkLst>
        </pc:spChg>
        <pc:spChg chg="mod">
          <ac:chgData name="Wijeratne D.M.S.D it21138386" userId="45fd3dc1-0149-44fd-a853-d125b9b9ad8c" providerId="ADAL" clId="{D1DE0A81-E877-48F1-9561-394CF0448A59}" dt="2024-09-10T04:14:13.977" v="2012"/>
          <ac:spMkLst>
            <pc:docMk/>
            <pc:sldMk cId="3950612807" sldId="507"/>
            <ac:spMk id="50" creationId="{C2FEA646-FF71-4E3B-55F8-8F813D2B497C}"/>
          </ac:spMkLst>
        </pc:spChg>
        <pc:spChg chg="mod">
          <ac:chgData name="Wijeratne D.M.S.D it21138386" userId="45fd3dc1-0149-44fd-a853-d125b9b9ad8c" providerId="ADAL" clId="{D1DE0A81-E877-48F1-9561-394CF0448A59}" dt="2024-09-10T04:14:13.977" v="2012"/>
          <ac:spMkLst>
            <pc:docMk/>
            <pc:sldMk cId="3950612807" sldId="507"/>
            <ac:spMk id="51" creationId="{A4F6ADA5-D7E1-68C2-0BE5-C20E168BEBD9}"/>
          </ac:spMkLst>
        </pc:spChg>
        <pc:spChg chg="mod">
          <ac:chgData name="Wijeratne D.M.S.D it21138386" userId="45fd3dc1-0149-44fd-a853-d125b9b9ad8c" providerId="ADAL" clId="{D1DE0A81-E877-48F1-9561-394CF0448A59}" dt="2024-09-10T04:14:13.977" v="2012"/>
          <ac:spMkLst>
            <pc:docMk/>
            <pc:sldMk cId="3950612807" sldId="507"/>
            <ac:spMk id="53" creationId="{7FF1D529-07EE-5AE7-AE49-DF193225DCF4}"/>
          </ac:spMkLst>
        </pc:spChg>
        <pc:spChg chg="mod">
          <ac:chgData name="Wijeratne D.M.S.D it21138386" userId="45fd3dc1-0149-44fd-a853-d125b9b9ad8c" providerId="ADAL" clId="{D1DE0A81-E877-48F1-9561-394CF0448A59}" dt="2024-09-10T04:14:13.977" v="2012"/>
          <ac:spMkLst>
            <pc:docMk/>
            <pc:sldMk cId="3950612807" sldId="507"/>
            <ac:spMk id="54" creationId="{6505EDF8-366B-4B90-EB86-C11BB67D4DF5}"/>
          </ac:spMkLst>
        </pc:spChg>
        <pc:spChg chg="mod">
          <ac:chgData name="Wijeratne D.M.S.D it21138386" userId="45fd3dc1-0149-44fd-a853-d125b9b9ad8c" providerId="ADAL" clId="{D1DE0A81-E877-48F1-9561-394CF0448A59}" dt="2024-09-10T04:14:13.977" v="2012"/>
          <ac:spMkLst>
            <pc:docMk/>
            <pc:sldMk cId="3950612807" sldId="507"/>
            <ac:spMk id="56" creationId="{8257339F-5F71-DE85-E545-27493D806899}"/>
          </ac:spMkLst>
        </pc:spChg>
        <pc:spChg chg="mod">
          <ac:chgData name="Wijeratne D.M.S.D it21138386" userId="45fd3dc1-0149-44fd-a853-d125b9b9ad8c" providerId="ADAL" clId="{D1DE0A81-E877-48F1-9561-394CF0448A59}" dt="2024-09-10T04:14:13.977" v="2012"/>
          <ac:spMkLst>
            <pc:docMk/>
            <pc:sldMk cId="3950612807" sldId="507"/>
            <ac:spMk id="57" creationId="{99F19ED9-1C0B-F368-684F-D95F0B2050D7}"/>
          </ac:spMkLst>
        </pc:spChg>
        <pc:spChg chg="mod">
          <ac:chgData name="Wijeratne D.M.S.D it21138386" userId="45fd3dc1-0149-44fd-a853-d125b9b9ad8c" providerId="ADAL" clId="{D1DE0A81-E877-48F1-9561-394CF0448A59}" dt="2024-09-10T04:14:13.977" v="2012"/>
          <ac:spMkLst>
            <pc:docMk/>
            <pc:sldMk cId="3950612807" sldId="507"/>
            <ac:spMk id="59" creationId="{2A3E9007-B41F-AD36-CF3A-9B1452372159}"/>
          </ac:spMkLst>
        </pc:spChg>
        <pc:spChg chg="mod">
          <ac:chgData name="Wijeratne D.M.S.D it21138386" userId="45fd3dc1-0149-44fd-a853-d125b9b9ad8c" providerId="ADAL" clId="{D1DE0A81-E877-48F1-9561-394CF0448A59}" dt="2024-09-10T04:14:13.977" v="2012"/>
          <ac:spMkLst>
            <pc:docMk/>
            <pc:sldMk cId="3950612807" sldId="507"/>
            <ac:spMk id="60" creationId="{AA54AB01-9DB9-FDE4-ED28-BFE42729A377}"/>
          </ac:spMkLst>
        </pc:spChg>
        <pc:spChg chg="mod">
          <ac:chgData name="Wijeratne D.M.S.D it21138386" userId="45fd3dc1-0149-44fd-a853-d125b9b9ad8c" providerId="ADAL" clId="{D1DE0A81-E877-48F1-9561-394CF0448A59}" dt="2024-09-10T04:14:13.977" v="2012"/>
          <ac:spMkLst>
            <pc:docMk/>
            <pc:sldMk cId="3950612807" sldId="507"/>
            <ac:spMk id="62" creationId="{D222F38C-6112-25BA-AC40-E475A5AC0F83}"/>
          </ac:spMkLst>
        </pc:spChg>
        <pc:spChg chg="mod">
          <ac:chgData name="Wijeratne D.M.S.D it21138386" userId="45fd3dc1-0149-44fd-a853-d125b9b9ad8c" providerId="ADAL" clId="{D1DE0A81-E877-48F1-9561-394CF0448A59}" dt="2024-09-10T04:14:13.977" v="2012"/>
          <ac:spMkLst>
            <pc:docMk/>
            <pc:sldMk cId="3950612807" sldId="507"/>
            <ac:spMk id="63" creationId="{CB418E7F-4D88-6C17-5DD5-435AABD43615}"/>
          </ac:spMkLst>
        </pc:spChg>
        <pc:grpChg chg="add mod">
          <ac:chgData name="Wijeratne D.M.S.D it21138386" userId="45fd3dc1-0149-44fd-a853-d125b9b9ad8c" providerId="ADAL" clId="{D1DE0A81-E877-48F1-9561-394CF0448A59}" dt="2024-09-10T04:14:04.891" v="2008"/>
          <ac:grpSpMkLst>
            <pc:docMk/>
            <pc:sldMk cId="3950612807" sldId="507"/>
            <ac:grpSpMk id="8" creationId="{3385A66E-2898-B79B-1BD5-01F40A0F9C38}"/>
          </ac:grpSpMkLst>
        </pc:grpChg>
        <pc:grpChg chg="add mod">
          <ac:chgData name="Wijeratne D.M.S.D it21138386" userId="45fd3dc1-0149-44fd-a853-d125b9b9ad8c" providerId="ADAL" clId="{D1DE0A81-E877-48F1-9561-394CF0448A59}" dt="2024-09-10T04:14:04.891" v="2008"/>
          <ac:grpSpMkLst>
            <pc:docMk/>
            <pc:sldMk cId="3950612807" sldId="507"/>
            <ac:grpSpMk id="19" creationId="{DB21D975-7E23-94F7-9750-A2D7CD868E20}"/>
          </ac:grpSpMkLst>
        </pc:grpChg>
        <pc:grpChg chg="add mod">
          <ac:chgData name="Wijeratne D.M.S.D it21138386" userId="45fd3dc1-0149-44fd-a853-d125b9b9ad8c" providerId="ADAL" clId="{D1DE0A81-E877-48F1-9561-394CF0448A59}" dt="2024-09-10T04:14:04.891" v="2008"/>
          <ac:grpSpMkLst>
            <pc:docMk/>
            <pc:sldMk cId="3950612807" sldId="507"/>
            <ac:grpSpMk id="22" creationId="{B009449E-3740-CB3F-39F0-5CDCA806DADC}"/>
          </ac:grpSpMkLst>
        </pc:grpChg>
        <pc:grpChg chg="add mod">
          <ac:chgData name="Wijeratne D.M.S.D it21138386" userId="45fd3dc1-0149-44fd-a853-d125b9b9ad8c" providerId="ADAL" clId="{D1DE0A81-E877-48F1-9561-394CF0448A59}" dt="2024-09-10T04:14:04.891" v="2008"/>
          <ac:grpSpMkLst>
            <pc:docMk/>
            <pc:sldMk cId="3950612807" sldId="507"/>
            <ac:grpSpMk id="33" creationId="{52D21D1B-ABE6-F61E-23F9-989C5AC4A1EF}"/>
          </ac:grpSpMkLst>
        </pc:grpChg>
        <pc:grpChg chg="add mod">
          <ac:chgData name="Wijeratne D.M.S.D it21138386" userId="45fd3dc1-0149-44fd-a853-d125b9b9ad8c" providerId="ADAL" clId="{D1DE0A81-E877-48F1-9561-394CF0448A59}" dt="2024-09-10T04:14:04.891" v="2008"/>
          <ac:grpSpMkLst>
            <pc:docMk/>
            <pc:sldMk cId="3950612807" sldId="507"/>
            <ac:grpSpMk id="36" creationId="{C9E40CA3-85FC-EE0E-2F9C-D6166AEA91B1}"/>
          </ac:grpSpMkLst>
        </pc:grpChg>
        <pc:grpChg chg="add mod">
          <ac:chgData name="Wijeratne D.M.S.D it21138386" userId="45fd3dc1-0149-44fd-a853-d125b9b9ad8c" providerId="ADAL" clId="{D1DE0A81-E877-48F1-9561-394CF0448A59}" dt="2024-09-10T04:14:04.891" v="2008"/>
          <ac:grpSpMkLst>
            <pc:docMk/>
            <pc:sldMk cId="3950612807" sldId="507"/>
            <ac:grpSpMk id="40" creationId="{D67D4F55-C234-D0C3-F662-22404A591C3E}"/>
          </ac:grpSpMkLst>
        </pc:grpChg>
        <pc:grpChg chg="add mod">
          <ac:chgData name="Wijeratne D.M.S.D it21138386" userId="45fd3dc1-0149-44fd-a853-d125b9b9ad8c" providerId="ADAL" clId="{D1DE0A81-E877-48F1-9561-394CF0448A59}" dt="2024-09-10T04:14:17.932" v="2013" actId="1076"/>
          <ac:grpSpMkLst>
            <pc:docMk/>
            <pc:sldMk cId="3950612807" sldId="507"/>
            <ac:grpSpMk id="46" creationId="{1254CDC6-5788-588B-27BA-B2BAA73AEEBA}"/>
          </ac:grpSpMkLst>
        </pc:grpChg>
        <pc:grpChg chg="add del mod">
          <ac:chgData name="Wijeratne D.M.S.D it21138386" userId="45fd3dc1-0149-44fd-a853-d125b9b9ad8c" providerId="ADAL" clId="{D1DE0A81-E877-48F1-9561-394CF0448A59}" dt="2024-09-10T04:16:10.116" v="2050" actId="478"/>
          <ac:grpSpMkLst>
            <pc:docMk/>
            <pc:sldMk cId="3950612807" sldId="507"/>
            <ac:grpSpMk id="49" creationId="{8CAC2EF4-7603-5B02-1B37-D2952FAFDF7E}"/>
          </ac:grpSpMkLst>
        </pc:grpChg>
        <pc:grpChg chg="add mod">
          <ac:chgData name="Wijeratne D.M.S.D it21138386" userId="45fd3dc1-0149-44fd-a853-d125b9b9ad8c" providerId="ADAL" clId="{D1DE0A81-E877-48F1-9561-394CF0448A59}" dt="2024-09-10T04:14:17.932" v="2013" actId="1076"/>
          <ac:grpSpMkLst>
            <pc:docMk/>
            <pc:sldMk cId="3950612807" sldId="507"/>
            <ac:grpSpMk id="52" creationId="{46E5843A-B88D-539A-31C8-D053B5D1012B}"/>
          </ac:grpSpMkLst>
        </pc:grpChg>
        <pc:grpChg chg="add del mod">
          <ac:chgData name="Wijeratne D.M.S.D it21138386" userId="45fd3dc1-0149-44fd-a853-d125b9b9ad8c" providerId="ADAL" clId="{D1DE0A81-E877-48F1-9561-394CF0448A59}" dt="2024-09-10T04:16:08.058" v="2047" actId="478"/>
          <ac:grpSpMkLst>
            <pc:docMk/>
            <pc:sldMk cId="3950612807" sldId="507"/>
            <ac:grpSpMk id="55" creationId="{FEE8CEE7-36A4-9047-14B5-012301BB1EA7}"/>
          </ac:grpSpMkLst>
        </pc:grpChg>
        <pc:grpChg chg="add del mod">
          <ac:chgData name="Wijeratne D.M.S.D it21138386" userId="45fd3dc1-0149-44fd-a853-d125b9b9ad8c" providerId="ADAL" clId="{D1DE0A81-E877-48F1-9561-394CF0448A59}" dt="2024-09-10T04:16:08.719" v="2048" actId="478"/>
          <ac:grpSpMkLst>
            <pc:docMk/>
            <pc:sldMk cId="3950612807" sldId="507"/>
            <ac:grpSpMk id="58" creationId="{836821DA-94F5-6528-9441-0C5AC7DD48C5}"/>
          </ac:grpSpMkLst>
        </pc:grpChg>
        <pc:grpChg chg="add del mod">
          <ac:chgData name="Wijeratne D.M.S.D it21138386" userId="45fd3dc1-0149-44fd-a853-d125b9b9ad8c" providerId="ADAL" clId="{D1DE0A81-E877-48F1-9561-394CF0448A59}" dt="2024-09-10T04:16:09.234" v="2049" actId="478"/>
          <ac:grpSpMkLst>
            <pc:docMk/>
            <pc:sldMk cId="3950612807" sldId="507"/>
            <ac:grpSpMk id="61" creationId="{8D5E1C1E-BCC6-3512-B62D-AE892687873A}"/>
          </ac:grpSpMkLst>
        </pc:grpChg>
      </pc:sldChg>
      <pc:sldChg chg="addSp delSp modSp add mod">
        <pc:chgData name="Wijeratne D.M.S.D it21138386" userId="45fd3dc1-0149-44fd-a853-d125b9b9ad8c" providerId="ADAL" clId="{D1DE0A81-E877-48F1-9561-394CF0448A59}" dt="2024-09-10T16:20:52.028" v="3090" actId="20577"/>
        <pc:sldMkLst>
          <pc:docMk/>
          <pc:sldMk cId="425746970" sldId="516"/>
        </pc:sldMkLst>
        <pc:spChg chg="add del mod">
          <ac:chgData name="Wijeratne D.M.S.D it21138386" userId="45fd3dc1-0149-44fd-a853-d125b9b9ad8c" providerId="ADAL" clId="{D1DE0A81-E877-48F1-9561-394CF0448A59}" dt="2024-09-10T14:59:49.343" v="2815" actId="122"/>
          <ac:spMkLst>
            <pc:docMk/>
            <pc:sldMk cId="425746970" sldId="516"/>
            <ac:spMk id="8" creationId="{25D49F8C-25D2-BF50-29D3-A9D9DC9110C6}"/>
          </ac:spMkLst>
        </pc:spChg>
        <pc:spChg chg="add del mod">
          <ac:chgData name="Wijeratne D.M.S.D it21138386" userId="45fd3dc1-0149-44fd-a853-d125b9b9ad8c" providerId="ADAL" clId="{D1DE0A81-E877-48F1-9561-394CF0448A59}" dt="2024-09-10T14:57:55.790" v="2723" actId="478"/>
          <ac:spMkLst>
            <pc:docMk/>
            <pc:sldMk cId="425746970" sldId="516"/>
            <ac:spMk id="9" creationId="{39F97698-D4F2-1779-1A8A-AFFA1188B3E6}"/>
          </ac:spMkLst>
        </pc:spChg>
        <pc:spChg chg="add mod">
          <ac:chgData name="Wijeratne D.M.S.D it21138386" userId="45fd3dc1-0149-44fd-a853-d125b9b9ad8c" providerId="ADAL" clId="{D1DE0A81-E877-48F1-9561-394CF0448A59}" dt="2024-09-10T14:57:37.130" v="2719"/>
          <ac:spMkLst>
            <pc:docMk/>
            <pc:sldMk cId="425746970" sldId="516"/>
            <ac:spMk id="18" creationId="{A0BA2DBA-4DB4-E19C-D3C0-BCBD0D454E24}"/>
          </ac:spMkLst>
        </pc:spChg>
        <pc:spChg chg="add mod">
          <ac:chgData name="Wijeratne D.M.S.D it21138386" userId="45fd3dc1-0149-44fd-a853-d125b9b9ad8c" providerId="ADAL" clId="{D1DE0A81-E877-48F1-9561-394CF0448A59}" dt="2024-09-10T16:19:09.996" v="3077" actId="1076"/>
          <ac:spMkLst>
            <pc:docMk/>
            <pc:sldMk cId="425746970" sldId="516"/>
            <ac:spMk id="19" creationId="{2C61BECF-4CF4-4D44-7EE0-C1BA78576E08}"/>
          </ac:spMkLst>
        </pc:spChg>
        <pc:spChg chg="add mod">
          <ac:chgData name="Wijeratne D.M.S.D it21138386" userId="45fd3dc1-0149-44fd-a853-d125b9b9ad8c" providerId="ADAL" clId="{D1DE0A81-E877-48F1-9561-394CF0448A59}" dt="2024-09-10T16:20:20.849" v="3082" actId="20577"/>
          <ac:spMkLst>
            <pc:docMk/>
            <pc:sldMk cId="425746970" sldId="516"/>
            <ac:spMk id="20" creationId="{B0FF2E77-7744-BFD1-A0DF-97722790C47B}"/>
          </ac:spMkLst>
        </pc:spChg>
        <pc:spChg chg="del">
          <ac:chgData name="Wijeratne D.M.S.D it21138386" userId="45fd3dc1-0149-44fd-a853-d125b9b9ad8c" providerId="ADAL" clId="{D1DE0A81-E877-48F1-9561-394CF0448A59}" dt="2024-09-10T14:55:49.288" v="2675" actId="478"/>
          <ac:spMkLst>
            <pc:docMk/>
            <pc:sldMk cId="425746970" sldId="516"/>
            <ac:spMk id="39" creationId="{00000000-0000-0000-0000-000000000000}"/>
          </ac:spMkLst>
        </pc:spChg>
        <pc:spChg chg="mod">
          <ac:chgData name="Wijeratne D.M.S.D it21138386" userId="45fd3dc1-0149-44fd-a853-d125b9b9ad8c" providerId="ADAL" clId="{D1DE0A81-E877-48F1-9561-394CF0448A59}" dt="2024-09-10T14:56:25.829" v="2683" actId="1076"/>
          <ac:spMkLst>
            <pc:docMk/>
            <pc:sldMk cId="425746970" sldId="516"/>
            <ac:spMk id="42" creationId="{00000000-0000-0000-0000-000000000000}"/>
          </ac:spMkLst>
        </pc:spChg>
        <pc:spChg chg="mod">
          <ac:chgData name="Wijeratne D.M.S.D it21138386" userId="45fd3dc1-0149-44fd-a853-d125b9b9ad8c" providerId="ADAL" clId="{D1DE0A81-E877-48F1-9561-394CF0448A59}" dt="2024-09-10T16:20:52.028" v="3090" actId="20577"/>
          <ac:spMkLst>
            <pc:docMk/>
            <pc:sldMk cId="425746970" sldId="516"/>
            <ac:spMk id="43" creationId="{00000000-0000-0000-0000-000000000000}"/>
          </ac:spMkLst>
        </pc:spChg>
        <pc:spChg chg="mod">
          <ac:chgData name="Wijeratne D.M.S.D it21138386" userId="45fd3dc1-0149-44fd-a853-d125b9b9ad8c" providerId="ADAL" clId="{D1DE0A81-E877-48F1-9561-394CF0448A59}" dt="2024-09-10T14:57:52.806" v="2722" actId="1076"/>
          <ac:spMkLst>
            <pc:docMk/>
            <pc:sldMk cId="425746970" sldId="516"/>
            <ac:spMk id="46" creationId="{00000000-0000-0000-0000-000000000000}"/>
          </ac:spMkLst>
        </pc:spChg>
        <pc:spChg chg="mod">
          <ac:chgData name="Wijeratne D.M.S.D it21138386" userId="45fd3dc1-0149-44fd-a853-d125b9b9ad8c" providerId="ADAL" clId="{D1DE0A81-E877-48F1-9561-394CF0448A59}" dt="2024-09-10T16:17:11.996" v="3066"/>
          <ac:spMkLst>
            <pc:docMk/>
            <pc:sldMk cId="425746970" sldId="516"/>
            <ac:spMk id="47" creationId="{00000000-0000-0000-0000-000000000000}"/>
          </ac:spMkLst>
        </pc:spChg>
      </pc:sldChg>
      <pc:sldChg chg="addSp delSp modSp add mod">
        <pc:chgData name="Wijeratne D.M.S.D it21138386" userId="45fd3dc1-0149-44fd-a853-d125b9b9ad8c" providerId="ADAL" clId="{D1DE0A81-E877-48F1-9561-394CF0448A59}" dt="2024-09-10T16:24:53.836" v="3122" actId="1076"/>
        <pc:sldMkLst>
          <pc:docMk/>
          <pc:sldMk cId="3396882913" sldId="517"/>
        </pc:sldMkLst>
        <pc:spChg chg="add mod">
          <ac:chgData name="Wijeratne D.M.S.D it21138386" userId="45fd3dc1-0149-44fd-a853-d125b9b9ad8c" providerId="ADAL" clId="{D1DE0A81-E877-48F1-9561-394CF0448A59}" dt="2024-09-10T16:24:41.351" v="3117" actId="108"/>
          <ac:spMkLst>
            <pc:docMk/>
            <pc:sldMk cId="3396882913" sldId="517"/>
            <ac:spMk id="9" creationId="{00000000-0000-0000-0000-000000000000}"/>
          </ac:spMkLst>
        </pc:spChg>
        <pc:spChg chg="mod">
          <ac:chgData name="Wijeratne D.M.S.D it21138386" userId="45fd3dc1-0149-44fd-a853-d125b9b9ad8c" providerId="ADAL" clId="{D1DE0A81-E877-48F1-9561-394CF0448A59}" dt="2024-09-10T15:00:21.613" v="2817"/>
          <ac:spMkLst>
            <pc:docMk/>
            <pc:sldMk cId="3396882913" sldId="517"/>
            <ac:spMk id="18" creationId="{A0BA2DBA-4DB4-E19C-D3C0-BCBD0D454E24}"/>
          </ac:spMkLst>
        </pc:spChg>
        <pc:spChg chg="mod">
          <ac:chgData name="Wijeratne D.M.S.D it21138386" userId="45fd3dc1-0149-44fd-a853-d125b9b9ad8c" providerId="ADAL" clId="{D1DE0A81-E877-48F1-9561-394CF0448A59}" dt="2024-09-10T16:24:53.836" v="3122" actId="1076"/>
          <ac:spMkLst>
            <pc:docMk/>
            <pc:sldMk cId="3396882913" sldId="517"/>
            <ac:spMk id="19" creationId="{2C61BECF-4CF4-4D44-7EE0-C1BA78576E08}"/>
          </ac:spMkLst>
        </pc:spChg>
        <pc:spChg chg="mod">
          <ac:chgData name="Wijeratne D.M.S.D it21138386" userId="45fd3dc1-0149-44fd-a853-d125b9b9ad8c" providerId="ADAL" clId="{D1DE0A81-E877-48F1-9561-394CF0448A59}" dt="2024-09-10T16:24:53.836" v="3122" actId="1076"/>
          <ac:spMkLst>
            <pc:docMk/>
            <pc:sldMk cId="3396882913" sldId="517"/>
            <ac:spMk id="20" creationId="{B0FF2E77-7744-BFD1-A0DF-97722790C47B}"/>
          </ac:spMkLst>
        </pc:spChg>
        <pc:spChg chg="mod">
          <ac:chgData name="Wijeratne D.M.S.D it21138386" userId="45fd3dc1-0149-44fd-a853-d125b9b9ad8c" providerId="ADAL" clId="{D1DE0A81-E877-48F1-9561-394CF0448A59}" dt="2024-09-10T15:00:35.813" v="2818"/>
          <ac:spMkLst>
            <pc:docMk/>
            <pc:sldMk cId="3396882913" sldId="517"/>
            <ac:spMk id="42" creationId="{00000000-0000-0000-0000-000000000000}"/>
          </ac:spMkLst>
        </pc:spChg>
        <pc:spChg chg="mod">
          <ac:chgData name="Wijeratne D.M.S.D it21138386" userId="45fd3dc1-0149-44fd-a853-d125b9b9ad8c" providerId="ADAL" clId="{D1DE0A81-E877-48F1-9561-394CF0448A59}" dt="2024-09-10T16:24:47.881" v="3121" actId="20577"/>
          <ac:spMkLst>
            <pc:docMk/>
            <pc:sldMk cId="3396882913" sldId="517"/>
            <ac:spMk id="43" creationId="{00000000-0000-0000-0000-000000000000}"/>
          </ac:spMkLst>
        </pc:spChg>
        <pc:spChg chg="mod">
          <ac:chgData name="Wijeratne D.M.S.D it21138386" userId="45fd3dc1-0149-44fd-a853-d125b9b9ad8c" providerId="ADAL" clId="{D1DE0A81-E877-48F1-9561-394CF0448A59}" dt="2024-09-10T15:00:45.404" v="2819"/>
          <ac:spMkLst>
            <pc:docMk/>
            <pc:sldMk cId="3396882913" sldId="517"/>
            <ac:spMk id="46" creationId="{00000000-0000-0000-0000-000000000000}"/>
          </ac:spMkLst>
        </pc:spChg>
        <pc:spChg chg="del mod">
          <ac:chgData name="Wijeratne D.M.S.D it21138386" userId="45fd3dc1-0149-44fd-a853-d125b9b9ad8c" providerId="ADAL" clId="{D1DE0A81-E877-48F1-9561-394CF0448A59}" dt="2024-09-10T15:11:51.935" v="2922" actId="21"/>
          <ac:spMkLst>
            <pc:docMk/>
            <pc:sldMk cId="3396882913" sldId="517"/>
            <ac:spMk id="47" creationId="{00000000-0000-0000-0000-000000000000}"/>
          </ac:spMkLst>
        </pc:spChg>
      </pc:sldChg>
      <pc:sldChg chg="delSp modSp add mod">
        <pc:chgData name="Wijeratne D.M.S.D it21138386" userId="45fd3dc1-0149-44fd-a853-d125b9b9ad8c" providerId="ADAL" clId="{D1DE0A81-E877-48F1-9561-394CF0448A59}" dt="2024-09-10T16:30:32.566" v="3157" actId="403"/>
        <pc:sldMkLst>
          <pc:docMk/>
          <pc:sldMk cId="4267532669" sldId="518"/>
        </pc:sldMkLst>
        <pc:spChg chg="del mod">
          <ac:chgData name="Wijeratne D.M.S.D it21138386" userId="45fd3dc1-0149-44fd-a853-d125b9b9ad8c" providerId="ADAL" clId="{D1DE0A81-E877-48F1-9561-394CF0448A59}" dt="2024-09-10T16:30:02.690" v="3133" actId="478"/>
          <ac:spMkLst>
            <pc:docMk/>
            <pc:sldMk cId="4267532669" sldId="518"/>
            <ac:spMk id="9" creationId="{00000000-0000-0000-0000-000000000000}"/>
          </ac:spMkLst>
        </pc:spChg>
        <pc:spChg chg="mod">
          <ac:chgData name="Wijeratne D.M.S.D it21138386" userId="45fd3dc1-0149-44fd-a853-d125b9b9ad8c" providerId="ADAL" clId="{D1DE0A81-E877-48F1-9561-394CF0448A59}" dt="2024-09-10T16:29:55.531" v="3130"/>
          <ac:spMkLst>
            <pc:docMk/>
            <pc:sldMk cId="4267532669" sldId="518"/>
            <ac:spMk id="18" creationId="{A0BA2DBA-4DB4-E19C-D3C0-BCBD0D454E24}"/>
          </ac:spMkLst>
        </pc:spChg>
        <pc:spChg chg="del mod">
          <ac:chgData name="Wijeratne D.M.S.D it21138386" userId="45fd3dc1-0149-44fd-a853-d125b9b9ad8c" providerId="ADAL" clId="{D1DE0A81-E877-48F1-9561-394CF0448A59}" dt="2024-09-10T16:30:04.544" v="3134" actId="478"/>
          <ac:spMkLst>
            <pc:docMk/>
            <pc:sldMk cId="4267532669" sldId="518"/>
            <ac:spMk id="19" creationId="{2C61BECF-4CF4-4D44-7EE0-C1BA78576E08}"/>
          </ac:spMkLst>
        </pc:spChg>
        <pc:spChg chg="del mod">
          <ac:chgData name="Wijeratne D.M.S.D it21138386" userId="45fd3dc1-0149-44fd-a853-d125b9b9ad8c" providerId="ADAL" clId="{D1DE0A81-E877-48F1-9561-394CF0448A59}" dt="2024-09-10T16:30:05.489" v="3135" actId="478"/>
          <ac:spMkLst>
            <pc:docMk/>
            <pc:sldMk cId="4267532669" sldId="518"/>
            <ac:spMk id="20" creationId="{B0FF2E77-7744-BFD1-A0DF-97722790C47B}"/>
          </ac:spMkLst>
        </pc:spChg>
        <pc:spChg chg="del mod">
          <ac:chgData name="Wijeratne D.M.S.D it21138386" userId="45fd3dc1-0149-44fd-a853-d125b9b9ad8c" providerId="ADAL" clId="{D1DE0A81-E877-48F1-9561-394CF0448A59}" dt="2024-09-10T16:30:00.034" v="3131" actId="478"/>
          <ac:spMkLst>
            <pc:docMk/>
            <pc:sldMk cId="4267532669" sldId="518"/>
            <ac:spMk id="42" creationId="{00000000-0000-0000-0000-000000000000}"/>
          </ac:spMkLst>
        </pc:spChg>
        <pc:spChg chg="mod">
          <ac:chgData name="Wijeratne D.M.S.D it21138386" userId="45fd3dc1-0149-44fd-a853-d125b9b9ad8c" providerId="ADAL" clId="{D1DE0A81-E877-48F1-9561-394CF0448A59}" dt="2024-09-10T16:30:32.566" v="3157" actId="403"/>
          <ac:spMkLst>
            <pc:docMk/>
            <pc:sldMk cId="4267532669" sldId="518"/>
            <ac:spMk id="43" creationId="{00000000-0000-0000-0000-000000000000}"/>
          </ac:spMkLst>
        </pc:spChg>
        <pc:spChg chg="del mod">
          <ac:chgData name="Wijeratne D.M.S.D it21138386" userId="45fd3dc1-0149-44fd-a853-d125b9b9ad8c" providerId="ADAL" clId="{D1DE0A81-E877-48F1-9561-394CF0448A59}" dt="2024-09-10T16:30:01.635" v="3132" actId="478"/>
          <ac:spMkLst>
            <pc:docMk/>
            <pc:sldMk cId="4267532669" sldId="518"/>
            <ac:spMk id="46" creationId="{00000000-0000-0000-0000-000000000000}"/>
          </ac:spMkLst>
        </pc:spChg>
      </pc:sldChg>
      <pc:sldChg chg="add">
        <pc:chgData name="Wijeratne D.M.S.D it21138386" userId="45fd3dc1-0149-44fd-a853-d125b9b9ad8c" providerId="ADAL" clId="{D1DE0A81-E877-48F1-9561-394CF0448A59}" dt="2024-09-11T02:35:06.385" v="3185" actId="2890"/>
        <pc:sldMkLst>
          <pc:docMk/>
          <pc:sldMk cId="3282418940" sldId="519"/>
        </pc:sldMkLst>
      </pc:sldChg>
      <pc:sldChg chg="addSp delSp modSp add mod modAnim modShow">
        <pc:chgData name="Wijeratne D.M.S.D it21138386" userId="45fd3dc1-0149-44fd-a853-d125b9b9ad8c" providerId="ADAL" clId="{D1DE0A81-E877-48F1-9561-394CF0448A59}" dt="2024-09-11T02:49:11.793" v="3562" actId="729"/>
        <pc:sldMkLst>
          <pc:docMk/>
          <pc:sldMk cId="2232007739" sldId="520"/>
        </pc:sldMkLst>
        <pc:spChg chg="mod">
          <ac:chgData name="Wijeratne D.M.S.D it21138386" userId="45fd3dc1-0149-44fd-a853-d125b9b9ad8c" providerId="ADAL" clId="{D1DE0A81-E877-48F1-9561-394CF0448A59}" dt="2024-09-11T02:46:57.166" v="3488" actId="1076"/>
          <ac:spMkLst>
            <pc:docMk/>
            <pc:sldMk cId="2232007739" sldId="520"/>
            <ac:spMk id="8" creationId="{C69AB6D6-40DC-109A-31B8-6E31EFBBE228}"/>
          </ac:spMkLst>
        </pc:spChg>
        <pc:spChg chg="mod">
          <ac:chgData name="Wijeratne D.M.S.D it21138386" userId="45fd3dc1-0149-44fd-a853-d125b9b9ad8c" providerId="ADAL" clId="{D1DE0A81-E877-48F1-9561-394CF0448A59}" dt="2024-09-11T02:46:52.761" v="3487" actId="1076"/>
          <ac:spMkLst>
            <pc:docMk/>
            <pc:sldMk cId="2232007739" sldId="520"/>
            <ac:spMk id="21" creationId="{1106604B-BE8F-46FE-9E45-8844894085E6}"/>
          </ac:spMkLst>
        </pc:spChg>
        <pc:spChg chg="add mod">
          <ac:chgData name="Wijeratne D.M.S.D it21138386" userId="45fd3dc1-0149-44fd-a853-d125b9b9ad8c" providerId="ADAL" clId="{D1DE0A81-E877-48F1-9561-394CF0448A59}" dt="2024-09-11T02:47:09.288" v="3491" actId="14100"/>
          <ac:spMkLst>
            <pc:docMk/>
            <pc:sldMk cId="2232007739" sldId="520"/>
            <ac:spMk id="23" creationId="{7BA3C174-598A-4BAD-EA43-901654D39EFD}"/>
          </ac:spMkLst>
        </pc:spChg>
        <pc:spChg chg="add mod">
          <ac:chgData name="Wijeratne D.M.S.D it21138386" userId="45fd3dc1-0149-44fd-a853-d125b9b9ad8c" providerId="ADAL" clId="{D1DE0A81-E877-48F1-9561-394CF0448A59}" dt="2024-09-11T02:47:50.537" v="3561" actId="20577"/>
          <ac:spMkLst>
            <pc:docMk/>
            <pc:sldMk cId="2232007739" sldId="520"/>
            <ac:spMk id="34" creationId="{81805969-1B11-1710-0D99-02E4F08243E3}"/>
          </ac:spMkLst>
        </pc:spChg>
        <pc:picChg chg="del">
          <ac:chgData name="Wijeratne D.M.S.D it21138386" userId="45fd3dc1-0149-44fd-a853-d125b9b9ad8c" providerId="ADAL" clId="{D1DE0A81-E877-48F1-9561-394CF0448A59}" dt="2024-09-11T02:41:04.109" v="3343" actId="478"/>
          <ac:picMkLst>
            <pc:docMk/>
            <pc:sldMk cId="2232007739" sldId="520"/>
            <ac:picMk id="7" creationId="{1603D7BD-2929-1F59-6CA1-CE957CA6649B}"/>
          </ac:picMkLst>
        </pc:picChg>
        <pc:picChg chg="del">
          <ac:chgData name="Wijeratne D.M.S.D it21138386" userId="45fd3dc1-0149-44fd-a853-d125b9b9ad8c" providerId="ADAL" clId="{D1DE0A81-E877-48F1-9561-394CF0448A59}" dt="2024-09-11T02:41:13.872" v="3347" actId="478"/>
          <ac:picMkLst>
            <pc:docMk/>
            <pc:sldMk cId="2232007739" sldId="520"/>
            <ac:picMk id="9" creationId="{5C5957FF-8B03-E392-07A2-8C4B576189CC}"/>
          </ac:picMkLst>
        </pc:picChg>
        <pc:picChg chg="add mod">
          <ac:chgData name="Wijeratne D.M.S.D it21138386" userId="45fd3dc1-0149-44fd-a853-d125b9b9ad8c" providerId="ADAL" clId="{D1DE0A81-E877-48F1-9561-394CF0448A59}" dt="2024-09-11T02:41:09.543" v="3346" actId="14100"/>
          <ac:picMkLst>
            <pc:docMk/>
            <pc:sldMk cId="2232007739" sldId="520"/>
            <ac:picMk id="10" creationId="{0937551E-D783-553D-C1C1-5C697231627F}"/>
          </ac:picMkLst>
        </pc:picChg>
        <pc:picChg chg="del">
          <ac:chgData name="Wijeratne D.M.S.D it21138386" userId="45fd3dc1-0149-44fd-a853-d125b9b9ad8c" providerId="ADAL" clId="{D1DE0A81-E877-48F1-9561-394CF0448A59}" dt="2024-09-11T02:41:14.416" v="3348" actId="478"/>
          <ac:picMkLst>
            <pc:docMk/>
            <pc:sldMk cId="2232007739" sldId="520"/>
            <ac:picMk id="19" creationId="{F1B3B61C-1AC4-50CE-2FFA-D5E4B909739C}"/>
          </ac:picMkLst>
        </pc:picChg>
        <pc:picChg chg="del">
          <ac:chgData name="Wijeratne D.M.S.D it21138386" userId="45fd3dc1-0149-44fd-a853-d125b9b9ad8c" providerId="ADAL" clId="{D1DE0A81-E877-48F1-9561-394CF0448A59}" dt="2024-09-11T02:41:14.787" v="3349" actId="478"/>
          <ac:picMkLst>
            <pc:docMk/>
            <pc:sldMk cId="2232007739" sldId="520"/>
            <ac:picMk id="20" creationId="{827D8627-728A-0BDF-00BB-6C2BDAEB247F}"/>
          </ac:picMkLst>
        </pc:picChg>
        <pc:picChg chg="add mod">
          <ac:chgData name="Wijeratne D.M.S.D it21138386" userId="45fd3dc1-0149-44fd-a853-d125b9b9ad8c" providerId="ADAL" clId="{D1DE0A81-E877-48F1-9561-394CF0448A59}" dt="2024-09-11T02:47:16.015" v="3493" actId="14100"/>
          <ac:picMkLst>
            <pc:docMk/>
            <pc:sldMk cId="2232007739" sldId="520"/>
            <ac:picMk id="22" creationId="{31B33E65-8051-E123-7107-715602187337}"/>
          </ac:picMkLst>
        </pc:picChg>
        <pc:picChg chg="add mod">
          <ac:chgData name="Wijeratne D.M.S.D it21138386" userId="45fd3dc1-0149-44fd-a853-d125b9b9ad8c" providerId="ADAL" clId="{D1DE0A81-E877-48F1-9561-394CF0448A59}" dt="2024-09-11T02:47:11.815" v="3492" actId="1076"/>
          <ac:picMkLst>
            <pc:docMk/>
            <pc:sldMk cId="2232007739" sldId="520"/>
            <ac:picMk id="33" creationId="{6B05A052-42EF-9D58-99D2-E242B69C335C}"/>
          </ac:picMkLst>
        </pc:picChg>
      </pc:sldChg>
      <pc:sldMasterChg chg="delSldLayout">
        <pc:chgData name="Wijeratne D.M.S.D it21138386" userId="45fd3dc1-0149-44fd-a853-d125b9b9ad8c" providerId="ADAL" clId="{D1DE0A81-E877-48F1-9561-394CF0448A59}" dt="2024-09-10T19:43:22.767" v="3158" actId="47"/>
        <pc:sldMasterMkLst>
          <pc:docMk/>
          <pc:sldMasterMk cId="0" sldId="2147483680"/>
        </pc:sldMasterMkLst>
        <pc:sldLayoutChg chg="del">
          <pc:chgData name="Wijeratne D.M.S.D it21138386" userId="45fd3dc1-0149-44fd-a853-d125b9b9ad8c" providerId="ADAL" clId="{D1DE0A81-E877-48F1-9561-394CF0448A59}" dt="2024-09-10T19:43:22.767" v="3158" actId="47"/>
          <pc:sldLayoutMkLst>
            <pc:docMk/>
            <pc:sldMasterMk cId="0" sldId="2147483680"/>
            <pc:sldLayoutMk cId="0" sldId="2147483662"/>
          </pc:sldLayoutMkLst>
        </pc:sldLayoutChg>
        <pc:sldLayoutChg chg="del">
          <pc:chgData name="Wijeratne D.M.S.D it21138386" userId="45fd3dc1-0149-44fd-a853-d125b9b9ad8c" providerId="ADAL" clId="{D1DE0A81-E877-48F1-9561-394CF0448A59}" dt="2024-09-10T04:08:33.693" v="2003" actId="47"/>
          <pc:sldLayoutMkLst>
            <pc:docMk/>
            <pc:sldMasterMk cId="0" sldId="2147483680"/>
            <pc:sldLayoutMk cId="0" sldId="2147483664"/>
          </pc:sldLayoutMkLst>
        </pc:sldLayoutChg>
        <pc:sldLayoutChg chg="del">
          <pc:chgData name="Wijeratne D.M.S.D it21138386" userId="45fd3dc1-0149-44fd-a853-d125b9b9ad8c" providerId="ADAL" clId="{D1DE0A81-E877-48F1-9561-394CF0448A59}" dt="2024-09-10T04:08:33.693" v="2003" actId="47"/>
          <pc:sldLayoutMkLst>
            <pc:docMk/>
            <pc:sldMasterMk cId="0" sldId="2147483680"/>
            <pc:sldLayoutMk cId="0" sldId="2147483666"/>
          </pc:sldLayoutMkLst>
        </pc:sldLayoutChg>
      </pc:sldMasterChg>
    </pc:docChg>
  </pc:docChgLst>
  <pc:docChgLst>
    <pc:chgData name="Christy H M it21127946" userId="S::it21127946@my.sliit.lk::0c28b57a-5422-48ba-bc51-ab4e3c7f524d" providerId="AD" clId="Web-{478A2A1E-5AC2-8D04-10EE-65F42B900C0C}"/>
    <pc:docChg chg="addSld delSld modSld sldOrd">
      <pc:chgData name="Christy H M it21127946" userId="S::it21127946@my.sliit.lk::0c28b57a-5422-48ba-bc51-ab4e3c7f524d" providerId="AD" clId="Web-{478A2A1E-5AC2-8D04-10EE-65F42B900C0C}" dt="2024-09-10T14:46:18.157" v="540" actId="20577"/>
      <pc:docMkLst>
        <pc:docMk/>
      </pc:docMkLst>
      <pc:sldChg chg="mod modShow">
        <pc:chgData name="Christy H M it21127946" userId="S::it21127946@my.sliit.lk::0c28b57a-5422-48ba-bc51-ab4e3c7f524d" providerId="AD" clId="Web-{478A2A1E-5AC2-8D04-10EE-65F42B900C0C}" dt="2024-09-10T12:48:46.935" v="1"/>
        <pc:sldMkLst>
          <pc:docMk/>
          <pc:sldMk cId="0" sldId="269"/>
        </pc:sldMkLst>
      </pc:sldChg>
      <pc:sldChg chg="ord">
        <pc:chgData name="Christy H M it21127946" userId="S::it21127946@my.sliit.lk::0c28b57a-5422-48ba-bc51-ab4e3c7f524d" providerId="AD" clId="Web-{478A2A1E-5AC2-8D04-10EE-65F42B900C0C}" dt="2024-09-10T13:43:42.972" v="245"/>
        <pc:sldMkLst>
          <pc:docMk/>
          <pc:sldMk cId="2926043153" sldId="425"/>
        </pc:sldMkLst>
      </pc:sldChg>
      <pc:sldChg chg="modSp">
        <pc:chgData name="Christy H M it21127946" userId="S::it21127946@my.sliit.lk::0c28b57a-5422-48ba-bc51-ab4e3c7f524d" providerId="AD" clId="Web-{478A2A1E-5AC2-8D04-10EE-65F42B900C0C}" dt="2024-09-10T14:46:18.157" v="540" actId="20577"/>
        <pc:sldMkLst>
          <pc:docMk/>
          <pc:sldMk cId="4145814851" sldId="432"/>
        </pc:sldMkLst>
        <pc:spChg chg="mod">
          <ac:chgData name="Christy H M it21127946" userId="S::it21127946@my.sliit.lk::0c28b57a-5422-48ba-bc51-ab4e3c7f524d" providerId="AD" clId="Web-{478A2A1E-5AC2-8D04-10EE-65F42B900C0C}" dt="2024-09-10T14:46:18.157" v="540" actId="20577"/>
          <ac:spMkLst>
            <pc:docMk/>
            <pc:sldMk cId="4145814851" sldId="432"/>
            <ac:spMk id="1157" creationId="{00000000-0000-0000-0000-000000000000}"/>
          </ac:spMkLst>
        </pc:spChg>
      </pc:sldChg>
      <pc:sldChg chg="mod modShow">
        <pc:chgData name="Christy H M it21127946" userId="S::it21127946@my.sliit.lk::0c28b57a-5422-48ba-bc51-ab4e3c7f524d" providerId="AD" clId="Web-{478A2A1E-5AC2-8D04-10EE-65F42B900C0C}" dt="2024-09-10T13:52:46.408" v="403"/>
        <pc:sldMkLst>
          <pc:docMk/>
          <pc:sldMk cId="2541457938" sldId="434"/>
        </pc:sldMkLst>
      </pc:sldChg>
      <pc:sldChg chg="mod modShow">
        <pc:chgData name="Christy H M it21127946" userId="S::it21127946@my.sliit.lk::0c28b57a-5422-48ba-bc51-ab4e3c7f524d" providerId="AD" clId="Web-{478A2A1E-5AC2-8D04-10EE-65F42B900C0C}" dt="2024-09-10T12:48:56.842" v="2"/>
        <pc:sldMkLst>
          <pc:docMk/>
          <pc:sldMk cId="1220149023" sldId="439"/>
        </pc:sldMkLst>
      </pc:sldChg>
      <pc:sldChg chg="mod modShow">
        <pc:chgData name="Christy H M it21127946" userId="S::it21127946@my.sliit.lk::0c28b57a-5422-48ba-bc51-ab4e3c7f524d" providerId="AD" clId="Web-{478A2A1E-5AC2-8D04-10EE-65F42B900C0C}" dt="2024-09-10T13:41:20.410" v="242"/>
        <pc:sldMkLst>
          <pc:docMk/>
          <pc:sldMk cId="2938204738" sldId="445"/>
        </pc:sldMkLst>
      </pc:sldChg>
      <pc:sldChg chg="mod modShow">
        <pc:chgData name="Christy H M it21127946" userId="S::it21127946@my.sliit.lk::0c28b57a-5422-48ba-bc51-ab4e3c7f524d" providerId="AD" clId="Web-{478A2A1E-5AC2-8D04-10EE-65F42B900C0C}" dt="2024-09-10T13:41:33.801" v="244"/>
        <pc:sldMkLst>
          <pc:docMk/>
          <pc:sldMk cId="2282208424" sldId="446"/>
        </pc:sldMkLst>
      </pc:sldChg>
      <pc:sldChg chg="mod modShow">
        <pc:chgData name="Christy H M it21127946" userId="S::it21127946@my.sliit.lk::0c28b57a-5422-48ba-bc51-ab4e3c7f524d" providerId="AD" clId="Web-{478A2A1E-5AC2-8D04-10EE-65F42B900C0C}" dt="2024-09-10T13:41:25.614" v="243"/>
        <pc:sldMkLst>
          <pc:docMk/>
          <pc:sldMk cId="1266363122" sldId="447"/>
        </pc:sldMkLst>
      </pc:sldChg>
      <pc:sldChg chg="mod modShow">
        <pc:chgData name="Christy H M it21127946" userId="S::it21127946@my.sliit.lk::0c28b57a-5422-48ba-bc51-ab4e3c7f524d" providerId="AD" clId="Web-{478A2A1E-5AC2-8D04-10EE-65F42B900C0C}" dt="2024-09-10T12:50:01.221" v="4"/>
        <pc:sldMkLst>
          <pc:docMk/>
          <pc:sldMk cId="2027947742" sldId="458"/>
        </pc:sldMkLst>
      </pc:sldChg>
      <pc:sldChg chg="mod modShow">
        <pc:chgData name="Christy H M it21127946" userId="S::it21127946@my.sliit.lk::0c28b57a-5422-48ba-bc51-ab4e3c7f524d" providerId="AD" clId="Web-{478A2A1E-5AC2-8D04-10EE-65F42B900C0C}" dt="2024-09-10T12:49:44.033" v="3"/>
        <pc:sldMkLst>
          <pc:docMk/>
          <pc:sldMk cId="1571697621" sldId="459"/>
        </pc:sldMkLst>
      </pc:sldChg>
      <pc:sldChg chg="mod modShow">
        <pc:chgData name="Christy H M it21127946" userId="S::it21127946@my.sliit.lk::0c28b57a-5422-48ba-bc51-ab4e3c7f524d" providerId="AD" clId="Web-{478A2A1E-5AC2-8D04-10EE-65F42B900C0C}" dt="2024-09-10T12:48:37.669" v="0"/>
        <pc:sldMkLst>
          <pc:docMk/>
          <pc:sldMk cId="1834881182" sldId="462"/>
        </pc:sldMkLst>
      </pc:sldChg>
      <pc:sldChg chg="modSp">
        <pc:chgData name="Christy H M it21127946" userId="S::it21127946@my.sliit.lk::0c28b57a-5422-48ba-bc51-ab4e3c7f524d" providerId="AD" clId="Web-{478A2A1E-5AC2-8D04-10EE-65F42B900C0C}" dt="2024-09-10T12:50:08.753" v="5"/>
        <pc:sldMkLst>
          <pc:docMk/>
          <pc:sldMk cId="1604618789" sldId="473"/>
        </pc:sldMkLst>
        <pc:picChg chg="mod">
          <ac:chgData name="Christy H M it21127946" userId="S::it21127946@my.sliit.lk::0c28b57a-5422-48ba-bc51-ab4e3c7f524d" providerId="AD" clId="Web-{478A2A1E-5AC2-8D04-10EE-65F42B900C0C}" dt="2024-09-10T12:50:08.753" v="5"/>
          <ac:picMkLst>
            <pc:docMk/>
            <pc:sldMk cId="1604618789" sldId="473"/>
            <ac:picMk id="2" creationId="{BDFFA3CC-CB3B-62E6-B1A4-36671845153D}"/>
          </ac:picMkLst>
        </pc:picChg>
      </pc:sldChg>
      <pc:sldChg chg="addSp delSp modSp ord">
        <pc:chgData name="Christy H M it21127946" userId="S::it21127946@my.sliit.lk::0c28b57a-5422-48ba-bc51-ab4e3c7f524d" providerId="AD" clId="Web-{478A2A1E-5AC2-8D04-10EE-65F42B900C0C}" dt="2024-09-10T14:10:46.935" v="519" actId="20577"/>
        <pc:sldMkLst>
          <pc:docMk/>
          <pc:sldMk cId="2584116000" sldId="474"/>
        </pc:sldMkLst>
        <pc:spChg chg="mod">
          <ac:chgData name="Christy H M it21127946" userId="S::it21127946@my.sliit.lk::0c28b57a-5422-48ba-bc51-ab4e3c7f524d" providerId="AD" clId="Web-{478A2A1E-5AC2-8D04-10EE-65F42B900C0C}" dt="2024-09-10T14:07:47.436" v="461" actId="1076"/>
          <ac:spMkLst>
            <pc:docMk/>
            <pc:sldMk cId="2584116000" sldId="474"/>
            <ac:spMk id="2" creationId="{D6268FE9-13C4-248F-A960-F352C35DE8C3}"/>
          </ac:spMkLst>
        </pc:spChg>
        <pc:spChg chg="add del mod">
          <ac:chgData name="Christy H M it21127946" userId="S::it21127946@my.sliit.lk::0c28b57a-5422-48ba-bc51-ab4e3c7f524d" providerId="AD" clId="Web-{478A2A1E-5AC2-8D04-10EE-65F42B900C0C}" dt="2024-09-10T14:09:52.263" v="505"/>
          <ac:spMkLst>
            <pc:docMk/>
            <pc:sldMk cId="2584116000" sldId="474"/>
            <ac:spMk id="3" creationId="{4A53BD88-2117-A5ED-7C0C-5A683A81FB02}"/>
          </ac:spMkLst>
        </pc:spChg>
        <pc:spChg chg="add">
          <ac:chgData name="Christy H M it21127946" userId="S::it21127946@my.sliit.lk::0c28b57a-5422-48ba-bc51-ab4e3c7f524d" providerId="AD" clId="Web-{478A2A1E-5AC2-8D04-10EE-65F42B900C0C}" dt="2024-09-10T14:10:01.326" v="506"/>
          <ac:spMkLst>
            <pc:docMk/>
            <pc:sldMk cId="2584116000" sldId="474"/>
            <ac:spMk id="5" creationId="{D8D90D04-9905-6229-443E-3EC2BBC65C1D}"/>
          </ac:spMkLst>
        </pc:spChg>
        <pc:spChg chg="mod">
          <ac:chgData name="Christy H M it21127946" userId="S::it21127946@my.sliit.lk::0c28b57a-5422-48ba-bc51-ab4e3c7f524d" providerId="AD" clId="Web-{478A2A1E-5AC2-8D04-10EE-65F42B900C0C}" dt="2024-09-10T14:10:46.935" v="519" actId="20577"/>
          <ac:spMkLst>
            <pc:docMk/>
            <pc:sldMk cId="2584116000" sldId="474"/>
            <ac:spMk id="9" creationId="{7D219729-C165-FB2F-81DA-8A537523021D}"/>
          </ac:spMkLst>
        </pc:spChg>
        <pc:picChg chg="mod">
          <ac:chgData name="Christy H M it21127946" userId="S::it21127946@my.sliit.lk::0c28b57a-5422-48ba-bc51-ab4e3c7f524d" providerId="AD" clId="Web-{478A2A1E-5AC2-8D04-10EE-65F42B900C0C}" dt="2024-09-10T14:09:28.060" v="500" actId="1076"/>
          <ac:picMkLst>
            <pc:docMk/>
            <pc:sldMk cId="2584116000" sldId="474"/>
            <ac:picMk id="7" creationId="{B6FD8EF3-3740-2765-8171-AD700F560C75}"/>
          </ac:picMkLst>
        </pc:picChg>
      </pc:sldChg>
      <pc:sldChg chg="addSp ord">
        <pc:chgData name="Christy H M it21127946" userId="S::it21127946@my.sliit.lk::0c28b57a-5422-48ba-bc51-ab4e3c7f524d" providerId="AD" clId="Web-{478A2A1E-5AC2-8D04-10EE-65F42B900C0C}" dt="2024-09-10T14:15:34.512" v="523"/>
        <pc:sldMkLst>
          <pc:docMk/>
          <pc:sldMk cId="416155477" sldId="476"/>
        </pc:sldMkLst>
        <pc:spChg chg="add">
          <ac:chgData name="Christy H M it21127946" userId="S::it21127946@my.sliit.lk::0c28b57a-5422-48ba-bc51-ab4e3c7f524d" providerId="AD" clId="Web-{478A2A1E-5AC2-8D04-10EE-65F42B900C0C}" dt="2024-09-10T14:11:01.638" v="520"/>
          <ac:spMkLst>
            <pc:docMk/>
            <pc:sldMk cId="416155477" sldId="476"/>
            <ac:spMk id="4" creationId="{D1E9E59C-F9BE-3864-7107-162DCD010827}"/>
          </ac:spMkLst>
        </pc:spChg>
      </pc:sldChg>
      <pc:sldChg chg="add del replId">
        <pc:chgData name="Christy H M it21127946" userId="S::it21127946@my.sliit.lk::0c28b57a-5422-48ba-bc51-ab4e3c7f524d" providerId="AD" clId="Web-{478A2A1E-5AC2-8D04-10EE-65F42B900C0C}" dt="2024-09-10T14:45:24.124" v="526"/>
        <pc:sldMkLst>
          <pc:docMk/>
          <pc:sldMk cId="4049660740" sldId="508"/>
        </pc:sldMkLst>
      </pc:sldChg>
      <pc:sldChg chg="new del">
        <pc:chgData name="Christy H M it21127946" userId="S::it21127946@my.sliit.lk::0c28b57a-5422-48ba-bc51-ab4e3c7f524d" providerId="AD" clId="Web-{478A2A1E-5AC2-8D04-10EE-65F42B900C0C}" dt="2024-09-10T13:00:51.852" v="9"/>
        <pc:sldMkLst>
          <pc:docMk/>
          <pc:sldMk cId="4138182176" sldId="509"/>
        </pc:sldMkLst>
      </pc:sldChg>
      <pc:sldChg chg="addSp delSp modSp add replId">
        <pc:chgData name="Christy H M it21127946" userId="S::it21127946@my.sliit.lk::0c28b57a-5422-48ba-bc51-ab4e3c7f524d" providerId="AD" clId="Web-{478A2A1E-5AC2-8D04-10EE-65F42B900C0C}" dt="2024-09-10T13:28:36.976" v="185" actId="20577"/>
        <pc:sldMkLst>
          <pc:docMk/>
          <pc:sldMk cId="3582099406" sldId="510"/>
        </pc:sldMkLst>
        <pc:spChg chg="add mod">
          <ac:chgData name="Christy H M it21127946" userId="S::it21127946@my.sliit.lk::0c28b57a-5422-48ba-bc51-ab4e3c7f524d" providerId="AD" clId="Web-{478A2A1E-5AC2-8D04-10EE-65F42B900C0C}" dt="2024-09-10T13:22:23.503" v="82"/>
          <ac:spMkLst>
            <pc:docMk/>
            <pc:sldMk cId="3582099406" sldId="510"/>
            <ac:spMk id="5" creationId="{9B96BCEE-5287-6013-8FFB-AA9F4545E2D3}"/>
          </ac:spMkLst>
        </pc:spChg>
        <pc:spChg chg="mod">
          <ac:chgData name="Christy H M it21127946" userId="S::it21127946@my.sliit.lk::0c28b57a-5422-48ba-bc51-ab4e3c7f524d" providerId="AD" clId="Web-{478A2A1E-5AC2-8D04-10EE-65F42B900C0C}" dt="2024-09-10T13:28:36.976" v="185" actId="20577"/>
          <ac:spMkLst>
            <pc:docMk/>
            <pc:sldMk cId="3582099406" sldId="510"/>
            <ac:spMk id="7" creationId="{B1E14FEF-9FDC-438E-E1D4-D8634DE82A37}"/>
          </ac:spMkLst>
        </pc:spChg>
        <pc:spChg chg="add mod">
          <ac:chgData name="Christy H M it21127946" userId="S::it21127946@my.sliit.lk::0c28b57a-5422-48ba-bc51-ab4e3c7f524d" providerId="AD" clId="Web-{478A2A1E-5AC2-8D04-10EE-65F42B900C0C}" dt="2024-09-10T13:21:52.269" v="80" actId="20577"/>
          <ac:spMkLst>
            <pc:docMk/>
            <pc:sldMk cId="3582099406" sldId="510"/>
            <ac:spMk id="8" creationId="{9163D297-1386-D0DB-6410-2F6B4FBCDE50}"/>
          </ac:spMkLst>
        </pc:spChg>
        <pc:picChg chg="add mod">
          <ac:chgData name="Christy H M it21127946" userId="S::it21127946@my.sliit.lk::0c28b57a-5422-48ba-bc51-ab4e3c7f524d" providerId="AD" clId="Web-{478A2A1E-5AC2-8D04-10EE-65F42B900C0C}" dt="2024-09-10T13:28:20.351" v="172"/>
          <ac:picMkLst>
            <pc:docMk/>
            <pc:sldMk cId="3582099406" sldId="510"/>
            <ac:picMk id="3" creationId="{7CC9BBD6-2C5D-B115-BAB3-44F83A7F3AEC}"/>
          </ac:picMkLst>
        </pc:picChg>
        <pc:picChg chg="del">
          <ac:chgData name="Christy H M it21127946" userId="S::it21127946@my.sliit.lk::0c28b57a-5422-48ba-bc51-ab4e3c7f524d" providerId="AD" clId="Web-{478A2A1E-5AC2-8D04-10EE-65F42B900C0C}" dt="2024-09-10T13:00:58.102" v="10"/>
          <ac:picMkLst>
            <pc:docMk/>
            <pc:sldMk cId="3582099406" sldId="510"/>
            <ac:picMk id="4" creationId="{9E76C1F4-FB43-1504-2C52-33EC15EB3785}"/>
          </ac:picMkLst>
        </pc:picChg>
        <pc:picChg chg="del">
          <ac:chgData name="Christy H M it21127946" userId="S::it21127946@my.sliit.lk::0c28b57a-5422-48ba-bc51-ab4e3c7f524d" providerId="AD" clId="Web-{478A2A1E-5AC2-8D04-10EE-65F42B900C0C}" dt="2024-09-10T13:01:00.664" v="11"/>
          <ac:picMkLst>
            <pc:docMk/>
            <pc:sldMk cId="3582099406" sldId="510"/>
            <ac:picMk id="6" creationId="{FE672CC0-DCFA-025B-4EB3-77C4314E3E4D}"/>
          </ac:picMkLst>
        </pc:picChg>
      </pc:sldChg>
      <pc:sldChg chg="modSp add replId">
        <pc:chgData name="Christy H M it21127946" userId="S::it21127946@my.sliit.lk::0c28b57a-5422-48ba-bc51-ab4e3c7f524d" providerId="AD" clId="Web-{478A2A1E-5AC2-8D04-10EE-65F42B900C0C}" dt="2024-09-10T13:29:12.804" v="205" actId="14100"/>
        <pc:sldMkLst>
          <pc:docMk/>
          <pc:sldMk cId="1085554220" sldId="511"/>
        </pc:sldMkLst>
        <pc:spChg chg="mod">
          <ac:chgData name="Christy H M it21127946" userId="S::it21127946@my.sliit.lk::0c28b57a-5422-48ba-bc51-ab4e3c7f524d" providerId="AD" clId="Web-{478A2A1E-5AC2-8D04-10EE-65F42B900C0C}" dt="2024-09-10T13:29:03.523" v="203" actId="1076"/>
          <ac:spMkLst>
            <pc:docMk/>
            <pc:sldMk cId="1085554220" sldId="511"/>
            <ac:spMk id="2" creationId="{33EFE1F2-6FE7-89CA-876F-D4FBD0C70A5F}"/>
          </ac:spMkLst>
        </pc:spChg>
        <pc:spChg chg="mod">
          <ac:chgData name="Christy H M it21127946" userId="S::it21127946@my.sliit.lk::0c28b57a-5422-48ba-bc51-ab4e3c7f524d" providerId="AD" clId="Web-{478A2A1E-5AC2-8D04-10EE-65F42B900C0C}" dt="2024-09-10T13:29:12.804" v="205" actId="14100"/>
          <ac:spMkLst>
            <pc:docMk/>
            <pc:sldMk cId="1085554220" sldId="511"/>
            <ac:spMk id="5" creationId="{9B96BCEE-5287-6013-8FFB-AA9F4545E2D3}"/>
          </ac:spMkLst>
        </pc:spChg>
        <pc:spChg chg="mod">
          <ac:chgData name="Christy H M it21127946" userId="S::it21127946@my.sliit.lk::0c28b57a-5422-48ba-bc51-ab4e3c7f524d" providerId="AD" clId="Web-{478A2A1E-5AC2-8D04-10EE-65F42B900C0C}" dt="2024-09-10T13:28:56.460" v="202" actId="20577"/>
          <ac:spMkLst>
            <pc:docMk/>
            <pc:sldMk cId="1085554220" sldId="511"/>
            <ac:spMk id="7" creationId="{B1E14FEF-9FDC-438E-E1D4-D8634DE82A37}"/>
          </ac:spMkLst>
        </pc:spChg>
        <pc:spChg chg="mod">
          <ac:chgData name="Christy H M it21127946" userId="S::it21127946@my.sliit.lk::0c28b57a-5422-48ba-bc51-ab4e3c7f524d" providerId="AD" clId="Web-{478A2A1E-5AC2-8D04-10EE-65F42B900C0C}" dt="2024-09-10T13:27:46.054" v="167" actId="1076"/>
          <ac:spMkLst>
            <pc:docMk/>
            <pc:sldMk cId="1085554220" sldId="511"/>
            <ac:spMk id="8" creationId="{9163D297-1386-D0DB-6410-2F6B4FBCDE50}"/>
          </ac:spMkLst>
        </pc:spChg>
        <pc:picChg chg="mod modCrop">
          <ac:chgData name="Christy H M it21127946" userId="S::it21127946@my.sliit.lk::0c28b57a-5422-48ba-bc51-ab4e3c7f524d" providerId="AD" clId="Web-{478A2A1E-5AC2-8D04-10EE-65F42B900C0C}" dt="2024-09-10T13:29:07.632" v="204" actId="1076"/>
          <ac:picMkLst>
            <pc:docMk/>
            <pc:sldMk cId="1085554220" sldId="511"/>
            <ac:picMk id="3" creationId="{7CC9BBD6-2C5D-B115-BAB3-44F83A7F3AEC}"/>
          </ac:picMkLst>
        </pc:picChg>
      </pc:sldChg>
      <pc:sldChg chg="new del">
        <pc:chgData name="Christy H M it21127946" userId="S::it21127946@my.sliit.lk::0c28b57a-5422-48ba-bc51-ab4e3c7f524d" providerId="AD" clId="Web-{478A2A1E-5AC2-8D04-10EE-65F42B900C0C}" dt="2024-09-10T13:22:36.144" v="84"/>
        <pc:sldMkLst>
          <pc:docMk/>
          <pc:sldMk cId="2255139476" sldId="511"/>
        </pc:sldMkLst>
      </pc:sldChg>
      <pc:sldChg chg="modSp add replId">
        <pc:chgData name="Christy H M it21127946" userId="S::it21127946@my.sliit.lk::0c28b57a-5422-48ba-bc51-ab4e3c7f524d" providerId="AD" clId="Web-{478A2A1E-5AC2-8D04-10EE-65F42B900C0C}" dt="2024-09-10T13:32:10.428" v="213" actId="20577"/>
        <pc:sldMkLst>
          <pc:docMk/>
          <pc:sldMk cId="1252130118" sldId="512"/>
        </pc:sldMkLst>
        <pc:spChg chg="mod">
          <ac:chgData name="Christy H M it21127946" userId="S::it21127946@my.sliit.lk::0c28b57a-5422-48ba-bc51-ab4e3c7f524d" providerId="AD" clId="Web-{478A2A1E-5AC2-8D04-10EE-65F42B900C0C}" dt="2024-09-10T13:32:10.428" v="213" actId="20577"/>
          <ac:spMkLst>
            <pc:docMk/>
            <pc:sldMk cId="1252130118" sldId="512"/>
            <ac:spMk id="8" creationId="{9163D297-1386-D0DB-6410-2F6B4FBCDE50}"/>
          </ac:spMkLst>
        </pc:spChg>
        <pc:picChg chg="mod modCrop">
          <ac:chgData name="Christy H M it21127946" userId="S::it21127946@my.sliit.lk::0c28b57a-5422-48ba-bc51-ab4e3c7f524d" providerId="AD" clId="Web-{478A2A1E-5AC2-8D04-10EE-65F42B900C0C}" dt="2024-09-10T13:32:03.538" v="212" actId="14100"/>
          <ac:picMkLst>
            <pc:docMk/>
            <pc:sldMk cId="1252130118" sldId="512"/>
            <ac:picMk id="3" creationId="{7CC9BBD6-2C5D-B115-BAB3-44F83A7F3AEC}"/>
          </ac:picMkLst>
        </pc:picChg>
      </pc:sldChg>
      <pc:sldChg chg="modSp add replId">
        <pc:chgData name="Christy H M it21127946" userId="S::it21127946@my.sliit.lk::0c28b57a-5422-48ba-bc51-ab4e3c7f524d" providerId="AD" clId="Web-{478A2A1E-5AC2-8D04-10EE-65F42B900C0C}" dt="2024-09-10T13:35:29.990" v="239" actId="1076"/>
        <pc:sldMkLst>
          <pc:docMk/>
          <pc:sldMk cId="3722116618" sldId="513"/>
        </pc:sldMkLst>
        <pc:spChg chg="mod">
          <ac:chgData name="Christy H M it21127946" userId="S::it21127946@my.sliit.lk::0c28b57a-5422-48ba-bc51-ab4e3c7f524d" providerId="AD" clId="Web-{478A2A1E-5AC2-8D04-10EE-65F42B900C0C}" dt="2024-09-10T13:32:43.475" v="235" actId="1076"/>
          <ac:spMkLst>
            <pc:docMk/>
            <pc:sldMk cId="3722116618" sldId="513"/>
            <ac:spMk id="8" creationId="{9163D297-1386-D0DB-6410-2F6B4FBCDE50}"/>
          </ac:spMkLst>
        </pc:spChg>
        <pc:picChg chg="mod modCrop">
          <ac:chgData name="Christy H M it21127946" userId="S::it21127946@my.sliit.lk::0c28b57a-5422-48ba-bc51-ab4e3c7f524d" providerId="AD" clId="Web-{478A2A1E-5AC2-8D04-10EE-65F42B900C0C}" dt="2024-09-10T13:35:29.990" v="239" actId="1076"/>
          <ac:picMkLst>
            <pc:docMk/>
            <pc:sldMk cId="3722116618" sldId="513"/>
            <ac:picMk id="3" creationId="{7CC9BBD6-2C5D-B115-BAB3-44F83A7F3AEC}"/>
          </ac:picMkLst>
        </pc:picChg>
      </pc:sldChg>
      <pc:sldChg chg="addSp delSp modSp add replId">
        <pc:chgData name="Christy H M it21127946" userId="S::it21127946@my.sliit.lk::0c28b57a-5422-48ba-bc51-ab4e3c7f524d" providerId="AD" clId="Web-{478A2A1E-5AC2-8D04-10EE-65F42B900C0C}" dt="2024-09-10T13:52:17.111" v="402" actId="14100"/>
        <pc:sldMkLst>
          <pc:docMk/>
          <pc:sldMk cId="488116692" sldId="514"/>
        </pc:sldMkLst>
        <pc:spChg chg="mod">
          <ac:chgData name="Christy H M it21127946" userId="S::it21127946@my.sliit.lk::0c28b57a-5422-48ba-bc51-ab4e3c7f524d" providerId="AD" clId="Web-{478A2A1E-5AC2-8D04-10EE-65F42B900C0C}" dt="2024-09-10T13:52:07.939" v="400" actId="1076"/>
          <ac:spMkLst>
            <pc:docMk/>
            <pc:sldMk cId="488116692" sldId="514"/>
            <ac:spMk id="2" creationId="{33EFE1F2-6FE7-89CA-876F-D4FBD0C70A5F}"/>
          </ac:spMkLst>
        </pc:spChg>
        <pc:spChg chg="del">
          <ac:chgData name="Christy H M it21127946" userId="S::it21127946@my.sliit.lk::0c28b57a-5422-48ba-bc51-ab4e3c7f524d" providerId="AD" clId="Web-{478A2A1E-5AC2-8D04-10EE-65F42B900C0C}" dt="2024-09-10T13:47:22.050" v="269"/>
          <ac:spMkLst>
            <pc:docMk/>
            <pc:sldMk cId="488116692" sldId="514"/>
            <ac:spMk id="5" creationId="{9B96BCEE-5287-6013-8FFB-AA9F4545E2D3}"/>
          </ac:spMkLst>
        </pc:spChg>
        <pc:spChg chg="del mod">
          <ac:chgData name="Christy H M it21127946" userId="S::it21127946@my.sliit.lk::0c28b57a-5422-48ba-bc51-ab4e3c7f524d" providerId="AD" clId="Web-{478A2A1E-5AC2-8D04-10EE-65F42B900C0C}" dt="2024-09-10T13:47:44.112" v="274"/>
          <ac:spMkLst>
            <pc:docMk/>
            <pc:sldMk cId="488116692" sldId="514"/>
            <ac:spMk id="8" creationId="{9163D297-1386-D0DB-6410-2F6B4FBCDE50}"/>
          </ac:spMkLst>
        </pc:spChg>
        <pc:spChg chg="add mod">
          <ac:chgData name="Christy H M it21127946" userId="S::it21127946@my.sliit.lk::0c28b57a-5422-48ba-bc51-ab4e3c7f524d" providerId="AD" clId="Web-{478A2A1E-5AC2-8D04-10EE-65F42B900C0C}" dt="2024-09-10T13:51:29.049" v="398" actId="20577"/>
          <ac:spMkLst>
            <pc:docMk/>
            <pc:sldMk cId="488116692" sldId="514"/>
            <ac:spMk id="11" creationId="{A7996ABA-9A1C-1312-416A-4BCE1F864EB0}"/>
          </ac:spMkLst>
        </pc:spChg>
        <pc:picChg chg="del mod">
          <ac:chgData name="Christy H M it21127946" userId="S::it21127946@my.sliit.lk::0c28b57a-5422-48ba-bc51-ab4e3c7f524d" providerId="AD" clId="Web-{478A2A1E-5AC2-8D04-10EE-65F42B900C0C}" dt="2024-09-10T13:45:42.300" v="248"/>
          <ac:picMkLst>
            <pc:docMk/>
            <pc:sldMk cId="488116692" sldId="514"/>
            <ac:picMk id="3" creationId="{7CC9BBD6-2C5D-B115-BAB3-44F83A7F3AEC}"/>
          </ac:picMkLst>
        </pc:picChg>
        <pc:picChg chg="add del mod modCrop">
          <ac:chgData name="Christy H M it21127946" userId="S::it21127946@my.sliit.lk::0c28b57a-5422-48ba-bc51-ab4e3c7f524d" providerId="AD" clId="Web-{478A2A1E-5AC2-8D04-10EE-65F42B900C0C}" dt="2024-09-10T13:46:40.097" v="258"/>
          <ac:picMkLst>
            <pc:docMk/>
            <pc:sldMk cId="488116692" sldId="514"/>
            <ac:picMk id="4" creationId="{10AD3378-5916-CBD8-F752-8F4A40EAEA78}"/>
          </ac:picMkLst>
        </pc:picChg>
        <pc:picChg chg="add mod modCrop">
          <ac:chgData name="Christy H M it21127946" userId="S::it21127946@my.sliit.lk::0c28b57a-5422-48ba-bc51-ab4e3c7f524d" providerId="AD" clId="Web-{478A2A1E-5AC2-8D04-10EE-65F42B900C0C}" dt="2024-09-10T13:50:42.065" v="328" actId="1076"/>
          <ac:picMkLst>
            <pc:docMk/>
            <pc:sldMk cId="488116692" sldId="514"/>
            <ac:picMk id="6" creationId="{2234F52A-8120-01F2-27AA-542BBA1F6E0D}"/>
          </ac:picMkLst>
        </pc:picChg>
        <pc:picChg chg="add mod">
          <ac:chgData name="Christy H M it21127946" userId="S::it21127946@my.sliit.lk::0c28b57a-5422-48ba-bc51-ab4e3c7f524d" providerId="AD" clId="Web-{478A2A1E-5AC2-8D04-10EE-65F42B900C0C}" dt="2024-09-10T13:50:46.565" v="329" actId="1076"/>
          <ac:picMkLst>
            <pc:docMk/>
            <pc:sldMk cId="488116692" sldId="514"/>
            <ac:picMk id="9" creationId="{3473F2EE-5ACE-0852-F19D-F67BAAB011A6}"/>
          </ac:picMkLst>
        </pc:picChg>
        <pc:picChg chg="add mod">
          <ac:chgData name="Christy H M it21127946" userId="S::it21127946@my.sliit.lk::0c28b57a-5422-48ba-bc51-ab4e3c7f524d" providerId="AD" clId="Web-{478A2A1E-5AC2-8D04-10EE-65F42B900C0C}" dt="2024-09-10T13:52:17.111" v="402" actId="14100"/>
          <ac:picMkLst>
            <pc:docMk/>
            <pc:sldMk cId="488116692" sldId="514"/>
            <ac:picMk id="10" creationId="{3930FAFC-C105-1C83-CCA7-C5D9FC1754E5}"/>
          </ac:picMkLst>
        </pc:picChg>
      </pc:sldChg>
      <pc:sldChg chg="addSp delSp modSp add ord replId">
        <pc:chgData name="Christy H M it21127946" userId="S::it21127946@my.sliit.lk::0c28b57a-5422-48ba-bc51-ab4e3c7f524d" providerId="AD" clId="Web-{478A2A1E-5AC2-8D04-10EE-65F42B900C0C}" dt="2024-09-10T13:57:47.688" v="441"/>
        <pc:sldMkLst>
          <pc:docMk/>
          <pc:sldMk cId="1455754508" sldId="515"/>
        </pc:sldMkLst>
        <pc:spChg chg="mod">
          <ac:chgData name="Christy H M it21127946" userId="S::it21127946@my.sliit.lk::0c28b57a-5422-48ba-bc51-ab4e3c7f524d" providerId="AD" clId="Web-{478A2A1E-5AC2-8D04-10EE-65F42B900C0C}" dt="2024-09-10T13:57:41.126" v="440" actId="1076"/>
          <ac:spMkLst>
            <pc:docMk/>
            <pc:sldMk cId="1455754508" sldId="515"/>
            <ac:spMk id="5" creationId="{9B96BCEE-5287-6013-8FFB-AA9F4545E2D3}"/>
          </ac:spMkLst>
        </pc:spChg>
        <pc:spChg chg="mod">
          <ac:chgData name="Christy H M it21127946" userId="S::it21127946@my.sliit.lk::0c28b57a-5422-48ba-bc51-ab4e3c7f524d" providerId="AD" clId="Web-{478A2A1E-5AC2-8D04-10EE-65F42B900C0C}" dt="2024-09-10T13:57:34.516" v="439" actId="20577"/>
          <ac:spMkLst>
            <pc:docMk/>
            <pc:sldMk cId="1455754508" sldId="515"/>
            <ac:spMk id="8" creationId="{9163D297-1386-D0DB-6410-2F6B4FBCDE50}"/>
          </ac:spMkLst>
        </pc:spChg>
        <pc:picChg chg="del mod">
          <ac:chgData name="Christy H M it21127946" userId="S::it21127946@my.sliit.lk::0c28b57a-5422-48ba-bc51-ab4e3c7f524d" providerId="AD" clId="Web-{478A2A1E-5AC2-8D04-10EE-65F42B900C0C}" dt="2024-09-10T13:55:55.954" v="405"/>
          <ac:picMkLst>
            <pc:docMk/>
            <pc:sldMk cId="1455754508" sldId="515"/>
            <ac:picMk id="3" creationId="{7CC9BBD6-2C5D-B115-BAB3-44F83A7F3AEC}"/>
          </ac:picMkLst>
        </pc:picChg>
        <pc:picChg chg="add mod">
          <ac:chgData name="Christy H M it21127946" userId="S::it21127946@my.sliit.lk::0c28b57a-5422-48ba-bc51-ab4e3c7f524d" providerId="AD" clId="Web-{478A2A1E-5AC2-8D04-10EE-65F42B900C0C}" dt="2024-09-10T13:56:40.313" v="426" actId="1076"/>
          <ac:picMkLst>
            <pc:docMk/>
            <pc:sldMk cId="1455754508" sldId="515"/>
            <ac:picMk id="4" creationId="{C42DF3B4-CD7B-8B69-5103-3B139BB3DC32}"/>
          </ac:picMkLst>
        </pc:picChg>
      </pc:sldChg>
      <pc:sldChg chg="add del replId">
        <pc:chgData name="Christy H M it21127946" userId="S::it21127946@my.sliit.lk::0c28b57a-5422-48ba-bc51-ab4e3c7f524d" providerId="AD" clId="Web-{478A2A1E-5AC2-8D04-10EE-65F42B900C0C}" dt="2024-09-10T14:45:20.296" v="525"/>
        <pc:sldMkLst>
          <pc:docMk/>
          <pc:sldMk cId="824884008" sldId="516"/>
        </pc:sldMkLst>
      </pc:sldChg>
    </pc:docChg>
  </pc:docChgLst>
  <pc:docChgLst>
    <pc:chgData name="Christy H M it21127946" userId="S::it21127946@my.sliit.lk::0c28b57a-5422-48ba-bc51-ab4e3c7f524d" providerId="AD" clId="Web-{6993FB94-4267-1D20-2F42-8BE7DD8B01BC}"/>
    <pc:docChg chg="addSld modSld">
      <pc:chgData name="Christy H M it21127946" userId="S::it21127946@my.sliit.lk::0c28b57a-5422-48ba-bc51-ab4e3c7f524d" providerId="AD" clId="Web-{6993FB94-4267-1D20-2F42-8BE7DD8B01BC}" dt="2024-09-08T08:23:58.326" v="217" actId="20577"/>
      <pc:docMkLst>
        <pc:docMk/>
      </pc:docMkLst>
      <pc:sldChg chg="addSp modSp">
        <pc:chgData name="Christy H M it21127946" userId="S::it21127946@my.sliit.lk::0c28b57a-5422-48ba-bc51-ab4e3c7f524d" providerId="AD" clId="Web-{6993FB94-4267-1D20-2F42-8BE7DD8B01BC}" dt="2024-09-08T08:08:43.713" v="193" actId="1076"/>
        <pc:sldMkLst>
          <pc:docMk/>
          <pc:sldMk cId="4145814851" sldId="432"/>
        </pc:sldMkLst>
        <pc:spChg chg="mod">
          <ac:chgData name="Christy H M it21127946" userId="S::it21127946@my.sliit.lk::0c28b57a-5422-48ba-bc51-ab4e3c7f524d" providerId="AD" clId="Web-{6993FB94-4267-1D20-2F42-8BE7DD8B01BC}" dt="2024-09-08T08:05:44.160" v="100" actId="1076"/>
          <ac:spMkLst>
            <pc:docMk/>
            <pc:sldMk cId="4145814851" sldId="432"/>
            <ac:spMk id="1157" creationId="{00000000-0000-0000-0000-000000000000}"/>
          </ac:spMkLst>
        </pc:spChg>
        <pc:spChg chg="mod">
          <ac:chgData name="Christy H M it21127946" userId="S::it21127946@my.sliit.lk::0c28b57a-5422-48ba-bc51-ab4e3c7f524d" providerId="AD" clId="Web-{6993FB94-4267-1D20-2F42-8BE7DD8B01BC}" dt="2024-09-08T08:08:27.947" v="188" actId="20577"/>
          <ac:spMkLst>
            <pc:docMk/>
            <pc:sldMk cId="4145814851" sldId="432"/>
            <ac:spMk id="1161" creationId="{00000000-0000-0000-0000-000000000000}"/>
          </ac:spMkLst>
        </pc:spChg>
        <pc:grpChg chg="mod">
          <ac:chgData name="Christy H M it21127946" userId="S::it21127946@my.sliit.lk::0c28b57a-5422-48ba-bc51-ab4e3c7f524d" providerId="AD" clId="Web-{6993FB94-4267-1D20-2F42-8BE7DD8B01BC}" dt="2024-09-08T08:06:02.723" v="103" actId="1076"/>
          <ac:grpSpMkLst>
            <pc:docMk/>
            <pc:sldMk cId="4145814851" sldId="432"/>
            <ac:grpSpMk id="3" creationId="{D6CE48BD-B0AF-52AE-E7CD-05D209A53582}"/>
          </ac:grpSpMkLst>
        </pc:grpChg>
        <pc:grpChg chg="mod">
          <ac:chgData name="Christy H M it21127946" userId="S::it21127946@my.sliit.lk::0c28b57a-5422-48ba-bc51-ab4e3c7f524d" providerId="AD" clId="Web-{6993FB94-4267-1D20-2F42-8BE7DD8B01BC}" dt="2024-09-08T08:08:29.228" v="189" actId="1076"/>
          <ac:grpSpMkLst>
            <pc:docMk/>
            <pc:sldMk cId="4145814851" sldId="432"/>
            <ac:grpSpMk id="6" creationId="{8A8FEF3D-36DA-21CB-819B-ED4C860273D0}"/>
          </ac:grpSpMkLst>
        </pc:grpChg>
        <pc:grpChg chg="add mod">
          <ac:chgData name="Christy H M it21127946" userId="S::it21127946@my.sliit.lk::0c28b57a-5422-48ba-bc51-ab4e3c7f524d" providerId="AD" clId="Web-{6993FB94-4267-1D20-2F42-8BE7DD8B01BC}" dt="2024-09-08T08:08:32.025" v="190" actId="1076"/>
          <ac:grpSpMkLst>
            <pc:docMk/>
            <pc:sldMk cId="4145814851" sldId="432"/>
            <ac:grpSpMk id="9" creationId="{220D91FB-B5A5-BD7C-70F5-B3503AF312F5}"/>
          </ac:grpSpMkLst>
        </pc:grpChg>
        <pc:grpChg chg="add mod">
          <ac:chgData name="Christy H M it21127946" userId="S::it21127946@my.sliit.lk::0c28b57a-5422-48ba-bc51-ab4e3c7f524d" providerId="AD" clId="Web-{6993FB94-4267-1D20-2F42-8BE7DD8B01BC}" dt="2024-09-08T08:08:35.697" v="191" actId="1076"/>
          <ac:grpSpMkLst>
            <pc:docMk/>
            <pc:sldMk cId="4145814851" sldId="432"/>
            <ac:grpSpMk id="12" creationId="{5C713FFE-6FF0-F426-A698-B3ABBA423E8C}"/>
          </ac:grpSpMkLst>
        </pc:grpChg>
        <pc:grpChg chg="add mod">
          <ac:chgData name="Christy H M it21127946" userId="S::it21127946@my.sliit.lk::0c28b57a-5422-48ba-bc51-ab4e3c7f524d" providerId="AD" clId="Web-{6993FB94-4267-1D20-2F42-8BE7DD8B01BC}" dt="2024-09-08T08:08:43.713" v="193" actId="1076"/>
          <ac:grpSpMkLst>
            <pc:docMk/>
            <pc:sldMk cId="4145814851" sldId="432"/>
            <ac:grpSpMk id="15" creationId="{3CDE11DA-883E-8E1C-DF18-790524F97813}"/>
          </ac:grpSpMkLst>
        </pc:grpChg>
        <pc:grpChg chg="mod">
          <ac:chgData name="Christy H M it21127946" userId="S::it21127946@my.sliit.lk::0c28b57a-5422-48ba-bc51-ab4e3c7f524d" providerId="AD" clId="Web-{6993FB94-4267-1D20-2F42-8BE7DD8B01BC}" dt="2024-09-08T08:05:54.676" v="102" actId="1076"/>
          <ac:grpSpMkLst>
            <pc:docMk/>
            <pc:sldMk cId="4145814851" sldId="432"/>
            <ac:grpSpMk id="1162" creationId="{00000000-0000-0000-0000-000000000000}"/>
          </ac:grpSpMkLst>
        </pc:grpChg>
      </pc:sldChg>
      <pc:sldChg chg="mod modShow">
        <pc:chgData name="Christy H M it21127946" userId="S::it21127946@my.sliit.lk::0c28b57a-5422-48ba-bc51-ab4e3c7f524d" providerId="AD" clId="Web-{6993FB94-4267-1D20-2F42-8BE7DD8B01BC}" dt="2024-09-08T08:02:13.262" v="97"/>
        <pc:sldMkLst>
          <pc:docMk/>
          <pc:sldMk cId="2489080093" sldId="452"/>
        </pc:sldMkLst>
      </pc:sldChg>
      <pc:sldChg chg="mod modShow">
        <pc:chgData name="Christy H M it21127946" userId="S::it21127946@my.sliit.lk::0c28b57a-5422-48ba-bc51-ab4e3c7f524d" providerId="AD" clId="Web-{6993FB94-4267-1D20-2F42-8BE7DD8B01BC}" dt="2024-09-08T08:05:25.284" v="99"/>
        <pc:sldMkLst>
          <pc:docMk/>
          <pc:sldMk cId="1834881182" sldId="462"/>
        </pc:sldMkLst>
      </pc:sldChg>
      <pc:sldChg chg="delSp new">
        <pc:chgData name="Christy H M it21127946" userId="S::it21127946@my.sliit.lk::0c28b57a-5422-48ba-bc51-ab4e3c7f524d" providerId="AD" clId="Web-{6993FB94-4267-1D20-2F42-8BE7DD8B01BC}" dt="2024-09-08T08:21:36.227" v="213"/>
        <pc:sldMkLst>
          <pc:docMk/>
          <pc:sldMk cId="2265712481" sldId="472"/>
        </pc:sldMkLst>
        <pc:spChg chg="del">
          <ac:chgData name="Christy H M it21127946" userId="S::it21127946@my.sliit.lk::0c28b57a-5422-48ba-bc51-ab4e3c7f524d" providerId="AD" clId="Web-{6993FB94-4267-1D20-2F42-8BE7DD8B01BC}" dt="2024-09-08T08:20:26.084" v="202"/>
          <ac:spMkLst>
            <pc:docMk/>
            <pc:sldMk cId="2265712481" sldId="472"/>
            <ac:spMk id="2" creationId="{B20A56B1-B6FF-ED2C-4D35-31A6A8B0DB36}"/>
          </ac:spMkLst>
        </pc:spChg>
        <pc:spChg chg="del">
          <ac:chgData name="Christy H M it21127946" userId="S::it21127946@my.sliit.lk::0c28b57a-5422-48ba-bc51-ab4e3c7f524d" providerId="AD" clId="Web-{6993FB94-4267-1D20-2F42-8BE7DD8B01BC}" dt="2024-09-08T08:20:30.397" v="203"/>
          <ac:spMkLst>
            <pc:docMk/>
            <pc:sldMk cId="2265712481" sldId="472"/>
            <ac:spMk id="3" creationId="{D048EF35-4120-3A88-A556-6923BE3A0547}"/>
          </ac:spMkLst>
        </pc:spChg>
        <pc:spChg chg="del">
          <ac:chgData name="Christy H M it21127946" userId="S::it21127946@my.sliit.lk::0c28b57a-5422-48ba-bc51-ab4e3c7f524d" providerId="AD" clId="Web-{6993FB94-4267-1D20-2F42-8BE7DD8B01BC}" dt="2024-09-08T08:20:35.069" v="204"/>
          <ac:spMkLst>
            <pc:docMk/>
            <pc:sldMk cId="2265712481" sldId="472"/>
            <ac:spMk id="4" creationId="{CDCDAA52-464F-36FE-85D7-BDAB8F071648}"/>
          </ac:spMkLst>
        </pc:spChg>
        <pc:spChg chg="del">
          <ac:chgData name="Christy H M it21127946" userId="S::it21127946@my.sliit.lk::0c28b57a-5422-48ba-bc51-ab4e3c7f524d" providerId="AD" clId="Web-{6993FB94-4267-1D20-2F42-8BE7DD8B01BC}" dt="2024-09-08T08:20:38.241" v="205"/>
          <ac:spMkLst>
            <pc:docMk/>
            <pc:sldMk cId="2265712481" sldId="472"/>
            <ac:spMk id="5" creationId="{9D50E8BA-6AFA-36B9-10B7-9A2C2870E574}"/>
          </ac:spMkLst>
        </pc:spChg>
        <pc:spChg chg="del">
          <ac:chgData name="Christy H M it21127946" userId="S::it21127946@my.sliit.lk::0c28b57a-5422-48ba-bc51-ab4e3c7f524d" providerId="AD" clId="Web-{6993FB94-4267-1D20-2F42-8BE7DD8B01BC}" dt="2024-09-08T08:21:12.914" v="208"/>
          <ac:spMkLst>
            <pc:docMk/>
            <pc:sldMk cId="2265712481" sldId="472"/>
            <ac:spMk id="6" creationId="{C8B493E2-1D62-52F2-B966-DBC01BD3F088}"/>
          </ac:spMkLst>
        </pc:spChg>
        <pc:spChg chg="del">
          <ac:chgData name="Christy H M it21127946" userId="S::it21127946@my.sliit.lk::0c28b57a-5422-48ba-bc51-ab4e3c7f524d" providerId="AD" clId="Web-{6993FB94-4267-1D20-2F42-8BE7DD8B01BC}" dt="2024-09-08T08:21:19.914" v="209"/>
          <ac:spMkLst>
            <pc:docMk/>
            <pc:sldMk cId="2265712481" sldId="472"/>
            <ac:spMk id="7" creationId="{274AF988-0393-AFFB-126D-819AFCEFFB24}"/>
          </ac:spMkLst>
        </pc:spChg>
        <pc:spChg chg="del">
          <ac:chgData name="Christy H M it21127946" userId="S::it21127946@my.sliit.lk::0c28b57a-5422-48ba-bc51-ab4e3c7f524d" providerId="AD" clId="Web-{6993FB94-4267-1D20-2F42-8BE7DD8B01BC}" dt="2024-09-08T08:21:22.961" v="210"/>
          <ac:spMkLst>
            <pc:docMk/>
            <pc:sldMk cId="2265712481" sldId="472"/>
            <ac:spMk id="8" creationId="{15D28AFF-4F0E-EE41-C4F6-4B6C0BFCFF88}"/>
          </ac:spMkLst>
        </pc:spChg>
        <pc:spChg chg="del">
          <ac:chgData name="Christy H M it21127946" userId="S::it21127946@my.sliit.lk::0c28b57a-5422-48ba-bc51-ab4e3c7f524d" providerId="AD" clId="Web-{6993FB94-4267-1D20-2F42-8BE7DD8B01BC}" dt="2024-09-08T08:21:25.477" v="211"/>
          <ac:spMkLst>
            <pc:docMk/>
            <pc:sldMk cId="2265712481" sldId="472"/>
            <ac:spMk id="9" creationId="{6C83FD81-FF7A-D14E-09AC-477A2DD16903}"/>
          </ac:spMkLst>
        </pc:spChg>
        <pc:spChg chg="del">
          <ac:chgData name="Christy H M it21127946" userId="S::it21127946@my.sliit.lk::0c28b57a-5422-48ba-bc51-ab4e3c7f524d" providerId="AD" clId="Web-{6993FB94-4267-1D20-2F42-8BE7DD8B01BC}" dt="2024-09-08T08:20:59.210" v="207"/>
          <ac:spMkLst>
            <pc:docMk/>
            <pc:sldMk cId="2265712481" sldId="472"/>
            <ac:spMk id="10" creationId="{3FD7B20B-01CC-CDB4-80EB-12F8ECB9AFCA}"/>
          </ac:spMkLst>
        </pc:spChg>
        <pc:spChg chg="del">
          <ac:chgData name="Christy H M it21127946" userId="S::it21127946@my.sliit.lk::0c28b57a-5422-48ba-bc51-ab4e3c7f524d" providerId="AD" clId="Web-{6993FB94-4267-1D20-2F42-8BE7DD8B01BC}" dt="2024-09-08T08:20:54.132" v="206"/>
          <ac:spMkLst>
            <pc:docMk/>
            <pc:sldMk cId="2265712481" sldId="472"/>
            <ac:spMk id="11" creationId="{B41E7111-3275-1BC5-C27F-752EF1556D85}"/>
          </ac:spMkLst>
        </pc:spChg>
        <pc:spChg chg="del">
          <ac:chgData name="Christy H M it21127946" userId="S::it21127946@my.sliit.lk::0c28b57a-5422-48ba-bc51-ab4e3c7f524d" providerId="AD" clId="Web-{6993FB94-4267-1D20-2F42-8BE7DD8B01BC}" dt="2024-09-08T08:21:28.055" v="212"/>
          <ac:spMkLst>
            <pc:docMk/>
            <pc:sldMk cId="2265712481" sldId="472"/>
            <ac:spMk id="12" creationId="{EE7D786F-4F45-ABE7-16BF-ED934008AF6F}"/>
          </ac:spMkLst>
        </pc:spChg>
        <pc:spChg chg="del">
          <ac:chgData name="Christy H M it21127946" userId="S::it21127946@my.sliit.lk::0c28b57a-5422-48ba-bc51-ab4e3c7f524d" providerId="AD" clId="Web-{6993FB94-4267-1D20-2F42-8BE7DD8B01BC}" dt="2024-09-08T08:21:36.227" v="213"/>
          <ac:spMkLst>
            <pc:docMk/>
            <pc:sldMk cId="2265712481" sldId="472"/>
            <ac:spMk id="13" creationId="{756A0248-8919-4E1C-3142-0F66D30C7CCD}"/>
          </ac:spMkLst>
        </pc:spChg>
        <pc:spChg chg="del">
          <ac:chgData name="Christy H M it21127946" userId="S::it21127946@my.sliit.lk::0c28b57a-5422-48ba-bc51-ab4e3c7f524d" providerId="AD" clId="Web-{6993FB94-4267-1D20-2F42-8BE7DD8B01BC}" dt="2024-09-08T08:18:45.565" v="201"/>
          <ac:spMkLst>
            <pc:docMk/>
            <pc:sldMk cId="2265712481" sldId="472"/>
            <ac:spMk id="14" creationId="{70282888-9118-8C0F-F43E-0CDD5590CA7D}"/>
          </ac:spMkLst>
        </pc:spChg>
      </pc:sldChg>
      <pc:sldChg chg="addSp modSp new">
        <pc:chgData name="Christy H M it21127946" userId="S::it21127946@my.sliit.lk::0c28b57a-5422-48ba-bc51-ab4e3c7f524d" providerId="AD" clId="Web-{6993FB94-4267-1D20-2F42-8BE7DD8B01BC}" dt="2024-09-08T08:23:58.326" v="217" actId="20577"/>
        <pc:sldMkLst>
          <pc:docMk/>
          <pc:sldMk cId="1604618789" sldId="473"/>
        </pc:sldMkLst>
        <pc:spChg chg="add mod">
          <ac:chgData name="Christy H M it21127946" userId="S::it21127946@my.sliit.lk::0c28b57a-5422-48ba-bc51-ab4e3c7f524d" providerId="AD" clId="Web-{6993FB94-4267-1D20-2F42-8BE7DD8B01BC}" dt="2024-09-08T08:23:58.326" v="217" actId="20577"/>
          <ac:spMkLst>
            <pc:docMk/>
            <pc:sldMk cId="1604618789" sldId="473"/>
            <ac:spMk id="4" creationId="{E195AE43-0103-F785-B329-66FD37C62371}"/>
          </ac:spMkLst>
        </pc:spChg>
        <pc:picChg chg="add mod">
          <ac:chgData name="Christy H M it21127946" userId="S::it21127946@my.sliit.lk::0c28b57a-5422-48ba-bc51-ab4e3c7f524d" providerId="AD" clId="Web-{6993FB94-4267-1D20-2F42-8BE7DD8B01BC}" dt="2024-09-08T08:23:28.840" v="216" actId="1076"/>
          <ac:picMkLst>
            <pc:docMk/>
            <pc:sldMk cId="1604618789" sldId="473"/>
            <ac:picMk id="2" creationId="{BDFFA3CC-CB3B-62E6-B1A4-36671845153D}"/>
          </ac:picMkLst>
        </pc:picChg>
      </pc:sldChg>
    </pc:docChg>
  </pc:docChgLst>
  <pc:docChgLst>
    <pc:chgData name="Christy H M it21127946" userId="S::it21127946@my.sliit.lk::0c28b57a-5422-48ba-bc51-ab4e3c7f524d" providerId="AD" clId="Web-{CED98EE6-0B61-4AA3-A24A-748DB0A4D975}"/>
    <pc:docChg chg="addSld modSld">
      <pc:chgData name="Christy H M it21127946" userId="S::it21127946@my.sliit.lk::0c28b57a-5422-48ba-bc51-ab4e3c7f524d" providerId="AD" clId="Web-{CED98EE6-0B61-4AA3-A24A-748DB0A4D975}" dt="2024-05-05T17:18:26.692" v="213"/>
      <pc:docMkLst>
        <pc:docMk/>
      </pc:docMkLst>
      <pc:sldChg chg="delSp">
        <pc:chgData name="Christy H M it21127946" userId="S::it21127946@my.sliit.lk::0c28b57a-5422-48ba-bc51-ab4e3c7f524d" providerId="AD" clId="Web-{CED98EE6-0B61-4AA3-A24A-748DB0A4D975}" dt="2024-05-05T17:18:01.113" v="209"/>
        <pc:sldMkLst>
          <pc:docMk/>
          <pc:sldMk cId="3039489800" sldId="319"/>
        </pc:sldMkLst>
        <pc:spChg chg="del">
          <ac:chgData name="Christy H M it21127946" userId="S::it21127946@my.sliit.lk::0c28b57a-5422-48ba-bc51-ab4e3c7f524d" providerId="AD" clId="Web-{CED98EE6-0B61-4AA3-A24A-748DB0A4D975}" dt="2024-05-05T17:18:01.113" v="209"/>
          <ac:spMkLst>
            <pc:docMk/>
            <pc:sldMk cId="3039489800" sldId="319"/>
            <ac:spMk id="952" creationId="{00000000-0000-0000-0000-000000000000}"/>
          </ac:spMkLst>
        </pc:spChg>
      </pc:sldChg>
      <pc:sldChg chg="addSp delSp modSp">
        <pc:chgData name="Christy H M it21127946" userId="S::it21127946@my.sliit.lk::0c28b57a-5422-48ba-bc51-ab4e3c7f524d" providerId="AD" clId="Web-{CED98EE6-0B61-4AA3-A24A-748DB0A4D975}" dt="2024-05-05T17:15:02.919" v="176" actId="1076"/>
        <pc:sldMkLst>
          <pc:docMk/>
          <pc:sldMk cId="2033241075" sldId="330"/>
        </pc:sldMkLst>
        <pc:spChg chg="mod">
          <ac:chgData name="Christy H M it21127946" userId="S::it21127946@my.sliit.lk::0c28b57a-5422-48ba-bc51-ab4e3c7f524d" providerId="AD" clId="Web-{CED98EE6-0B61-4AA3-A24A-748DB0A4D975}" dt="2024-05-05T17:13:06.744" v="148" actId="1076"/>
          <ac:spMkLst>
            <pc:docMk/>
            <pc:sldMk cId="2033241075" sldId="330"/>
            <ac:spMk id="37" creationId="{00000000-0000-0000-0000-000000000000}"/>
          </ac:spMkLst>
        </pc:spChg>
        <pc:spChg chg="mod">
          <ac:chgData name="Christy H M it21127946" userId="S::it21127946@my.sliit.lk::0c28b57a-5422-48ba-bc51-ab4e3c7f524d" providerId="AD" clId="Web-{CED98EE6-0B61-4AA3-A24A-748DB0A4D975}" dt="2024-05-05T17:14:41.434" v="172" actId="1076"/>
          <ac:spMkLst>
            <pc:docMk/>
            <pc:sldMk cId="2033241075" sldId="330"/>
            <ac:spMk id="40" creationId="{00000000-0000-0000-0000-000000000000}"/>
          </ac:spMkLst>
        </pc:spChg>
        <pc:spChg chg="mod">
          <ac:chgData name="Christy H M it21127946" userId="S::it21127946@my.sliit.lk::0c28b57a-5422-48ba-bc51-ab4e3c7f524d" providerId="AD" clId="Web-{CED98EE6-0B61-4AA3-A24A-748DB0A4D975}" dt="2024-05-05T17:14:57.435" v="175" actId="1076"/>
          <ac:spMkLst>
            <pc:docMk/>
            <pc:sldMk cId="2033241075" sldId="330"/>
            <ac:spMk id="41" creationId="{00000000-0000-0000-0000-000000000000}"/>
          </ac:spMkLst>
        </pc:spChg>
        <pc:spChg chg="mod">
          <ac:chgData name="Christy H M it21127946" userId="S::it21127946@my.sliit.lk::0c28b57a-5422-48ba-bc51-ab4e3c7f524d" providerId="AD" clId="Web-{CED98EE6-0B61-4AA3-A24A-748DB0A4D975}" dt="2024-05-05T17:14:51.497" v="174" actId="1076"/>
          <ac:spMkLst>
            <pc:docMk/>
            <pc:sldMk cId="2033241075" sldId="330"/>
            <ac:spMk id="42" creationId="{00000000-0000-0000-0000-000000000000}"/>
          </ac:spMkLst>
        </pc:spChg>
        <pc:spChg chg="del mod">
          <ac:chgData name="Christy H M it21127946" userId="S::it21127946@my.sliit.lk::0c28b57a-5422-48ba-bc51-ab4e3c7f524d" providerId="AD" clId="Web-{CED98EE6-0B61-4AA3-A24A-748DB0A4D975}" dt="2024-05-05T17:13:34.120" v="162"/>
          <ac:spMkLst>
            <pc:docMk/>
            <pc:sldMk cId="2033241075" sldId="330"/>
            <ac:spMk id="43" creationId="{00000000-0000-0000-0000-000000000000}"/>
          </ac:spMkLst>
        </pc:spChg>
        <pc:spChg chg="mod">
          <ac:chgData name="Christy H M it21127946" userId="S::it21127946@my.sliit.lk::0c28b57a-5422-48ba-bc51-ab4e3c7f524d" providerId="AD" clId="Web-{CED98EE6-0B61-4AA3-A24A-748DB0A4D975}" dt="2024-05-05T17:13:06.822" v="153" actId="1076"/>
          <ac:spMkLst>
            <pc:docMk/>
            <pc:sldMk cId="2033241075" sldId="330"/>
            <ac:spMk id="44" creationId="{00000000-0000-0000-0000-000000000000}"/>
          </ac:spMkLst>
        </pc:spChg>
        <pc:spChg chg="del mod">
          <ac:chgData name="Christy H M it21127946" userId="S::it21127946@my.sliit.lk::0c28b57a-5422-48ba-bc51-ab4e3c7f524d" providerId="AD" clId="Web-{CED98EE6-0B61-4AA3-A24A-748DB0A4D975}" dt="2024-05-05T17:13:50.386" v="164"/>
          <ac:spMkLst>
            <pc:docMk/>
            <pc:sldMk cId="2033241075" sldId="330"/>
            <ac:spMk id="45" creationId="{00000000-0000-0000-0000-000000000000}"/>
          </ac:spMkLst>
        </pc:spChg>
        <pc:spChg chg="del mod">
          <ac:chgData name="Christy H M it21127946" userId="S::it21127946@my.sliit.lk::0c28b57a-5422-48ba-bc51-ab4e3c7f524d" providerId="AD" clId="Web-{CED98EE6-0B61-4AA3-A24A-748DB0A4D975}" dt="2024-05-05T17:13:32.135" v="161"/>
          <ac:spMkLst>
            <pc:docMk/>
            <pc:sldMk cId="2033241075" sldId="330"/>
            <ac:spMk id="46" creationId="{00000000-0000-0000-0000-000000000000}"/>
          </ac:spMkLst>
        </pc:spChg>
        <pc:spChg chg="mod">
          <ac:chgData name="Christy H M it21127946" userId="S::it21127946@my.sliit.lk::0c28b57a-5422-48ba-bc51-ab4e3c7f524d" providerId="AD" clId="Web-{CED98EE6-0B61-4AA3-A24A-748DB0A4D975}" dt="2024-05-05T17:15:02.919" v="176" actId="1076"/>
          <ac:spMkLst>
            <pc:docMk/>
            <pc:sldMk cId="2033241075" sldId="330"/>
            <ac:spMk id="47" creationId="{00000000-0000-0000-0000-000000000000}"/>
          </ac:spMkLst>
        </pc:spChg>
        <pc:spChg chg="add mod">
          <ac:chgData name="Christy H M it21127946" userId="S::it21127946@my.sliit.lk::0c28b57a-5422-48ba-bc51-ab4e3c7f524d" providerId="AD" clId="Web-{CED98EE6-0B61-4AA3-A24A-748DB0A4D975}" dt="2024-05-05T17:14:35.950" v="170" actId="1076"/>
          <ac:spMkLst>
            <pc:docMk/>
            <pc:sldMk cId="2033241075" sldId="330"/>
            <ac:spMk id="48" creationId="{7BB82288-BFA7-3626-0363-E25BBBFB84FC}"/>
          </ac:spMkLst>
        </pc:spChg>
        <pc:spChg chg="add mod">
          <ac:chgData name="Christy H M it21127946" userId="S::it21127946@my.sliit.lk::0c28b57a-5422-48ba-bc51-ab4e3c7f524d" providerId="AD" clId="Web-{CED98EE6-0B61-4AA3-A24A-748DB0A4D975}" dt="2024-05-05T17:14:46.200" v="173" actId="1076"/>
          <ac:spMkLst>
            <pc:docMk/>
            <pc:sldMk cId="2033241075" sldId="330"/>
            <ac:spMk id="49" creationId="{A915F96A-2509-ACDC-F49A-F1C54127CC80}"/>
          </ac:spMkLst>
        </pc:spChg>
        <pc:spChg chg="add del mod">
          <ac:chgData name="Christy H M it21127946" userId="S::it21127946@my.sliit.lk::0c28b57a-5422-48ba-bc51-ab4e3c7f524d" providerId="AD" clId="Web-{CED98EE6-0B61-4AA3-A24A-748DB0A4D975}" dt="2024-05-05T17:14:37.637" v="171"/>
          <ac:spMkLst>
            <pc:docMk/>
            <pc:sldMk cId="2033241075" sldId="330"/>
            <ac:spMk id="50" creationId="{710A81D6-276B-6328-402A-EDF654E18743}"/>
          </ac:spMkLst>
        </pc:spChg>
        <pc:spChg chg="add mod">
          <ac:chgData name="Christy H M it21127946" userId="S::it21127946@my.sliit.lk::0c28b57a-5422-48ba-bc51-ab4e3c7f524d" providerId="AD" clId="Web-{CED98EE6-0B61-4AA3-A24A-748DB0A4D975}" dt="2024-05-05T17:14:28.590" v="169" actId="1076"/>
          <ac:spMkLst>
            <pc:docMk/>
            <pc:sldMk cId="2033241075" sldId="330"/>
            <ac:spMk id="51" creationId="{8D4C7042-8496-EA2E-35CA-9A9C439B89E2}"/>
          </ac:spMkLst>
        </pc:spChg>
        <pc:grpChg chg="mod">
          <ac:chgData name="Christy H M it21127946" userId="S::it21127946@my.sliit.lk::0c28b57a-5422-48ba-bc51-ab4e3c7f524d" providerId="AD" clId="Web-{CED98EE6-0B61-4AA3-A24A-748DB0A4D975}" dt="2024-05-05T17:13:06.712" v="147" actId="1076"/>
          <ac:grpSpMkLst>
            <pc:docMk/>
            <pc:sldMk cId="2033241075" sldId="330"/>
            <ac:grpSpMk id="17" creationId="{00000000-0000-0000-0000-000000000000}"/>
          </ac:grpSpMkLst>
        </pc:grpChg>
      </pc:sldChg>
      <pc:sldChg chg="addSp delSp modSp add replId">
        <pc:chgData name="Christy H M it21127946" userId="S::it21127946@my.sliit.lk::0c28b57a-5422-48ba-bc51-ab4e3c7f524d" providerId="AD" clId="Web-{CED98EE6-0B61-4AA3-A24A-748DB0A4D975}" dt="2024-05-05T16:52:23.032" v="28" actId="1076"/>
        <pc:sldMkLst>
          <pc:docMk/>
          <pc:sldMk cId="1230333502" sldId="442"/>
        </pc:sldMkLst>
        <pc:spChg chg="del mod">
          <ac:chgData name="Christy H M it21127946" userId="S::it21127946@my.sliit.lk::0c28b57a-5422-48ba-bc51-ab4e3c7f524d" providerId="AD" clId="Web-{CED98EE6-0B61-4AA3-A24A-748DB0A4D975}" dt="2024-05-05T16:51:41.327" v="19"/>
          <ac:spMkLst>
            <pc:docMk/>
            <pc:sldMk cId="1230333502" sldId="442"/>
            <ac:spMk id="36" creationId="{00000000-0000-0000-0000-000000000000}"/>
          </ac:spMkLst>
        </pc:spChg>
        <pc:spChg chg="del">
          <ac:chgData name="Christy H M it21127946" userId="S::it21127946@my.sliit.lk::0c28b57a-5422-48ba-bc51-ab4e3c7f524d" providerId="AD" clId="Web-{CED98EE6-0B61-4AA3-A24A-748DB0A4D975}" dt="2024-05-05T16:50:27.872" v="9"/>
          <ac:spMkLst>
            <pc:docMk/>
            <pc:sldMk cId="1230333502" sldId="442"/>
            <ac:spMk id="37" creationId="{00000000-0000-0000-0000-000000000000}"/>
          </ac:spMkLst>
        </pc:spChg>
        <pc:spChg chg="del">
          <ac:chgData name="Christy H M it21127946" userId="S::it21127946@my.sliit.lk::0c28b57a-5422-48ba-bc51-ab4e3c7f524d" providerId="AD" clId="Web-{CED98EE6-0B61-4AA3-A24A-748DB0A4D975}" dt="2024-05-05T16:51:57.921" v="23"/>
          <ac:spMkLst>
            <pc:docMk/>
            <pc:sldMk cId="1230333502" sldId="442"/>
            <ac:spMk id="38" creationId="{00000000-0000-0000-0000-000000000000}"/>
          </ac:spMkLst>
        </pc:spChg>
        <pc:spChg chg="mod">
          <ac:chgData name="Christy H M it21127946" userId="S::it21127946@my.sliit.lk::0c28b57a-5422-48ba-bc51-ab4e3c7f524d" providerId="AD" clId="Web-{CED98EE6-0B61-4AA3-A24A-748DB0A4D975}" dt="2024-05-05T16:50:36.481" v="10" actId="1076"/>
          <ac:spMkLst>
            <pc:docMk/>
            <pc:sldMk cId="1230333502" sldId="442"/>
            <ac:spMk id="40" creationId="{00000000-0000-0000-0000-000000000000}"/>
          </ac:spMkLst>
        </pc:spChg>
        <pc:spChg chg="mod">
          <ac:chgData name="Christy H M it21127946" userId="S::it21127946@my.sliit.lk::0c28b57a-5422-48ba-bc51-ab4e3c7f524d" providerId="AD" clId="Web-{CED98EE6-0B61-4AA3-A24A-748DB0A4D975}" dt="2024-05-05T16:50:36.497" v="11" actId="1076"/>
          <ac:spMkLst>
            <pc:docMk/>
            <pc:sldMk cId="1230333502" sldId="442"/>
            <ac:spMk id="41" creationId="{00000000-0000-0000-0000-000000000000}"/>
          </ac:spMkLst>
        </pc:spChg>
        <pc:spChg chg="mod">
          <ac:chgData name="Christy H M it21127946" userId="S::it21127946@my.sliit.lk::0c28b57a-5422-48ba-bc51-ab4e3c7f524d" providerId="AD" clId="Web-{CED98EE6-0B61-4AA3-A24A-748DB0A4D975}" dt="2024-05-05T16:52:22.985" v="25" actId="1076"/>
          <ac:spMkLst>
            <pc:docMk/>
            <pc:sldMk cId="1230333502" sldId="442"/>
            <ac:spMk id="44" creationId="{00000000-0000-0000-0000-000000000000}"/>
          </ac:spMkLst>
        </pc:spChg>
        <pc:spChg chg="mod">
          <ac:chgData name="Christy H M it21127946" userId="S::it21127946@my.sliit.lk::0c28b57a-5422-48ba-bc51-ab4e3c7f524d" providerId="AD" clId="Web-{CED98EE6-0B61-4AA3-A24A-748DB0A4D975}" dt="2024-05-05T16:52:23" v="26" actId="1076"/>
          <ac:spMkLst>
            <pc:docMk/>
            <pc:sldMk cId="1230333502" sldId="442"/>
            <ac:spMk id="45" creationId="{00000000-0000-0000-0000-000000000000}"/>
          </ac:spMkLst>
        </pc:spChg>
        <pc:spChg chg="del mod">
          <ac:chgData name="Christy H M it21127946" userId="S::it21127946@my.sliit.lk::0c28b57a-5422-48ba-bc51-ab4e3c7f524d" providerId="AD" clId="Web-{CED98EE6-0B61-4AA3-A24A-748DB0A4D975}" dt="2024-05-05T16:50:12.527" v="3"/>
          <ac:spMkLst>
            <pc:docMk/>
            <pc:sldMk cId="1230333502" sldId="442"/>
            <ac:spMk id="46" creationId="{00000000-0000-0000-0000-000000000000}"/>
          </ac:spMkLst>
        </pc:spChg>
        <pc:spChg chg="del mod">
          <ac:chgData name="Christy H M it21127946" userId="S::it21127946@my.sliit.lk::0c28b57a-5422-48ba-bc51-ab4e3c7f524d" providerId="AD" clId="Web-{CED98EE6-0B61-4AA3-A24A-748DB0A4D975}" dt="2024-05-05T16:50:17.184" v="7"/>
          <ac:spMkLst>
            <pc:docMk/>
            <pc:sldMk cId="1230333502" sldId="442"/>
            <ac:spMk id="47" creationId="{00000000-0000-0000-0000-000000000000}"/>
          </ac:spMkLst>
        </pc:spChg>
        <pc:spChg chg="del">
          <ac:chgData name="Christy H M it21127946" userId="S::it21127946@my.sliit.lk::0c28b57a-5422-48ba-bc51-ab4e3c7f524d" providerId="AD" clId="Web-{CED98EE6-0B61-4AA3-A24A-748DB0A4D975}" dt="2024-05-05T16:50:20.137" v="8"/>
          <ac:spMkLst>
            <pc:docMk/>
            <pc:sldMk cId="1230333502" sldId="442"/>
            <ac:spMk id="60" creationId="{2A246BE0-EA5D-09FB-92CD-8CFB269F9213}"/>
          </ac:spMkLst>
        </pc:spChg>
        <pc:spChg chg="mod">
          <ac:chgData name="Christy H M it21127946" userId="S::it21127946@my.sliit.lk::0c28b57a-5422-48ba-bc51-ab4e3c7f524d" providerId="AD" clId="Web-{CED98EE6-0B61-4AA3-A24A-748DB0A4D975}" dt="2024-05-05T16:52:23.032" v="28" actId="1076"/>
          <ac:spMkLst>
            <pc:docMk/>
            <pc:sldMk cId="1230333502" sldId="442"/>
            <ac:spMk id="61" creationId="{FC989EE7-3DC2-574E-C8EF-399447C8448D}"/>
          </ac:spMkLst>
        </pc:spChg>
        <pc:spChg chg="mod">
          <ac:chgData name="Christy H M it21127946" userId="S::it21127946@my.sliit.lk::0c28b57a-5422-48ba-bc51-ab4e3c7f524d" providerId="AD" clId="Web-{CED98EE6-0B61-4AA3-A24A-748DB0A4D975}" dt="2024-05-05T16:50:36.544" v="13" actId="1076"/>
          <ac:spMkLst>
            <pc:docMk/>
            <pc:sldMk cId="1230333502" sldId="442"/>
            <ac:spMk id="62" creationId="{529E274F-1C38-4BF7-1133-9F24C1F96982}"/>
          </ac:spMkLst>
        </pc:spChg>
        <pc:grpChg chg="mod">
          <ac:chgData name="Christy H M it21127946" userId="S::it21127946@my.sliit.lk::0c28b57a-5422-48ba-bc51-ab4e3c7f524d" providerId="AD" clId="Web-{CED98EE6-0B61-4AA3-A24A-748DB0A4D975}" dt="2024-05-05T16:50:36.513" v="12" actId="1076"/>
          <ac:grpSpMkLst>
            <pc:docMk/>
            <pc:sldMk cId="1230333502" sldId="442"/>
            <ac:grpSpMk id="50" creationId="{00000000-0000-0000-0000-000000000000}"/>
          </ac:grpSpMkLst>
        </pc:grpChg>
        <pc:grpChg chg="del">
          <ac:chgData name="Christy H M it21127946" userId="S::it21127946@my.sliit.lk::0c28b57a-5422-48ba-bc51-ab4e3c7f524d" providerId="AD" clId="Web-{CED98EE6-0B61-4AA3-A24A-748DB0A4D975}" dt="2024-05-05T16:50:05.090" v="1"/>
          <ac:grpSpMkLst>
            <pc:docMk/>
            <pc:sldMk cId="1230333502" sldId="442"/>
            <ac:grpSpMk id="52" creationId="{00000000-0000-0000-0000-000000000000}"/>
          </ac:grpSpMkLst>
        </pc:grpChg>
        <pc:grpChg chg="mod">
          <ac:chgData name="Christy H M it21127946" userId="S::it21127946@my.sliit.lk::0c28b57a-5422-48ba-bc51-ab4e3c7f524d" providerId="AD" clId="Web-{CED98EE6-0B61-4AA3-A24A-748DB0A4D975}" dt="2024-05-05T16:52:23.016" v="27" actId="1076"/>
          <ac:grpSpMkLst>
            <pc:docMk/>
            <pc:sldMk cId="1230333502" sldId="442"/>
            <ac:grpSpMk id="54" creationId="{00000000-0000-0000-0000-000000000000}"/>
          </ac:grpSpMkLst>
        </pc:grpChg>
        <pc:cxnChg chg="add mod">
          <ac:chgData name="Christy H M it21127946" userId="S::it21127946@my.sliit.lk::0c28b57a-5422-48ba-bc51-ab4e3c7f524d" providerId="AD" clId="Web-{CED98EE6-0B61-4AA3-A24A-748DB0A4D975}" dt="2024-05-05T16:51:51.953" v="21" actId="14100"/>
          <ac:cxnSpMkLst>
            <pc:docMk/>
            <pc:sldMk cId="1230333502" sldId="442"/>
            <ac:cxnSpMk id="57" creationId="{22ED74F6-5AED-83BF-BC74-44A1AC935519}"/>
          </ac:cxnSpMkLst>
        </pc:cxnChg>
        <pc:cxnChg chg="add mod">
          <ac:chgData name="Christy H M it21127946" userId="S::it21127946@my.sliit.lk::0c28b57a-5422-48ba-bc51-ab4e3c7f524d" providerId="AD" clId="Web-{CED98EE6-0B61-4AA3-A24A-748DB0A4D975}" dt="2024-05-05T16:52:05.156" v="24" actId="1076"/>
          <ac:cxnSpMkLst>
            <pc:docMk/>
            <pc:sldMk cId="1230333502" sldId="442"/>
            <ac:cxnSpMk id="58" creationId="{E9318F37-D25B-DE41-4A67-F1FD942C36C1}"/>
          </ac:cxnSpMkLst>
        </pc:cxnChg>
      </pc:sldChg>
      <pc:sldChg chg="addSp delSp modSp add replId">
        <pc:chgData name="Christy H M it21127946" userId="S::it21127946@my.sliit.lk::0c28b57a-5422-48ba-bc51-ab4e3c7f524d" providerId="AD" clId="Web-{CED98EE6-0B61-4AA3-A24A-748DB0A4D975}" dt="2024-05-05T17:17:33.190" v="208"/>
        <pc:sldMkLst>
          <pc:docMk/>
          <pc:sldMk cId="2898379406" sldId="443"/>
        </pc:sldMkLst>
        <pc:spChg chg="mod">
          <ac:chgData name="Christy H M it21127946" userId="S::it21127946@my.sliit.lk::0c28b57a-5422-48ba-bc51-ab4e3c7f524d" providerId="AD" clId="Web-{CED98EE6-0B61-4AA3-A24A-748DB0A4D975}" dt="2024-05-05T17:16:13.390" v="189" actId="20577"/>
          <ac:spMkLst>
            <pc:docMk/>
            <pc:sldMk cId="2898379406" sldId="443"/>
            <ac:spMk id="39" creationId="{00000000-0000-0000-0000-000000000000}"/>
          </ac:spMkLst>
        </pc:spChg>
        <pc:spChg chg="del">
          <ac:chgData name="Christy H M it21127946" userId="S::it21127946@my.sliit.lk::0c28b57a-5422-48ba-bc51-ab4e3c7f524d" providerId="AD" clId="Web-{CED98EE6-0B61-4AA3-A24A-748DB0A4D975}" dt="2024-05-05T17:17:29.658" v="206"/>
          <ac:spMkLst>
            <pc:docMk/>
            <pc:sldMk cId="2898379406" sldId="443"/>
            <ac:spMk id="40" creationId="{00000000-0000-0000-0000-000000000000}"/>
          </ac:spMkLst>
        </pc:spChg>
        <pc:spChg chg="del mod">
          <ac:chgData name="Christy H M it21127946" userId="S::it21127946@my.sliit.lk::0c28b57a-5422-48ba-bc51-ab4e3c7f524d" providerId="AD" clId="Web-{CED98EE6-0B61-4AA3-A24A-748DB0A4D975}" dt="2024-05-05T17:16:28.172" v="194"/>
          <ac:spMkLst>
            <pc:docMk/>
            <pc:sldMk cId="2898379406" sldId="443"/>
            <ac:spMk id="41" creationId="{00000000-0000-0000-0000-000000000000}"/>
          </ac:spMkLst>
        </pc:spChg>
        <pc:spChg chg="del">
          <ac:chgData name="Christy H M it21127946" userId="S::it21127946@my.sliit.lk::0c28b57a-5422-48ba-bc51-ab4e3c7f524d" providerId="AD" clId="Web-{CED98EE6-0B61-4AA3-A24A-748DB0A4D975}" dt="2024-05-05T17:17:31.049" v="207"/>
          <ac:spMkLst>
            <pc:docMk/>
            <pc:sldMk cId="2898379406" sldId="443"/>
            <ac:spMk id="42" creationId="{00000000-0000-0000-0000-000000000000}"/>
          </ac:spMkLst>
        </pc:spChg>
        <pc:spChg chg="del">
          <ac:chgData name="Christy H M it21127946" userId="S::it21127946@my.sliit.lk::0c28b57a-5422-48ba-bc51-ab4e3c7f524d" providerId="AD" clId="Web-{CED98EE6-0B61-4AA3-A24A-748DB0A4D975}" dt="2024-05-05T17:17:33.190" v="208"/>
          <ac:spMkLst>
            <pc:docMk/>
            <pc:sldMk cId="2898379406" sldId="443"/>
            <ac:spMk id="44" creationId="{00000000-0000-0000-0000-000000000000}"/>
          </ac:spMkLst>
        </pc:spChg>
        <pc:spChg chg="add mod">
          <ac:chgData name="Christy H M it21127946" userId="S::it21127946@my.sliit.lk::0c28b57a-5422-48ba-bc51-ab4e3c7f524d" providerId="AD" clId="Web-{CED98EE6-0B61-4AA3-A24A-748DB0A4D975}" dt="2024-05-05T17:17:27.033" v="205" actId="20577"/>
          <ac:spMkLst>
            <pc:docMk/>
            <pc:sldMk cId="2898379406" sldId="443"/>
            <ac:spMk id="45" creationId="{27AEE3FA-3AD1-2832-E79D-6984CC92711E}"/>
          </ac:spMkLst>
        </pc:spChg>
        <pc:spChg chg="del">
          <ac:chgData name="Christy H M it21127946" userId="S::it21127946@my.sliit.lk::0c28b57a-5422-48ba-bc51-ab4e3c7f524d" providerId="AD" clId="Web-{CED98EE6-0B61-4AA3-A24A-748DB0A4D975}" dt="2024-05-05T17:16:33.594" v="195"/>
          <ac:spMkLst>
            <pc:docMk/>
            <pc:sldMk cId="2898379406" sldId="443"/>
            <ac:spMk id="47" creationId="{00000000-0000-0000-0000-000000000000}"/>
          </ac:spMkLst>
        </pc:spChg>
        <pc:spChg chg="del">
          <ac:chgData name="Christy H M it21127946" userId="S::it21127946@my.sliit.lk::0c28b57a-5422-48ba-bc51-ab4e3c7f524d" providerId="AD" clId="Web-{CED98EE6-0B61-4AA3-A24A-748DB0A4D975}" dt="2024-05-05T17:16:18.500" v="190"/>
          <ac:spMkLst>
            <pc:docMk/>
            <pc:sldMk cId="2898379406" sldId="443"/>
            <ac:spMk id="48" creationId="{7BB82288-BFA7-3626-0363-E25BBBFB84FC}"/>
          </ac:spMkLst>
        </pc:spChg>
        <pc:spChg chg="del mod">
          <ac:chgData name="Christy H M it21127946" userId="S::it21127946@my.sliit.lk::0c28b57a-5422-48ba-bc51-ab4e3c7f524d" providerId="AD" clId="Web-{CED98EE6-0B61-4AA3-A24A-748DB0A4D975}" dt="2024-05-05T17:16:23.438" v="192"/>
          <ac:spMkLst>
            <pc:docMk/>
            <pc:sldMk cId="2898379406" sldId="443"/>
            <ac:spMk id="49" creationId="{A915F96A-2509-ACDC-F49A-F1C54127CC80}"/>
          </ac:spMkLst>
        </pc:spChg>
      </pc:sldChg>
      <pc:sldChg chg="delSp modSp add replId">
        <pc:chgData name="Christy H M it21127946" userId="S::it21127946@my.sliit.lk::0c28b57a-5422-48ba-bc51-ab4e3c7f524d" providerId="AD" clId="Web-{CED98EE6-0B61-4AA3-A24A-748DB0A4D975}" dt="2024-05-05T17:18:26.692" v="213"/>
        <pc:sldMkLst>
          <pc:docMk/>
          <pc:sldMk cId="3242818387" sldId="444"/>
        </pc:sldMkLst>
        <pc:spChg chg="del mod">
          <ac:chgData name="Christy H M it21127946" userId="S::it21127946@my.sliit.lk::0c28b57a-5422-48ba-bc51-ab4e3c7f524d" providerId="AD" clId="Web-{CED98EE6-0B61-4AA3-A24A-748DB0A4D975}" dt="2024-05-05T17:18:26.692" v="213"/>
          <ac:spMkLst>
            <pc:docMk/>
            <pc:sldMk cId="3242818387" sldId="444"/>
            <ac:spMk id="26" creationId="{00000000-0000-0000-0000-000000000000}"/>
          </ac:spMkLst>
        </pc:spChg>
      </pc:sldChg>
    </pc:docChg>
  </pc:docChgLst>
  <pc:docChgLst>
    <pc:chgData name="Christy H M it21127946" userId="S::it21127946@my.sliit.lk::0c28b57a-5422-48ba-bc51-ab4e3c7f524d" providerId="AD" clId="Web-{CF2F9F2E-9D73-4122-8364-6AEEF22A486C}"/>
    <pc:docChg chg="modSld">
      <pc:chgData name="Christy H M it21127946" userId="S::it21127946@my.sliit.lk::0c28b57a-5422-48ba-bc51-ab4e3c7f524d" providerId="AD" clId="Web-{CF2F9F2E-9D73-4122-8364-6AEEF22A486C}" dt="2024-05-06T18:53:43.966" v="14" actId="1076"/>
      <pc:docMkLst>
        <pc:docMk/>
      </pc:docMkLst>
      <pc:sldChg chg="modSp">
        <pc:chgData name="Christy H M it21127946" userId="S::it21127946@my.sliit.lk::0c28b57a-5422-48ba-bc51-ab4e3c7f524d" providerId="AD" clId="Web-{CF2F9F2E-9D73-4122-8364-6AEEF22A486C}" dt="2024-05-06T18:43:11.414" v="0" actId="20577"/>
        <pc:sldMkLst>
          <pc:docMk/>
          <pc:sldMk cId="0" sldId="266"/>
        </pc:sldMkLst>
        <pc:spChg chg="mod">
          <ac:chgData name="Christy H M it21127946" userId="S::it21127946@my.sliit.lk::0c28b57a-5422-48ba-bc51-ab4e3c7f524d" providerId="AD" clId="Web-{CF2F9F2E-9D73-4122-8364-6AEEF22A486C}" dt="2024-05-06T18:43:11.414" v="0" actId="20577"/>
          <ac:spMkLst>
            <pc:docMk/>
            <pc:sldMk cId="0" sldId="266"/>
            <ac:spMk id="5" creationId="{890AAFC7-E5A6-9A93-5D52-F6BACEC4EED7}"/>
          </ac:spMkLst>
        </pc:spChg>
      </pc:sldChg>
      <pc:sldChg chg="addSp modSp">
        <pc:chgData name="Christy H M it21127946" userId="S::it21127946@my.sliit.lk::0c28b57a-5422-48ba-bc51-ab4e3c7f524d" providerId="AD" clId="Web-{CF2F9F2E-9D73-4122-8364-6AEEF22A486C}" dt="2024-05-06T18:47:19.032" v="6" actId="1076"/>
        <pc:sldMkLst>
          <pc:docMk/>
          <pc:sldMk cId="2938204738" sldId="445"/>
        </pc:sldMkLst>
        <pc:spChg chg="mod">
          <ac:chgData name="Christy H M it21127946" userId="S::it21127946@my.sliit.lk::0c28b57a-5422-48ba-bc51-ab4e3c7f524d" providerId="AD" clId="Web-{CF2F9F2E-9D73-4122-8364-6AEEF22A486C}" dt="2024-05-06T18:47:04.219" v="4" actId="1076"/>
          <ac:spMkLst>
            <pc:docMk/>
            <pc:sldMk cId="2938204738" sldId="445"/>
            <ac:spMk id="9" creationId="{E95EEB8A-88D5-C950-7CED-9BC782CA2736}"/>
          </ac:spMkLst>
        </pc:spChg>
        <pc:picChg chg="add mod">
          <ac:chgData name="Christy H M it21127946" userId="S::it21127946@my.sliit.lk::0c28b57a-5422-48ba-bc51-ab4e3c7f524d" providerId="AD" clId="Web-{CF2F9F2E-9D73-4122-8364-6AEEF22A486C}" dt="2024-05-06T18:47:19.032" v="6" actId="1076"/>
          <ac:picMkLst>
            <pc:docMk/>
            <pc:sldMk cId="2938204738" sldId="445"/>
            <ac:picMk id="3" creationId="{7E722169-A945-44CF-B48C-FAAC4FE3A7BE}"/>
          </ac:picMkLst>
        </pc:picChg>
      </pc:sldChg>
      <pc:sldChg chg="modSp">
        <pc:chgData name="Christy H M it21127946" userId="S::it21127946@my.sliit.lk::0c28b57a-5422-48ba-bc51-ab4e3c7f524d" providerId="AD" clId="Web-{CF2F9F2E-9D73-4122-8364-6AEEF22A486C}" dt="2024-05-06T18:53:43.966" v="14" actId="1076"/>
        <pc:sldMkLst>
          <pc:docMk/>
          <pc:sldMk cId="2282208424" sldId="446"/>
        </pc:sldMkLst>
        <pc:spChg chg="mod">
          <ac:chgData name="Christy H M it21127946" userId="S::it21127946@my.sliit.lk::0c28b57a-5422-48ba-bc51-ab4e3c7f524d" providerId="AD" clId="Web-{CF2F9F2E-9D73-4122-8364-6AEEF22A486C}" dt="2024-05-06T18:53:43.966" v="14" actId="1076"/>
          <ac:spMkLst>
            <pc:docMk/>
            <pc:sldMk cId="2282208424" sldId="446"/>
            <ac:spMk id="11" creationId="{92F94DC1-D211-8D05-7B5F-29E901ED238E}"/>
          </ac:spMkLst>
        </pc:spChg>
      </pc:sldChg>
      <pc:sldChg chg="addSp modSp">
        <pc:chgData name="Christy H M it21127946" userId="S::it21127946@my.sliit.lk::0c28b57a-5422-48ba-bc51-ab4e3c7f524d" providerId="AD" clId="Web-{CF2F9F2E-9D73-4122-8364-6AEEF22A486C}" dt="2024-05-06T18:53:24.887" v="13" actId="14100"/>
        <pc:sldMkLst>
          <pc:docMk/>
          <pc:sldMk cId="1266363122" sldId="447"/>
        </pc:sldMkLst>
        <pc:spChg chg="mod">
          <ac:chgData name="Christy H M it21127946" userId="S::it21127946@my.sliit.lk::0c28b57a-5422-48ba-bc51-ab4e3c7f524d" providerId="AD" clId="Web-{CF2F9F2E-9D73-4122-8364-6AEEF22A486C}" dt="2024-05-06T18:50:06.037" v="10" actId="1076"/>
          <ac:spMkLst>
            <pc:docMk/>
            <pc:sldMk cId="1266363122" sldId="447"/>
            <ac:spMk id="9" creationId="{CCC8F1BB-C1FD-C9B9-4DD9-37110D84D01C}"/>
          </ac:spMkLst>
        </pc:spChg>
        <pc:picChg chg="add mod">
          <ac:chgData name="Christy H M it21127946" userId="S::it21127946@my.sliit.lk::0c28b57a-5422-48ba-bc51-ab4e3c7f524d" providerId="AD" clId="Web-{CF2F9F2E-9D73-4122-8364-6AEEF22A486C}" dt="2024-05-06T18:53:24.887" v="13" actId="14100"/>
          <ac:picMkLst>
            <pc:docMk/>
            <pc:sldMk cId="1266363122" sldId="447"/>
            <ac:picMk id="3" creationId="{4B430D2D-8999-3ADC-AE36-7F6CE0ECA52B}"/>
          </ac:picMkLst>
        </pc:picChg>
      </pc:sldChg>
    </pc:docChg>
  </pc:docChgLst>
  <pc:docChgLst>
    <pc:chgData name="Christy H M it21127946" userId="S::it21127946@my.sliit.lk::0c28b57a-5422-48ba-bc51-ab4e3c7f524d" providerId="AD" clId="Web-{9BEB0257-32A0-43A0-8EAA-48D32D96B924}"/>
    <pc:docChg chg="addSld modSld">
      <pc:chgData name="Christy H M it21127946" userId="S::it21127946@my.sliit.lk::0c28b57a-5422-48ba-bc51-ab4e3c7f524d" providerId="AD" clId="Web-{9BEB0257-32A0-43A0-8EAA-48D32D96B924}" dt="2024-05-06T01:24:43.815" v="337" actId="20577"/>
      <pc:docMkLst>
        <pc:docMk/>
      </pc:docMkLst>
      <pc:sldChg chg="addSp modSp">
        <pc:chgData name="Christy H M it21127946" userId="S::it21127946@my.sliit.lk::0c28b57a-5422-48ba-bc51-ab4e3c7f524d" providerId="AD" clId="Web-{9BEB0257-32A0-43A0-8EAA-48D32D96B924}" dt="2024-05-06T01:07:29.353" v="75" actId="20577"/>
        <pc:sldMkLst>
          <pc:docMk/>
          <pc:sldMk cId="2898379406" sldId="443"/>
        </pc:sldMkLst>
        <pc:spChg chg="add mod">
          <ac:chgData name="Christy H M it21127946" userId="S::it21127946@my.sliit.lk::0c28b57a-5422-48ba-bc51-ab4e3c7f524d" providerId="AD" clId="Web-{9BEB0257-32A0-43A0-8EAA-48D32D96B924}" dt="2024-05-06T01:05:07.068" v="20" actId="1076"/>
          <ac:spMkLst>
            <pc:docMk/>
            <pc:sldMk cId="2898379406" sldId="443"/>
            <ac:spMk id="40" creationId="{B7B2BD2B-E1EE-04AB-F6E8-66449BE12A6E}"/>
          </ac:spMkLst>
        </pc:spChg>
        <pc:spChg chg="add mod">
          <ac:chgData name="Christy H M it21127946" userId="S::it21127946@my.sliit.lk::0c28b57a-5422-48ba-bc51-ab4e3c7f524d" providerId="AD" clId="Web-{9BEB0257-32A0-43A0-8EAA-48D32D96B924}" dt="2024-05-06T01:06:10.398" v="48" actId="1076"/>
          <ac:spMkLst>
            <pc:docMk/>
            <pc:sldMk cId="2898379406" sldId="443"/>
            <ac:spMk id="41" creationId="{376E2411-BEFA-CD89-3F4D-64AC1527EAB2}"/>
          </ac:spMkLst>
        </pc:spChg>
        <pc:spChg chg="add mod">
          <ac:chgData name="Christy H M it21127946" userId="S::it21127946@my.sliit.lk::0c28b57a-5422-48ba-bc51-ab4e3c7f524d" providerId="AD" clId="Web-{9BEB0257-32A0-43A0-8EAA-48D32D96B924}" dt="2024-05-06T01:07:29.353" v="75" actId="20577"/>
          <ac:spMkLst>
            <pc:docMk/>
            <pc:sldMk cId="2898379406" sldId="443"/>
            <ac:spMk id="42" creationId="{8D707476-7582-A858-5459-E4D7E57FBBF2}"/>
          </ac:spMkLst>
        </pc:spChg>
        <pc:spChg chg="add">
          <ac:chgData name="Christy H M it21127946" userId="S::it21127946@my.sliit.lk::0c28b57a-5422-48ba-bc51-ab4e3c7f524d" providerId="AD" clId="Web-{9BEB0257-32A0-43A0-8EAA-48D32D96B924}" dt="2024-05-06T01:05:57.804" v="44"/>
          <ac:spMkLst>
            <pc:docMk/>
            <pc:sldMk cId="2898379406" sldId="443"/>
            <ac:spMk id="43" creationId="{B013191D-9329-E738-DC2D-D516E8C8173C}"/>
          </ac:spMkLst>
        </pc:spChg>
        <pc:spChg chg="add">
          <ac:chgData name="Christy H M it21127946" userId="S::it21127946@my.sliit.lk::0c28b57a-5422-48ba-bc51-ab4e3c7f524d" providerId="AD" clId="Web-{9BEB0257-32A0-43A0-8EAA-48D32D96B924}" dt="2024-05-06T01:05:57.867" v="45"/>
          <ac:spMkLst>
            <pc:docMk/>
            <pc:sldMk cId="2898379406" sldId="443"/>
            <ac:spMk id="44" creationId="{28927980-E5D0-EE60-42DB-BD1501E379FF}"/>
          </ac:spMkLst>
        </pc:spChg>
        <pc:spChg chg="mod">
          <ac:chgData name="Christy H M it21127946" userId="S::it21127946@my.sliit.lk::0c28b57a-5422-48ba-bc51-ab4e3c7f524d" providerId="AD" clId="Web-{9BEB0257-32A0-43A0-8EAA-48D32D96B924}" dt="2024-05-06T01:04:26.239" v="13" actId="1076"/>
          <ac:spMkLst>
            <pc:docMk/>
            <pc:sldMk cId="2898379406" sldId="443"/>
            <ac:spMk id="45" creationId="{27AEE3FA-3AD1-2832-E79D-6984CC92711E}"/>
          </ac:spMkLst>
        </pc:spChg>
        <pc:spChg chg="add">
          <ac:chgData name="Christy H M it21127946" userId="S::it21127946@my.sliit.lk::0c28b57a-5422-48ba-bc51-ab4e3c7f524d" providerId="AD" clId="Web-{9BEB0257-32A0-43A0-8EAA-48D32D96B924}" dt="2024-05-06T01:05:57.882" v="46"/>
          <ac:spMkLst>
            <pc:docMk/>
            <pc:sldMk cId="2898379406" sldId="443"/>
            <ac:spMk id="46" creationId="{E6A081A3-F95A-2D18-0DFA-6AE5B59E99A2}"/>
          </ac:spMkLst>
        </pc:spChg>
        <pc:spChg chg="add">
          <ac:chgData name="Christy H M it21127946" userId="S::it21127946@my.sliit.lk::0c28b57a-5422-48ba-bc51-ab4e3c7f524d" providerId="AD" clId="Web-{9BEB0257-32A0-43A0-8EAA-48D32D96B924}" dt="2024-05-06T01:05:57.898" v="47"/>
          <ac:spMkLst>
            <pc:docMk/>
            <pc:sldMk cId="2898379406" sldId="443"/>
            <ac:spMk id="47" creationId="{633A8E3B-A376-31C4-B4CF-CD4E730B42E1}"/>
          </ac:spMkLst>
        </pc:spChg>
      </pc:sldChg>
      <pc:sldChg chg="mod modShow">
        <pc:chgData name="Christy H M it21127946" userId="S::it21127946@my.sliit.lk::0c28b57a-5422-48ba-bc51-ab4e3c7f524d" providerId="AD" clId="Web-{9BEB0257-32A0-43A0-8EAA-48D32D96B924}" dt="2024-05-06T01:07:48.729" v="76"/>
        <pc:sldMkLst>
          <pc:docMk/>
          <pc:sldMk cId="3242818387" sldId="444"/>
        </pc:sldMkLst>
      </pc:sldChg>
      <pc:sldChg chg="addSp delSp modSp add replId">
        <pc:chgData name="Christy H M it21127946" userId="S::it21127946@my.sliit.lk::0c28b57a-5422-48ba-bc51-ab4e3c7f524d" providerId="AD" clId="Web-{9BEB0257-32A0-43A0-8EAA-48D32D96B924}" dt="2024-05-06T01:18:49.057" v="189" actId="20577"/>
        <pc:sldMkLst>
          <pc:docMk/>
          <pc:sldMk cId="2938204738" sldId="445"/>
        </pc:sldMkLst>
        <pc:spChg chg="add del mod">
          <ac:chgData name="Christy H M it21127946" userId="S::it21127946@my.sliit.lk::0c28b57a-5422-48ba-bc51-ab4e3c7f524d" providerId="AD" clId="Web-{9BEB0257-32A0-43A0-8EAA-48D32D96B924}" dt="2024-05-06T01:14:15.535" v="127"/>
          <ac:spMkLst>
            <pc:docMk/>
            <pc:sldMk cId="2938204738" sldId="445"/>
            <ac:spMk id="3" creationId="{902CB3B1-7B68-30DD-A6E5-62D624441D6A}"/>
          </ac:spMkLst>
        </pc:spChg>
        <pc:spChg chg="add del mod">
          <ac:chgData name="Christy H M it21127946" userId="S::it21127946@my.sliit.lk::0c28b57a-5422-48ba-bc51-ab4e3c7f524d" providerId="AD" clId="Web-{9BEB0257-32A0-43A0-8EAA-48D32D96B924}" dt="2024-05-06T01:14:36.332" v="131"/>
          <ac:spMkLst>
            <pc:docMk/>
            <pc:sldMk cId="2938204738" sldId="445"/>
            <ac:spMk id="5" creationId="{A9B8A760-9895-8A66-27EF-966E05E70C95}"/>
          </ac:spMkLst>
        </pc:spChg>
        <pc:spChg chg="add del mod">
          <ac:chgData name="Christy H M it21127946" userId="S::it21127946@my.sliit.lk::0c28b57a-5422-48ba-bc51-ab4e3c7f524d" providerId="AD" clId="Web-{9BEB0257-32A0-43A0-8EAA-48D32D96B924}" dt="2024-05-06T01:14:30.379" v="130"/>
          <ac:spMkLst>
            <pc:docMk/>
            <pc:sldMk cId="2938204738" sldId="445"/>
            <ac:spMk id="7" creationId="{55C31EC2-4A10-2B95-DAB0-9DA8F2EBF467}"/>
          </ac:spMkLst>
        </pc:spChg>
        <pc:spChg chg="add mod">
          <ac:chgData name="Christy H M it21127946" userId="S::it21127946@my.sliit.lk::0c28b57a-5422-48ba-bc51-ab4e3c7f524d" providerId="AD" clId="Web-{9BEB0257-32A0-43A0-8EAA-48D32D96B924}" dt="2024-05-06T01:18:49.057" v="189" actId="20577"/>
          <ac:spMkLst>
            <pc:docMk/>
            <pc:sldMk cId="2938204738" sldId="445"/>
            <ac:spMk id="9" creationId="{E95EEB8A-88D5-C950-7CED-9BC782CA2736}"/>
          </ac:spMkLst>
        </pc:spChg>
        <pc:spChg chg="mod">
          <ac:chgData name="Christy H M it21127946" userId="S::it21127946@my.sliit.lk::0c28b57a-5422-48ba-bc51-ab4e3c7f524d" providerId="AD" clId="Web-{9BEB0257-32A0-43A0-8EAA-48D32D96B924}" dt="2024-05-06T01:08:32.198" v="78" actId="20577"/>
          <ac:spMkLst>
            <pc:docMk/>
            <pc:sldMk cId="2938204738" sldId="445"/>
            <ac:spMk id="903" creationId="{00000000-0000-0000-0000-000000000000}"/>
          </ac:spMkLst>
        </pc:spChg>
        <pc:spChg chg="del">
          <ac:chgData name="Christy H M it21127946" userId="S::it21127946@my.sliit.lk::0c28b57a-5422-48ba-bc51-ab4e3c7f524d" providerId="AD" clId="Web-{9BEB0257-32A0-43A0-8EAA-48D32D96B924}" dt="2024-05-06T01:14:14.769" v="126"/>
          <ac:spMkLst>
            <pc:docMk/>
            <pc:sldMk cId="2938204738" sldId="445"/>
            <ac:spMk id="904" creationId="{00000000-0000-0000-0000-000000000000}"/>
          </ac:spMkLst>
        </pc:spChg>
        <pc:spChg chg="del">
          <ac:chgData name="Christy H M it21127946" userId="S::it21127946@my.sliit.lk::0c28b57a-5422-48ba-bc51-ab4e3c7f524d" providerId="AD" clId="Web-{9BEB0257-32A0-43A0-8EAA-48D32D96B924}" dt="2024-05-06T01:09:41.497" v="102"/>
          <ac:spMkLst>
            <pc:docMk/>
            <pc:sldMk cId="2938204738" sldId="445"/>
            <ac:spMk id="906" creationId="{00000000-0000-0000-0000-000000000000}"/>
          </ac:spMkLst>
        </pc:spChg>
        <pc:spChg chg="del">
          <ac:chgData name="Christy H M it21127946" userId="S::it21127946@my.sliit.lk::0c28b57a-5422-48ba-bc51-ab4e3c7f524d" providerId="AD" clId="Web-{9BEB0257-32A0-43A0-8EAA-48D32D96B924}" dt="2024-05-06T01:09:41.450" v="101"/>
          <ac:spMkLst>
            <pc:docMk/>
            <pc:sldMk cId="2938204738" sldId="445"/>
            <ac:spMk id="908" creationId="{00000000-0000-0000-0000-000000000000}"/>
          </ac:spMkLst>
        </pc:spChg>
        <pc:spChg chg="mod">
          <ac:chgData name="Christy H M it21127946" userId="S::it21127946@my.sliit.lk::0c28b57a-5422-48ba-bc51-ab4e3c7f524d" providerId="AD" clId="Web-{9BEB0257-32A0-43A0-8EAA-48D32D96B924}" dt="2024-05-06T01:14:24.676" v="128" actId="1076"/>
          <ac:spMkLst>
            <pc:docMk/>
            <pc:sldMk cId="2938204738" sldId="445"/>
            <ac:spMk id="912" creationId="{00000000-0000-0000-0000-000000000000}"/>
          </ac:spMkLst>
        </pc:spChg>
        <pc:spChg chg="del">
          <ac:chgData name="Christy H M it21127946" userId="S::it21127946@my.sliit.lk::0c28b57a-5422-48ba-bc51-ab4e3c7f524d" providerId="AD" clId="Web-{9BEB0257-32A0-43A0-8EAA-48D32D96B924}" dt="2024-05-06T01:09:41.388" v="100"/>
          <ac:spMkLst>
            <pc:docMk/>
            <pc:sldMk cId="2938204738" sldId="445"/>
            <ac:spMk id="913" creationId="{00000000-0000-0000-0000-000000000000}"/>
          </ac:spMkLst>
        </pc:spChg>
        <pc:spChg chg="del">
          <ac:chgData name="Christy H M it21127946" userId="S::it21127946@my.sliit.lk::0c28b57a-5422-48ba-bc51-ab4e3c7f524d" providerId="AD" clId="Web-{9BEB0257-32A0-43A0-8EAA-48D32D96B924}" dt="2024-05-06T01:09:41.388" v="99"/>
          <ac:spMkLst>
            <pc:docMk/>
            <pc:sldMk cId="2938204738" sldId="445"/>
            <ac:spMk id="914" creationId="{00000000-0000-0000-0000-000000000000}"/>
          </ac:spMkLst>
        </pc:spChg>
        <pc:spChg chg="mod">
          <ac:chgData name="Christy H M it21127946" userId="S::it21127946@my.sliit.lk::0c28b57a-5422-48ba-bc51-ab4e3c7f524d" providerId="AD" clId="Web-{9BEB0257-32A0-43A0-8EAA-48D32D96B924}" dt="2024-05-06T01:14:24.691" v="129" actId="1076"/>
          <ac:spMkLst>
            <pc:docMk/>
            <pc:sldMk cId="2938204738" sldId="445"/>
            <ac:spMk id="916" creationId="{00000000-0000-0000-0000-000000000000}"/>
          </ac:spMkLst>
        </pc:spChg>
        <pc:spChg chg="del">
          <ac:chgData name="Christy H M it21127946" userId="S::it21127946@my.sliit.lk::0c28b57a-5422-48ba-bc51-ab4e3c7f524d" providerId="AD" clId="Web-{9BEB0257-32A0-43A0-8EAA-48D32D96B924}" dt="2024-05-06T01:09:41.388" v="98"/>
          <ac:spMkLst>
            <pc:docMk/>
            <pc:sldMk cId="2938204738" sldId="445"/>
            <ac:spMk id="917" creationId="{00000000-0000-0000-0000-000000000000}"/>
          </ac:spMkLst>
        </pc:spChg>
        <pc:spChg chg="del">
          <ac:chgData name="Christy H M it21127946" userId="S::it21127946@my.sliit.lk::0c28b57a-5422-48ba-bc51-ab4e3c7f524d" providerId="AD" clId="Web-{9BEB0257-32A0-43A0-8EAA-48D32D96B924}" dt="2024-05-06T01:09:41.388" v="97"/>
          <ac:spMkLst>
            <pc:docMk/>
            <pc:sldMk cId="2938204738" sldId="445"/>
            <ac:spMk id="918" creationId="{00000000-0000-0000-0000-000000000000}"/>
          </ac:spMkLst>
        </pc:spChg>
      </pc:sldChg>
      <pc:sldChg chg="addSp delSp modSp add replId">
        <pc:chgData name="Christy H M it21127946" userId="S::it21127946@my.sliit.lk::0c28b57a-5422-48ba-bc51-ab4e3c7f524d" providerId="AD" clId="Web-{9BEB0257-32A0-43A0-8EAA-48D32D96B924}" dt="2024-05-06T01:24:43.815" v="337" actId="20577"/>
        <pc:sldMkLst>
          <pc:docMk/>
          <pc:sldMk cId="2282208424" sldId="446"/>
        </pc:sldMkLst>
        <pc:spChg chg="add del mod">
          <ac:chgData name="Christy H M it21127946" userId="S::it21127946@my.sliit.lk::0c28b57a-5422-48ba-bc51-ab4e3c7f524d" providerId="AD" clId="Web-{9BEB0257-32A0-43A0-8EAA-48D32D96B924}" dt="2024-05-06T01:09:35.481" v="96"/>
          <ac:spMkLst>
            <pc:docMk/>
            <pc:sldMk cId="2282208424" sldId="446"/>
            <ac:spMk id="3" creationId="{09C004F5-B432-EA82-4550-598163843798}"/>
          </ac:spMkLst>
        </pc:spChg>
        <pc:spChg chg="add del mod">
          <ac:chgData name="Christy H M it21127946" userId="S::it21127946@my.sliit.lk::0c28b57a-5422-48ba-bc51-ab4e3c7f524d" providerId="AD" clId="Web-{9BEB0257-32A0-43A0-8EAA-48D32D96B924}" dt="2024-05-06T01:14:00.300" v="122"/>
          <ac:spMkLst>
            <pc:docMk/>
            <pc:sldMk cId="2282208424" sldId="446"/>
            <ac:spMk id="5" creationId="{8B431937-025C-9B4C-077F-31A3AC536119}"/>
          </ac:spMkLst>
        </pc:spChg>
        <pc:spChg chg="add del mod">
          <ac:chgData name="Christy H M it21127946" userId="S::it21127946@my.sliit.lk::0c28b57a-5422-48ba-bc51-ab4e3c7f524d" providerId="AD" clId="Web-{9BEB0257-32A0-43A0-8EAA-48D32D96B924}" dt="2024-05-06T01:14:06.706" v="125"/>
          <ac:spMkLst>
            <pc:docMk/>
            <pc:sldMk cId="2282208424" sldId="446"/>
            <ac:spMk id="7" creationId="{3B651DE3-6BA8-AF2D-5583-EA419B7F83AD}"/>
          </ac:spMkLst>
        </pc:spChg>
        <pc:spChg chg="add del">
          <ac:chgData name="Christy H M it21127946" userId="S::it21127946@my.sliit.lk::0c28b57a-5422-48ba-bc51-ab4e3c7f524d" providerId="AD" clId="Web-{9BEB0257-32A0-43A0-8EAA-48D32D96B924}" dt="2024-05-06T01:16:26.413" v="134"/>
          <ac:spMkLst>
            <pc:docMk/>
            <pc:sldMk cId="2282208424" sldId="446"/>
            <ac:spMk id="9" creationId="{2E0BC7B2-CD49-D85A-9080-C8143DEEB1DA}"/>
          </ac:spMkLst>
        </pc:spChg>
        <pc:spChg chg="add mod">
          <ac:chgData name="Christy H M it21127946" userId="S::it21127946@my.sliit.lk::0c28b57a-5422-48ba-bc51-ab4e3c7f524d" providerId="AD" clId="Web-{9BEB0257-32A0-43A0-8EAA-48D32D96B924}" dt="2024-05-06T01:24:43.815" v="337" actId="20577"/>
          <ac:spMkLst>
            <pc:docMk/>
            <pc:sldMk cId="2282208424" sldId="446"/>
            <ac:spMk id="11" creationId="{92F94DC1-D211-8D05-7B5F-29E901ED238E}"/>
          </ac:spMkLst>
        </pc:spChg>
        <pc:spChg chg="mod">
          <ac:chgData name="Christy H M it21127946" userId="S::it21127946@my.sliit.lk::0c28b57a-5422-48ba-bc51-ab4e3c7f524d" providerId="AD" clId="Web-{9BEB0257-32A0-43A0-8EAA-48D32D96B924}" dt="2024-05-06T01:08:56.152" v="81" actId="20577"/>
          <ac:spMkLst>
            <pc:docMk/>
            <pc:sldMk cId="2282208424" sldId="446"/>
            <ac:spMk id="903" creationId="{00000000-0000-0000-0000-000000000000}"/>
          </ac:spMkLst>
        </pc:spChg>
        <pc:spChg chg="del">
          <ac:chgData name="Christy H M it21127946" userId="S::it21127946@my.sliit.lk::0c28b57a-5422-48ba-bc51-ab4e3c7f524d" providerId="AD" clId="Web-{9BEB0257-32A0-43A0-8EAA-48D32D96B924}" dt="2024-05-06T01:09:22.278" v="92"/>
          <ac:spMkLst>
            <pc:docMk/>
            <pc:sldMk cId="2282208424" sldId="446"/>
            <ac:spMk id="904" creationId="{00000000-0000-0000-0000-000000000000}"/>
          </ac:spMkLst>
        </pc:spChg>
        <pc:spChg chg="del">
          <ac:chgData name="Christy H M it21127946" userId="S::it21127946@my.sliit.lk::0c28b57a-5422-48ba-bc51-ab4e3c7f524d" providerId="AD" clId="Web-{9BEB0257-32A0-43A0-8EAA-48D32D96B924}" dt="2024-05-06T01:09:29.653" v="95"/>
          <ac:spMkLst>
            <pc:docMk/>
            <pc:sldMk cId="2282208424" sldId="446"/>
            <ac:spMk id="906" creationId="{00000000-0000-0000-0000-000000000000}"/>
          </ac:spMkLst>
        </pc:spChg>
        <pc:spChg chg="del">
          <ac:chgData name="Christy H M it21127946" userId="S::it21127946@my.sliit.lk::0c28b57a-5422-48ba-bc51-ab4e3c7f524d" providerId="AD" clId="Web-{9BEB0257-32A0-43A0-8EAA-48D32D96B924}" dt="2024-05-06T01:13:54.519" v="121"/>
          <ac:spMkLst>
            <pc:docMk/>
            <pc:sldMk cId="2282208424" sldId="446"/>
            <ac:spMk id="908" creationId="{00000000-0000-0000-0000-000000000000}"/>
          </ac:spMkLst>
        </pc:spChg>
        <pc:spChg chg="del">
          <ac:chgData name="Christy H M it21127946" userId="S::it21127946@my.sliit.lk::0c28b57a-5422-48ba-bc51-ab4e3c7f524d" providerId="AD" clId="Web-{9BEB0257-32A0-43A0-8EAA-48D32D96B924}" dt="2024-05-06T01:09:22.215" v="91"/>
          <ac:spMkLst>
            <pc:docMk/>
            <pc:sldMk cId="2282208424" sldId="446"/>
            <ac:spMk id="912" creationId="{00000000-0000-0000-0000-000000000000}"/>
          </ac:spMkLst>
        </pc:spChg>
        <pc:spChg chg="mod">
          <ac:chgData name="Christy H M it21127946" userId="S::it21127946@my.sliit.lk::0c28b57a-5422-48ba-bc51-ab4e3c7f524d" providerId="AD" clId="Web-{9BEB0257-32A0-43A0-8EAA-48D32D96B924}" dt="2024-05-06T01:14:05.909" v="123" actId="1076"/>
          <ac:spMkLst>
            <pc:docMk/>
            <pc:sldMk cId="2282208424" sldId="446"/>
            <ac:spMk id="913" creationId="{00000000-0000-0000-0000-000000000000}"/>
          </ac:spMkLst>
        </pc:spChg>
        <pc:spChg chg="del">
          <ac:chgData name="Christy H M it21127946" userId="S::it21127946@my.sliit.lk::0c28b57a-5422-48ba-bc51-ab4e3c7f524d" providerId="AD" clId="Web-{9BEB0257-32A0-43A0-8EAA-48D32D96B924}" dt="2024-05-06T01:09:29.590" v="94"/>
          <ac:spMkLst>
            <pc:docMk/>
            <pc:sldMk cId="2282208424" sldId="446"/>
            <ac:spMk id="914" creationId="{00000000-0000-0000-0000-000000000000}"/>
          </ac:spMkLst>
        </pc:spChg>
        <pc:spChg chg="del">
          <ac:chgData name="Christy H M it21127946" userId="S::it21127946@my.sliit.lk::0c28b57a-5422-48ba-bc51-ab4e3c7f524d" providerId="AD" clId="Web-{9BEB0257-32A0-43A0-8EAA-48D32D96B924}" dt="2024-05-06T01:09:22.215" v="90"/>
          <ac:spMkLst>
            <pc:docMk/>
            <pc:sldMk cId="2282208424" sldId="446"/>
            <ac:spMk id="916" creationId="{00000000-0000-0000-0000-000000000000}"/>
          </ac:spMkLst>
        </pc:spChg>
        <pc:spChg chg="mod">
          <ac:chgData name="Christy H M it21127946" userId="S::it21127946@my.sliit.lk::0c28b57a-5422-48ba-bc51-ab4e3c7f524d" providerId="AD" clId="Web-{9BEB0257-32A0-43A0-8EAA-48D32D96B924}" dt="2024-05-06T01:14:05.909" v="124" actId="1076"/>
          <ac:spMkLst>
            <pc:docMk/>
            <pc:sldMk cId="2282208424" sldId="446"/>
            <ac:spMk id="917" creationId="{00000000-0000-0000-0000-000000000000}"/>
          </ac:spMkLst>
        </pc:spChg>
        <pc:spChg chg="del">
          <ac:chgData name="Christy H M it21127946" userId="S::it21127946@my.sliit.lk::0c28b57a-5422-48ba-bc51-ab4e3c7f524d" providerId="AD" clId="Web-{9BEB0257-32A0-43A0-8EAA-48D32D96B924}" dt="2024-05-06T01:09:29.590" v="93"/>
          <ac:spMkLst>
            <pc:docMk/>
            <pc:sldMk cId="2282208424" sldId="446"/>
            <ac:spMk id="918" creationId="{00000000-0000-0000-0000-000000000000}"/>
          </ac:spMkLst>
        </pc:spChg>
      </pc:sldChg>
      <pc:sldChg chg="addSp delSp modSp add replId">
        <pc:chgData name="Christy H M it21127946" userId="S::it21127946@my.sliit.lk::0c28b57a-5422-48ba-bc51-ab4e3c7f524d" providerId="AD" clId="Web-{9BEB0257-32A0-43A0-8EAA-48D32D96B924}" dt="2024-05-06T01:21:01.451" v="252" actId="20577"/>
        <pc:sldMkLst>
          <pc:docMk/>
          <pc:sldMk cId="1266363122" sldId="447"/>
        </pc:sldMkLst>
        <pc:spChg chg="add del mod">
          <ac:chgData name="Christy H M it21127946" userId="S::it21127946@my.sliit.lk::0c28b57a-5422-48ba-bc51-ab4e3c7f524d" providerId="AD" clId="Web-{9BEB0257-32A0-43A0-8EAA-48D32D96B924}" dt="2024-05-06T01:09:49.810" v="103"/>
          <ac:spMkLst>
            <pc:docMk/>
            <pc:sldMk cId="1266363122" sldId="447"/>
            <ac:spMk id="3" creationId="{7797A64A-1332-2E22-4354-49DCF077170D}"/>
          </ac:spMkLst>
        </pc:spChg>
        <pc:spChg chg="add del mod">
          <ac:chgData name="Christy H M it21127946" userId="S::it21127946@my.sliit.lk::0c28b57a-5422-48ba-bc51-ab4e3c7f524d" providerId="AD" clId="Web-{9BEB0257-32A0-43A0-8EAA-48D32D96B924}" dt="2024-05-06T01:09:54.232" v="104"/>
          <ac:spMkLst>
            <pc:docMk/>
            <pc:sldMk cId="1266363122" sldId="447"/>
            <ac:spMk id="5" creationId="{B68CF35C-6103-EBC9-1B51-4A54D559A969}"/>
          </ac:spMkLst>
        </pc:spChg>
        <pc:spChg chg="add del mod">
          <ac:chgData name="Christy H M it21127946" userId="S::it21127946@my.sliit.lk::0c28b57a-5422-48ba-bc51-ab4e3c7f524d" providerId="AD" clId="Web-{9BEB0257-32A0-43A0-8EAA-48D32D96B924}" dt="2024-05-06T01:10:25.857" v="110"/>
          <ac:spMkLst>
            <pc:docMk/>
            <pc:sldMk cId="1266363122" sldId="447"/>
            <ac:spMk id="7" creationId="{957192D8-525B-E551-9651-81F02B7D05BB}"/>
          </ac:spMkLst>
        </pc:spChg>
        <pc:spChg chg="add mod">
          <ac:chgData name="Christy H M it21127946" userId="S::it21127946@my.sliit.lk::0c28b57a-5422-48ba-bc51-ab4e3c7f524d" providerId="AD" clId="Web-{9BEB0257-32A0-43A0-8EAA-48D32D96B924}" dt="2024-05-06T01:21:01.451" v="252" actId="20577"/>
          <ac:spMkLst>
            <pc:docMk/>
            <pc:sldMk cId="1266363122" sldId="447"/>
            <ac:spMk id="9" creationId="{CCC8F1BB-C1FD-C9B9-4DD9-37110D84D01C}"/>
          </ac:spMkLst>
        </pc:spChg>
        <pc:spChg chg="mod">
          <ac:chgData name="Christy H M it21127946" userId="S::it21127946@my.sliit.lk::0c28b57a-5422-48ba-bc51-ab4e3c7f524d" providerId="AD" clId="Web-{9BEB0257-32A0-43A0-8EAA-48D32D96B924}" dt="2024-05-06T01:09:10.934" v="83" actId="20577"/>
          <ac:spMkLst>
            <pc:docMk/>
            <pc:sldMk cId="1266363122" sldId="447"/>
            <ac:spMk id="903" creationId="{00000000-0000-0000-0000-000000000000}"/>
          </ac:spMkLst>
        </pc:spChg>
        <pc:spChg chg="del">
          <ac:chgData name="Christy H M it21127946" userId="S::it21127946@my.sliit.lk::0c28b57a-5422-48ba-bc51-ab4e3c7f524d" providerId="AD" clId="Web-{9BEB0257-32A0-43A0-8EAA-48D32D96B924}" dt="2024-05-06T01:09:19.887" v="89"/>
          <ac:spMkLst>
            <pc:docMk/>
            <pc:sldMk cId="1266363122" sldId="447"/>
            <ac:spMk id="904" creationId="{00000000-0000-0000-0000-000000000000}"/>
          </ac:spMkLst>
        </pc:spChg>
        <pc:spChg chg="del">
          <ac:chgData name="Christy H M it21127946" userId="S::it21127946@my.sliit.lk::0c28b57a-5422-48ba-bc51-ab4e3c7f524d" providerId="AD" clId="Web-{9BEB0257-32A0-43A0-8EAA-48D32D96B924}" dt="2024-05-06T01:10:10.841" v="107"/>
          <ac:spMkLst>
            <pc:docMk/>
            <pc:sldMk cId="1266363122" sldId="447"/>
            <ac:spMk id="906" creationId="{00000000-0000-0000-0000-000000000000}"/>
          </ac:spMkLst>
        </pc:spChg>
        <pc:spChg chg="del">
          <ac:chgData name="Christy H M it21127946" userId="S::it21127946@my.sliit.lk::0c28b57a-5422-48ba-bc51-ab4e3c7f524d" providerId="AD" clId="Web-{9BEB0257-32A0-43A0-8EAA-48D32D96B924}" dt="2024-05-06T01:09:19.825" v="88"/>
          <ac:spMkLst>
            <pc:docMk/>
            <pc:sldMk cId="1266363122" sldId="447"/>
            <ac:spMk id="908" creationId="{00000000-0000-0000-0000-000000000000}"/>
          </ac:spMkLst>
        </pc:spChg>
        <pc:spChg chg="del">
          <ac:chgData name="Christy H M it21127946" userId="S::it21127946@my.sliit.lk::0c28b57a-5422-48ba-bc51-ab4e3c7f524d" providerId="AD" clId="Web-{9BEB0257-32A0-43A0-8EAA-48D32D96B924}" dt="2024-05-06T01:09:19.778" v="87"/>
          <ac:spMkLst>
            <pc:docMk/>
            <pc:sldMk cId="1266363122" sldId="447"/>
            <ac:spMk id="912" creationId="{00000000-0000-0000-0000-000000000000}"/>
          </ac:spMkLst>
        </pc:spChg>
        <pc:spChg chg="del">
          <ac:chgData name="Christy H M it21127946" userId="S::it21127946@my.sliit.lk::0c28b57a-5422-48ba-bc51-ab4e3c7f524d" providerId="AD" clId="Web-{9BEB0257-32A0-43A0-8EAA-48D32D96B924}" dt="2024-05-06T01:09:19.778" v="86"/>
          <ac:spMkLst>
            <pc:docMk/>
            <pc:sldMk cId="1266363122" sldId="447"/>
            <ac:spMk id="913" creationId="{00000000-0000-0000-0000-000000000000}"/>
          </ac:spMkLst>
        </pc:spChg>
        <pc:spChg chg="mod">
          <ac:chgData name="Christy H M it21127946" userId="S::it21127946@my.sliit.lk::0c28b57a-5422-48ba-bc51-ab4e3c7f524d" providerId="AD" clId="Web-{9BEB0257-32A0-43A0-8EAA-48D32D96B924}" dt="2024-05-06T01:16:47.648" v="139" actId="1076"/>
          <ac:spMkLst>
            <pc:docMk/>
            <pc:sldMk cId="1266363122" sldId="447"/>
            <ac:spMk id="914" creationId="{00000000-0000-0000-0000-000000000000}"/>
          </ac:spMkLst>
        </pc:spChg>
        <pc:spChg chg="del">
          <ac:chgData name="Christy H M it21127946" userId="S::it21127946@my.sliit.lk::0c28b57a-5422-48ba-bc51-ab4e3c7f524d" providerId="AD" clId="Web-{9BEB0257-32A0-43A0-8EAA-48D32D96B924}" dt="2024-05-06T01:09:19.778" v="85"/>
          <ac:spMkLst>
            <pc:docMk/>
            <pc:sldMk cId="1266363122" sldId="447"/>
            <ac:spMk id="916" creationId="{00000000-0000-0000-0000-000000000000}"/>
          </ac:spMkLst>
        </pc:spChg>
        <pc:spChg chg="del">
          <ac:chgData name="Christy H M it21127946" userId="S::it21127946@my.sliit.lk::0c28b57a-5422-48ba-bc51-ab4e3c7f524d" providerId="AD" clId="Web-{9BEB0257-32A0-43A0-8EAA-48D32D96B924}" dt="2024-05-06T01:09:19.778" v="84"/>
          <ac:spMkLst>
            <pc:docMk/>
            <pc:sldMk cId="1266363122" sldId="447"/>
            <ac:spMk id="917" creationId="{00000000-0000-0000-0000-000000000000}"/>
          </ac:spMkLst>
        </pc:spChg>
        <pc:spChg chg="mod">
          <ac:chgData name="Christy H M it21127946" userId="S::it21127946@my.sliit.lk::0c28b57a-5422-48ba-bc51-ab4e3c7f524d" providerId="AD" clId="Web-{9BEB0257-32A0-43A0-8EAA-48D32D96B924}" dt="2024-05-06T01:16:47.632" v="138" actId="1076"/>
          <ac:spMkLst>
            <pc:docMk/>
            <pc:sldMk cId="1266363122" sldId="447"/>
            <ac:spMk id="918" creationId="{00000000-0000-0000-0000-000000000000}"/>
          </ac:spMkLst>
        </pc:spChg>
      </pc:sldChg>
    </pc:docChg>
  </pc:docChgLst>
  <pc:docChgLst>
    <pc:chgData name="Wijeratne D.M.S.D it21138386" userId="45fd3dc1-0149-44fd-a853-d125b9b9ad8c" providerId="ADAL" clId="{BD5E85F8-C29A-4E46-B60C-49DB5235AF5A}"/>
    <pc:docChg chg="undo redo custSel addSld delSld modSld sldOrd">
      <pc:chgData name="Wijeratne D.M.S.D it21138386" userId="45fd3dc1-0149-44fd-a853-d125b9b9ad8c" providerId="ADAL" clId="{BD5E85F8-C29A-4E46-B60C-49DB5235AF5A}" dt="2024-05-06T15:33:50.018" v="6874" actId="1036"/>
      <pc:docMkLst>
        <pc:docMk/>
      </pc:docMkLst>
      <pc:sldChg chg="addSp modSp mod">
        <pc:chgData name="Wijeratne D.M.S.D it21138386" userId="45fd3dc1-0149-44fd-a853-d125b9b9ad8c" providerId="ADAL" clId="{BD5E85F8-C29A-4E46-B60C-49DB5235AF5A}" dt="2024-05-05T12:22:21.861" v="4955" actId="1076"/>
        <pc:sldMkLst>
          <pc:docMk/>
          <pc:sldMk cId="0" sldId="256"/>
        </pc:sldMkLst>
        <pc:spChg chg="mod">
          <ac:chgData name="Wijeratne D.M.S.D it21138386" userId="45fd3dc1-0149-44fd-a853-d125b9b9ad8c" providerId="ADAL" clId="{BD5E85F8-C29A-4E46-B60C-49DB5235AF5A}" dt="2024-05-05T12:22:15.249" v="4950" actId="1076"/>
          <ac:spMkLst>
            <pc:docMk/>
            <pc:sldMk cId="0" sldId="256"/>
            <ac:spMk id="771" creationId="{00000000-0000-0000-0000-000000000000}"/>
          </ac:spMkLst>
        </pc:spChg>
        <pc:picChg chg="add mod">
          <ac:chgData name="Wijeratne D.M.S.D it21138386" userId="45fd3dc1-0149-44fd-a853-d125b9b9ad8c" providerId="ADAL" clId="{BD5E85F8-C29A-4E46-B60C-49DB5235AF5A}" dt="2024-05-05T12:22:21.861" v="4955" actId="1076"/>
          <ac:picMkLst>
            <pc:docMk/>
            <pc:sldMk cId="0" sldId="256"/>
            <ac:picMk id="3" creationId="{0C2CC535-419F-00D8-3408-C3AD139DCF6F}"/>
          </ac:picMkLst>
        </pc:picChg>
      </pc:sldChg>
      <pc:sldChg chg="addSp delSp modSp del mod setBg">
        <pc:chgData name="Wijeratne D.M.S.D it21138386" userId="45fd3dc1-0149-44fd-a853-d125b9b9ad8c" providerId="ADAL" clId="{BD5E85F8-C29A-4E46-B60C-49DB5235AF5A}" dt="2024-05-05T10:06:12.952" v="3882" actId="2696"/>
        <pc:sldMkLst>
          <pc:docMk/>
          <pc:sldMk cId="0" sldId="260"/>
        </pc:sldMkLst>
        <pc:spChg chg="add mod">
          <ac:chgData name="Wijeratne D.M.S.D it21138386" userId="45fd3dc1-0149-44fd-a853-d125b9b9ad8c" providerId="ADAL" clId="{BD5E85F8-C29A-4E46-B60C-49DB5235AF5A}" dt="2024-05-05T10:02:22.993" v="3817"/>
          <ac:spMkLst>
            <pc:docMk/>
            <pc:sldMk cId="0" sldId="260"/>
            <ac:spMk id="2" creationId="{AE894E8D-7D61-DF26-0772-C51B864E0BA1}"/>
          </ac:spMkLst>
        </pc:spChg>
        <pc:spChg chg="add del mod">
          <ac:chgData name="Wijeratne D.M.S.D it21138386" userId="45fd3dc1-0149-44fd-a853-d125b9b9ad8c" providerId="ADAL" clId="{BD5E85F8-C29A-4E46-B60C-49DB5235AF5A}" dt="2024-05-05T03:09:27.443" v="10" actId="478"/>
          <ac:spMkLst>
            <pc:docMk/>
            <pc:sldMk cId="0" sldId="260"/>
            <ac:spMk id="3" creationId="{168AAED0-2D58-3366-87EE-31A42D57D21A}"/>
          </ac:spMkLst>
        </pc:spChg>
        <pc:spChg chg="mod">
          <ac:chgData name="Wijeratne D.M.S.D it21138386" userId="45fd3dc1-0149-44fd-a853-d125b9b9ad8c" providerId="ADAL" clId="{BD5E85F8-C29A-4E46-B60C-49DB5235AF5A}" dt="2024-05-05T03:10:17.697" v="22" actId="1076"/>
          <ac:spMkLst>
            <pc:docMk/>
            <pc:sldMk cId="0" sldId="260"/>
            <ac:spMk id="815" creationId="{00000000-0000-0000-0000-000000000000}"/>
          </ac:spMkLst>
        </pc:spChg>
        <pc:spChg chg="del mod">
          <ac:chgData name="Wijeratne D.M.S.D it21138386" userId="45fd3dc1-0149-44fd-a853-d125b9b9ad8c" providerId="ADAL" clId="{BD5E85F8-C29A-4E46-B60C-49DB5235AF5A}" dt="2024-05-05T03:09:24.700" v="9" actId="478"/>
          <ac:spMkLst>
            <pc:docMk/>
            <pc:sldMk cId="0" sldId="260"/>
            <ac:spMk id="816" creationId="{00000000-0000-0000-0000-000000000000}"/>
          </ac:spMkLst>
        </pc:spChg>
        <pc:spChg chg="mod">
          <ac:chgData name="Wijeratne D.M.S.D it21138386" userId="45fd3dc1-0149-44fd-a853-d125b9b9ad8c" providerId="ADAL" clId="{BD5E85F8-C29A-4E46-B60C-49DB5235AF5A}" dt="2024-05-05T03:09:33.695" v="12" actId="1076"/>
          <ac:spMkLst>
            <pc:docMk/>
            <pc:sldMk cId="0" sldId="260"/>
            <ac:spMk id="817" creationId="{00000000-0000-0000-0000-000000000000}"/>
          </ac:spMkLst>
        </pc:spChg>
        <pc:picChg chg="add mod">
          <ac:chgData name="Wijeratne D.M.S.D it21138386" userId="45fd3dc1-0149-44fd-a853-d125b9b9ad8c" providerId="ADAL" clId="{BD5E85F8-C29A-4E46-B60C-49DB5235AF5A}" dt="2024-05-05T03:21:32.129" v="156" actId="1035"/>
          <ac:picMkLst>
            <pc:docMk/>
            <pc:sldMk cId="0" sldId="260"/>
            <ac:picMk id="4" creationId="{559EE84E-DFBE-8A6C-F5F1-8B1A41ED7AF2}"/>
          </ac:picMkLst>
        </pc:picChg>
      </pc:sldChg>
      <pc:sldChg chg="addSp delSp modSp mod modNotes modNotesTx">
        <pc:chgData name="Wijeratne D.M.S.D it21138386" userId="45fd3dc1-0149-44fd-a853-d125b9b9ad8c" providerId="ADAL" clId="{BD5E85F8-C29A-4E46-B60C-49DB5235AF5A}" dt="2024-05-06T14:20:26.370" v="6638" actId="2710"/>
        <pc:sldMkLst>
          <pc:docMk/>
          <pc:sldMk cId="0" sldId="261"/>
        </pc:sldMkLst>
        <pc:spChg chg="add mod">
          <ac:chgData name="Wijeratne D.M.S.D it21138386" userId="45fd3dc1-0149-44fd-a853-d125b9b9ad8c" providerId="ADAL" clId="{BD5E85F8-C29A-4E46-B60C-49DB5235AF5A}" dt="2024-05-05T10:06:50.313" v="3890" actId="1076"/>
          <ac:spMkLst>
            <pc:docMk/>
            <pc:sldMk cId="0" sldId="261"/>
            <ac:spMk id="2" creationId="{1EBD1CC9-4A14-7A52-B363-F7083A96BC93}"/>
          </ac:spMkLst>
        </pc:spChg>
        <pc:spChg chg="add del mod">
          <ac:chgData name="Wijeratne D.M.S.D it21138386" userId="45fd3dc1-0149-44fd-a853-d125b9b9ad8c" providerId="ADAL" clId="{BD5E85F8-C29A-4E46-B60C-49DB5235AF5A}" dt="2024-05-05T03:47:26.595" v="562" actId="478"/>
          <ac:spMkLst>
            <pc:docMk/>
            <pc:sldMk cId="0" sldId="261"/>
            <ac:spMk id="3" creationId="{0D7D9FA8-C2F1-50D0-4C38-93D5CD140C8F}"/>
          </ac:spMkLst>
        </pc:spChg>
        <pc:spChg chg="add del mod">
          <ac:chgData name="Wijeratne D.M.S.D it21138386" userId="45fd3dc1-0149-44fd-a853-d125b9b9ad8c" providerId="ADAL" clId="{BD5E85F8-C29A-4E46-B60C-49DB5235AF5A}" dt="2024-05-05T03:47:26.595" v="562" actId="478"/>
          <ac:spMkLst>
            <pc:docMk/>
            <pc:sldMk cId="0" sldId="261"/>
            <ac:spMk id="4" creationId="{90F09BFC-9170-8C4C-CCE0-DD84B80FCBE3}"/>
          </ac:spMkLst>
        </pc:spChg>
        <pc:spChg chg="add del mod">
          <ac:chgData name="Wijeratne D.M.S.D it21138386" userId="45fd3dc1-0149-44fd-a853-d125b9b9ad8c" providerId="ADAL" clId="{BD5E85F8-C29A-4E46-B60C-49DB5235AF5A}" dt="2024-05-05T03:47:26.595" v="562" actId="478"/>
          <ac:spMkLst>
            <pc:docMk/>
            <pc:sldMk cId="0" sldId="261"/>
            <ac:spMk id="5" creationId="{5C46A90A-1530-0A7F-D48A-5161C0BB5CA6}"/>
          </ac:spMkLst>
        </pc:spChg>
        <pc:spChg chg="add del mod">
          <ac:chgData name="Wijeratne D.M.S.D it21138386" userId="45fd3dc1-0149-44fd-a853-d125b9b9ad8c" providerId="ADAL" clId="{BD5E85F8-C29A-4E46-B60C-49DB5235AF5A}" dt="2024-05-05T03:47:26.595" v="562" actId="478"/>
          <ac:spMkLst>
            <pc:docMk/>
            <pc:sldMk cId="0" sldId="261"/>
            <ac:spMk id="7" creationId="{352D654C-D69A-CD34-5E16-741F77ECCFBB}"/>
          </ac:spMkLst>
        </pc:spChg>
        <pc:spChg chg="add del mod">
          <ac:chgData name="Wijeratne D.M.S.D it21138386" userId="45fd3dc1-0149-44fd-a853-d125b9b9ad8c" providerId="ADAL" clId="{BD5E85F8-C29A-4E46-B60C-49DB5235AF5A}" dt="2024-05-05T03:47:26.595" v="562" actId="478"/>
          <ac:spMkLst>
            <pc:docMk/>
            <pc:sldMk cId="0" sldId="261"/>
            <ac:spMk id="8" creationId="{8637681F-C4B4-1632-DCF0-28EEF47622E0}"/>
          </ac:spMkLst>
        </pc:spChg>
        <pc:spChg chg="add del mod">
          <ac:chgData name="Wijeratne D.M.S.D it21138386" userId="45fd3dc1-0149-44fd-a853-d125b9b9ad8c" providerId="ADAL" clId="{BD5E85F8-C29A-4E46-B60C-49DB5235AF5A}" dt="2024-05-05T03:47:26.595" v="562" actId="478"/>
          <ac:spMkLst>
            <pc:docMk/>
            <pc:sldMk cId="0" sldId="261"/>
            <ac:spMk id="9" creationId="{5536F0EC-AAF2-1E2A-674A-2632842B4E3B}"/>
          </ac:spMkLst>
        </pc:spChg>
        <pc:spChg chg="add del">
          <ac:chgData name="Wijeratne D.M.S.D it21138386" userId="45fd3dc1-0149-44fd-a853-d125b9b9ad8c" providerId="ADAL" clId="{BD5E85F8-C29A-4E46-B60C-49DB5235AF5A}" dt="2024-05-05T03:34:48.083" v="287" actId="11529"/>
          <ac:spMkLst>
            <pc:docMk/>
            <pc:sldMk cId="0" sldId="261"/>
            <ac:spMk id="10" creationId="{03B01F37-9F96-421B-2B78-7A91907A99B0}"/>
          </ac:spMkLst>
        </pc:spChg>
        <pc:spChg chg="add del mod">
          <ac:chgData name="Wijeratne D.M.S.D it21138386" userId="45fd3dc1-0149-44fd-a853-d125b9b9ad8c" providerId="ADAL" clId="{BD5E85F8-C29A-4E46-B60C-49DB5235AF5A}" dt="2024-05-05T03:47:26.595" v="562" actId="478"/>
          <ac:spMkLst>
            <pc:docMk/>
            <pc:sldMk cId="0" sldId="261"/>
            <ac:spMk id="11" creationId="{571E82DA-311A-0370-6198-552783C828E1}"/>
          </ac:spMkLst>
        </pc:spChg>
        <pc:spChg chg="add del mod">
          <ac:chgData name="Wijeratne D.M.S.D it21138386" userId="45fd3dc1-0149-44fd-a853-d125b9b9ad8c" providerId="ADAL" clId="{BD5E85F8-C29A-4E46-B60C-49DB5235AF5A}" dt="2024-05-05T03:47:26.595" v="562" actId="478"/>
          <ac:spMkLst>
            <pc:docMk/>
            <pc:sldMk cId="0" sldId="261"/>
            <ac:spMk id="12" creationId="{234DF5B5-5983-1517-F08C-472BA1E90A8D}"/>
          </ac:spMkLst>
        </pc:spChg>
        <pc:spChg chg="add mod">
          <ac:chgData name="Wijeratne D.M.S.D it21138386" userId="45fd3dc1-0149-44fd-a853-d125b9b9ad8c" providerId="ADAL" clId="{BD5E85F8-C29A-4E46-B60C-49DB5235AF5A}" dt="2024-05-05T03:47:17.200" v="559" actId="1076"/>
          <ac:spMkLst>
            <pc:docMk/>
            <pc:sldMk cId="0" sldId="261"/>
            <ac:spMk id="14" creationId="{80BCB396-C2FC-25C0-E902-8F884410BEF8}"/>
          </ac:spMkLst>
        </pc:spChg>
        <pc:spChg chg="add mod">
          <ac:chgData name="Wijeratne D.M.S.D it21138386" userId="45fd3dc1-0149-44fd-a853-d125b9b9ad8c" providerId="ADAL" clId="{BD5E85F8-C29A-4E46-B60C-49DB5235AF5A}" dt="2024-05-05T03:47:17.200" v="559" actId="1076"/>
          <ac:spMkLst>
            <pc:docMk/>
            <pc:sldMk cId="0" sldId="261"/>
            <ac:spMk id="15" creationId="{04E29E23-2BBC-7E4D-1BA9-E2AB3D59BDE1}"/>
          </ac:spMkLst>
        </pc:spChg>
        <pc:spChg chg="add mod">
          <ac:chgData name="Wijeratne D.M.S.D it21138386" userId="45fd3dc1-0149-44fd-a853-d125b9b9ad8c" providerId="ADAL" clId="{BD5E85F8-C29A-4E46-B60C-49DB5235AF5A}" dt="2024-05-05T03:47:17.200" v="559" actId="1076"/>
          <ac:spMkLst>
            <pc:docMk/>
            <pc:sldMk cId="0" sldId="261"/>
            <ac:spMk id="16" creationId="{0D6F0E9B-8E95-AB54-58E3-EAF062BC0A26}"/>
          </ac:spMkLst>
        </pc:spChg>
        <pc:spChg chg="add mod">
          <ac:chgData name="Wijeratne D.M.S.D it21138386" userId="45fd3dc1-0149-44fd-a853-d125b9b9ad8c" providerId="ADAL" clId="{BD5E85F8-C29A-4E46-B60C-49DB5235AF5A}" dt="2024-05-05T03:47:17.200" v="559" actId="1076"/>
          <ac:spMkLst>
            <pc:docMk/>
            <pc:sldMk cId="0" sldId="261"/>
            <ac:spMk id="17" creationId="{E9B38AD7-7170-E393-B264-C38CDA744E72}"/>
          </ac:spMkLst>
        </pc:spChg>
        <pc:spChg chg="add mod">
          <ac:chgData name="Wijeratne D.M.S.D it21138386" userId="45fd3dc1-0149-44fd-a853-d125b9b9ad8c" providerId="ADAL" clId="{BD5E85F8-C29A-4E46-B60C-49DB5235AF5A}" dt="2024-05-05T03:47:17.200" v="559" actId="1076"/>
          <ac:spMkLst>
            <pc:docMk/>
            <pc:sldMk cId="0" sldId="261"/>
            <ac:spMk id="18" creationId="{14CF8EF2-3D1E-39AD-1138-F54142772848}"/>
          </ac:spMkLst>
        </pc:spChg>
        <pc:spChg chg="add mod">
          <ac:chgData name="Wijeratne D.M.S.D it21138386" userId="45fd3dc1-0149-44fd-a853-d125b9b9ad8c" providerId="ADAL" clId="{BD5E85F8-C29A-4E46-B60C-49DB5235AF5A}" dt="2024-05-05T03:47:17.200" v="559" actId="1076"/>
          <ac:spMkLst>
            <pc:docMk/>
            <pc:sldMk cId="0" sldId="261"/>
            <ac:spMk id="19" creationId="{7FBDD8D1-9750-CAE4-4321-55B39DF060E2}"/>
          </ac:spMkLst>
        </pc:spChg>
        <pc:spChg chg="add mod">
          <ac:chgData name="Wijeratne D.M.S.D it21138386" userId="45fd3dc1-0149-44fd-a853-d125b9b9ad8c" providerId="ADAL" clId="{BD5E85F8-C29A-4E46-B60C-49DB5235AF5A}" dt="2024-05-05T03:47:17.200" v="559" actId="1076"/>
          <ac:spMkLst>
            <pc:docMk/>
            <pc:sldMk cId="0" sldId="261"/>
            <ac:spMk id="20" creationId="{3776E794-C050-7DC2-5E42-C4C2E5199F18}"/>
          </ac:spMkLst>
        </pc:spChg>
        <pc:spChg chg="add mod">
          <ac:chgData name="Wijeratne D.M.S.D it21138386" userId="45fd3dc1-0149-44fd-a853-d125b9b9ad8c" providerId="ADAL" clId="{BD5E85F8-C29A-4E46-B60C-49DB5235AF5A}" dt="2024-05-05T03:47:17.200" v="559" actId="1076"/>
          <ac:spMkLst>
            <pc:docMk/>
            <pc:sldMk cId="0" sldId="261"/>
            <ac:spMk id="21" creationId="{138C303C-0C89-12EE-61EA-825A54E1B43F}"/>
          </ac:spMkLst>
        </pc:spChg>
        <pc:spChg chg="mod">
          <ac:chgData name="Wijeratne D.M.S.D it21138386" userId="45fd3dc1-0149-44fd-a853-d125b9b9ad8c" providerId="ADAL" clId="{BD5E85F8-C29A-4E46-B60C-49DB5235AF5A}" dt="2024-05-05T04:50:35.789" v="1141"/>
          <ac:spMkLst>
            <pc:docMk/>
            <pc:sldMk cId="0" sldId="261"/>
            <ac:spMk id="25" creationId="{D4C294B4-A6BD-A15D-0F81-5D7C6D260DAD}"/>
          </ac:spMkLst>
        </pc:spChg>
        <pc:spChg chg="mod">
          <ac:chgData name="Wijeratne D.M.S.D it21138386" userId="45fd3dc1-0149-44fd-a853-d125b9b9ad8c" providerId="ADAL" clId="{BD5E85F8-C29A-4E46-B60C-49DB5235AF5A}" dt="2024-05-05T04:50:35.789" v="1141"/>
          <ac:spMkLst>
            <pc:docMk/>
            <pc:sldMk cId="0" sldId="261"/>
            <ac:spMk id="26" creationId="{07045929-AF10-910C-09BD-FB4F2283F57A}"/>
          </ac:spMkLst>
        </pc:spChg>
        <pc:spChg chg="add mod">
          <ac:chgData name="Wijeratne D.M.S.D it21138386" userId="45fd3dc1-0149-44fd-a853-d125b9b9ad8c" providerId="ADAL" clId="{BD5E85F8-C29A-4E46-B60C-49DB5235AF5A}" dt="2024-05-06T14:20:21.401" v="6637" actId="1076"/>
          <ac:spMkLst>
            <pc:docMk/>
            <pc:sldMk cId="0" sldId="261"/>
            <ac:spMk id="27" creationId="{6A36DED6-DB8A-F421-F373-94B2668124A8}"/>
          </ac:spMkLst>
        </pc:spChg>
        <pc:spChg chg="mod">
          <ac:chgData name="Wijeratne D.M.S.D it21138386" userId="45fd3dc1-0149-44fd-a853-d125b9b9ad8c" providerId="ADAL" clId="{BD5E85F8-C29A-4E46-B60C-49DB5235AF5A}" dt="2024-05-05T09:36:52.832" v="3070" actId="1036"/>
          <ac:spMkLst>
            <pc:docMk/>
            <pc:sldMk cId="0" sldId="261"/>
            <ac:spMk id="822" creationId="{00000000-0000-0000-0000-000000000000}"/>
          </ac:spMkLst>
        </pc:spChg>
        <pc:spChg chg="mod">
          <ac:chgData name="Wijeratne D.M.S.D it21138386" userId="45fd3dc1-0149-44fd-a853-d125b9b9ad8c" providerId="ADAL" clId="{BD5E85F8-C29A-4E46-B60C-49DB5235AF5A}" dt="2024-05-05T09:36:39.900" v="3031" actId="1036"/>
          <ac:spMkLst>
            <pc:docMk/>
            <pc:sldMk cId="0" sldId="261"/>
            <ac:spMk id="823" creationId="{00000000-0000-0000-0000-000000000000}"/>
          </ac:spMkLst>
        </pc:spChg>
        <pc:spChg chg="mod">
          <ac:chgData name="Wijeratne D.M.S.D it21138386" userId="45fd3dc1-0149-44fd-a853-d125b9b9ad8c" providerId="ADAL" clId="{BD5E85F8-C29A-4E46-B60C-49DB5235AF5A}" dt="2024-05-06T14:20:26.370" v="6638" actId="2710"/>
          <ac:spMkLst>
            <pc:docMk/>
            <pc:sldMk cId="0" sldId="261"/>
            <ac:spMk id="824" creationId="{00000000-0000-0000-0000-000000000000}"/>
          </ac:spMkLst>
        </pc:spChg>
        <pc:spChg chg="mod">
          <ac:chgData name="Wijeratne D.M.S.D it21138386" userId="45fd3dc1-0149-44fd-a853-d125b9b9ad8c" providerId="ADAL" clId="{BD5E85F8-C29A-4E46-B60C-49DB5235AF5A}" dt="2024-05-05T09:37:02.540" v="3086" actId="1036"/>
          <ac:spMkLst>
            <pc:docMk/>
            <pc:sldMk cId="0" sldId="261"/>
            <ac:spMk id="825" creationId="{00000000-0000-0000-0000-000000000000}"/>
          </ac:spMkLst>
        </pc:spChg>
        <pc:spChg chg="mod">
          <ac:chgData name="Wijeratne D.M.S.D it21138386" userId="45fd3dc1-0149-44fd-a853-d125b9b9ad8c" providerId="ADAL" clId="{BD5E85F8-C29A-4E46-B60C-49DB5235AF5A}" dt="2024-05-06T14:20:00.945" v="6622" actId="2710"/>
          <ac:spMkLst>
            <pc:docMk/>
            <pc:sldMk cId="0" sldId="261"/>
            <ac:spMk id="826" creationId="{00000000-0000-0000-0000-000000000000}"/>
          </ac:spMkLst>
        </pc:spChg>
        <pc:grpChg chg="add mod">
          <ac:chgData name="Wijeratne D.M.S.D it21138386" userId="45fd3dc1-0149-44fd-a853-d125b9b9ad8c" providerId="ADAL" clId="{BD5E85F8-C29A-4E46-B60C-49DB5235AF5A}" dt="2024-05-05T09:37:02.540" v="3086" actId="1036"/>
          <ac:grpSpMkLst>
            <pc:docMk/>
            <pc:sldMk cId="0" sldId="261"/>
            <ac:grpSpMk id="24" creationId="{11226185-E83C-03CB-670A-A68666F97BD8}"/>
          </ac:grpSpMkLst>
        </pc:grpChg>
        <pc:grpChg chg="add del mod">
          <ac:chgData name="Wijeratne D.M.S.D it21138386" userId="45fd3dc1-0149-44fd-a853-d125b9b9ad8c" providerId="ADAL" clId="{BD5E85F8-C29A-4E46-B60C-49DB5235AF5A}" dt="2024-05-05T04:50:37.745" v="1142" actId="478"/>
          <ac:grpSpMkLst>
            <pc:docMk/>
            <pc:sldMk cId="0" sldId="261"/>
            <ac:grpSpMk id="827" creationId="{00000000-0000-0000-0000-000000000000}"/>
          </ac:grpSpMkLst>
        </pc:grpChg>
        <pc:grpChg chg="mod">
          <ac:chgData name="Wijeratne D.M.S.D it21138386" userId="45fd3dc1-0149-44fd-a853-d125b9b9ad8c" providerId="ADAL" clId="{BD5E85F8-C29A-4E46-B60C-49DB5235AF5A}" dt="2024-05-05T09:36:39.900" v="3031" actId="1036"/>
          <ac:grpSpMkLst>
            <pc:docMk/>
            <pc:sldMk cId="0" sldId="261"/>
            <ac:grpSpMk id="834" creationId="{00000000-0000-0000-0000-000000000000}"/>
          </ac:grpSpMkLst>
        </pc:grpChg>
        <pc:picChg chg="add del mod">
          <ac:chgData name="Wijeratne D.M.S.D it21138386" userId="45fd3dc1-0149-44fd-a853-d125b9b9ad8c" providerId="ADAL" clId="{BD5E85F8-C29A-4E46-B60C-49DB5235AF5A}" dt="2024-05-05T03:47:26.595" v="562" actId="478"/>
          <ac:picMkLst>
            <pc:docMk/>
            <pc:sldMk cId="0" sldId="261"/>
            <ac:picMk id="2" creationId="{5EA97ED5-2245-95F2-6A34-3CE51D9BB13F}"/>
          </ac:picMkLst>
        </pc:picChg>
        <pc:picChg chg="add mod">
          <ac:chgData name="Wijeratne D.M.S.D it21138386" userId="45fd3dc1-0149-44fd-a853-d125b9b9ad8c" providerId="ADAL" clId="{BD5E85F8-C29A-4E46-B60C-49DB5235AF5A}" dt="2024-05-05T03:34:02.032" v="268"/>
          <ac:picMkLst>
            <pc:docMk/>
            <pc:sldMk cId="0" sldId="261"/>
            <ac:picMk id="6" creationId="{BC550F75-7728-2DD4-9A49-3ECF46D153EA}"/>
          </ac:picMkLst>
        </pc:picChg>
        <pc:picChg chg="add mod">
          <ac:chgData name="Wijeratne D.M.S.D it21138386" userId="45fd3dc1-0149-44fd-a853-d125b9b9ad8c" providerId="ADAL" clId="{BD5E85F8-C29A-4E46-B60C-49DB5235AF5A}" dt="2024-05-05T03:47:17.200" v="559" actId="1076"/>
          <ac:picMkLst>
            <pc:docMk/>
            <pc:sldMk cId="0" sldId="261"/>
            <ac:picMk id="13" creationId="{D4D2C22F-D754-111E-C20F-4F9DCA25AC35}"/>
          </ac:picMkLst>
        </pc:picChg>
        <pc:picChg chg="add mod">
          <ac:chgData name="Wijeratne D.M.S.D it21138386" userId="45fd3dc1-0149-44fd-a853-d125b9b9ad8c" providerId="ADAL" clId="{BD5E85F8-C29A-4E46-B60C-49DB5235AF5A}" dt="2024-05-06T14:20:17.258" v="6636" actId="1038"/>
          <ac:picMkLst>
            <pc:docMk/>
            <pc:sldMk cId="0" sldId="261"/>
            <ac:picMk id="22" creationId="{0561844A-343C-04A9-C37A-6A3E6B2543D1}"/>
          </ac:picMkLst>
        </pc:picChg>
        <pc:picChg chg="add">
          <ac:chgData name="Wijeratne D.M.S.D it21138386" userId="45fd3dc1-0149-44fd-a853-d125b9b9ad8c" providerId="ADAL" clId="{BD5E85F8-C29A-4E46-B60C-49DB5235AF5A}" dt="2024-05-05T04:50:32.188" v="1140"/>
          <ac:picMkLst>
            <pc:docMk/>
            <pc:sldMk cId="0" sldId="261"/>
            <ac:picMk id="23" creationId="{BC235A29-C010-4D0A-2A90-87A29A8534C9}"/>
          </ac:picMkLst>
        </pc:picChg>
      </pc:sldChg>
      <pc:sldChg chg="addSp delSp modSp mod modNotes modNotesTx">
        <pc:chgData name="Wijeratne D.M.S.D it21138386" userId="45fd3dc1-0149-44fd-a853-d125b9b9ad8c" providerId="ADAL" clId="{BD5E85F8-C29A-4E46-B60C-49DB5235AF5A}" dt="2024-05-06T09:11:48.199" v="5364" actId="20577"/>
        <pc:sldMkLst>
          <pc:docMk/>
          <pc:sldMk cId="0" sldId="262"/>
        </pc:sldMkLst>
        <pc:spChg chg="add del mod">
          <ac:chgData name="Wijeratne D.M.S.D it21138386" userId="45fd3dc1-0149-44fd-a853-d125b9b9ad8c" providerId="ADAL" clId="{BD5E85F8-C29A-4E46-B60C-49DB5235AF5A}" dt="2024-05-05T10:06:47.627" v="3888" actId="478"/>
          <ac:spMkLst>
            <pc:docMk/>
            <pc:sldMk cId="0" sldId="262"/>
            <ac:spMk id="2" creationId="{468A9650-F775-BDF9-90E9-A00B0FFF1B0D}"/>
          </ac:spMkLst>
        </pc:spChg>
        <pc:spChg chg="add mod">
          <ac:chgData name="Wijeratne D.M.S.D it21138386" userId="45fd3dc1-0149-44fd-a853-d125b9b9ad8c" providerId="ADAL" clId="{BD5E85F8-C29A-4E46-B60C-49DB5235AF5A}" dt="2024-05-05T10:06:45.953" v="3887"/>
          <ac:spMkLst>
            <pc:docMk/>
            <pc:sldMk cId="0" sldId="262"/>
            <ac:spMk id="3" creationId="{403B866C-7A9D-45AE-6AFF-44523EEED492}"/>
          </ac:spMkLst>
        </pc:spChg>
        <pc:spChg chg="add mod">
          <ac:chgData name="Wijeratne D.M.S.D it21138386" userId="45fd3dc1-0149-44fd-a853-d125b9b9ad8c" providerId="ADAL" clId="{BD5E85F8-C29A-4E46-B60C-49DB5235AF5A}" dt="2024-05-05T10:06:48.990" v="3889"/>
          <ac:spMkLst>
            <pc:docMk/>
            <pc:sldMk cId="0" sldId="262"/>
            <ac:spMk id="4" creationId="{48D6B2D1-1593-C896-CEE4-8A3DE62D00DA}"/>
          </ac:spMkLst>
        </pc:spChg>
        <pc:spChg chg="add del mod">
          <ac:chgData name="Wijeratne D.M.S.D it21138386" userId="45fd3dc1-0149-44fd-a853-d125b9b9ad8c" providerId="ADAL" clId="{BD5E85F8-C29A-4E46-B60C-49DB5235AF5A}" dt="2024-05-05T03:39:44.902" v="383" actId="478"/>
          <ac:spMkLst>
            <pc:docMk/>
            <pc:sldMk cId="0" sldId="262"/>
            <ac:spMk id="4" creationId="{C7FF459E-1BCF-3748-8DD1-17EDD3D85D4D}"/>
          </ac:spMkLst>
        </pc:spChg>
        <pc:spChg chg="add del mod">
          <ac:chgData name="Wijeratne D.M.S.D it21138386" userId="45fd3dc1-0149-44fd-a853-d125b9b9ad8c" providerId="ADAL" clId="{BD5E85F8-C29A-4E46-B60C-49DB5235AF5A}" dt="2024-05-05T03:39:48.626" v="385" actId="478"/>
          <ac:spMkLst>
            <pc:docMk/>
            <pc:sldMk cId="0" sldId="262"/>
            <ac:spMk id="6" creationId="{294E5600-F5A7-BEAA-737A-17CC8348569D}"/>
          </ac:spMkLst>
        </pc:spChg>
        <pc:spChg chg="add del mod">
          <ac:chgData name="Wijeratne D.M.S.D it21138386" userId="45fd3dc1-0149-44fd-a853-d125b9b9ad8c" providerId="ADAL" clId="{BD5E85F8-C29A-4E46-B60C-49DB5235AF5A}" dt="2024-05-05T03:39:53.353" v="387" actId="478"/>
          <ac:spMkLst>
            <pc:docMk/>
            <pc:sldMk cId="0" sldId="262"/>
            <ac:spMk id="8" creationId="{528BA800-4BEC-2844-0B99-C62F64F4B7FB}"/>
          </ac:spMkLst>
        </pc:spChg>
        <pc:spChg chg="add del mod">
          <ac:chgData name="Wijeratne D.M.S.D it21138386" userId="45fd3dc1-0149-44fd-a853-d125b9b9ad8c" providerId="ADAL" clId="{BD5E85F8-C29A-4E46-B60C-49DB5235AF5A}" dt="2024-05-05T03:39:53.353" v="387" actId="478"/>
          <ac:spMkLst>
            <pc:docMk/>
            <pc:sldMk cId="0" sldId="262"/>
            <ac:spMk id="10" creationId="{81985A46-DBA4-EA16-681B-FC631C6049FB}"/>
          </ac:spMkLst>
        </pc:spChg>
        <pc:spChg chg="add del mod">
          <ac:chgData name="Wijeratne D.M.S.D it21138386" userId="45fd3dc1-0149-44fd-a853-d125b9b9ad8c" providerId="ADAL" clId="{BD5E85F8-C29A-4E46-B60C-49DB5235AF5A}" dt="2024-05-05T03:39:53.353" v="387" actId="478"/>
          <ac:spMkLst>
            <pc:docMk/>
            <pc:sldMk cId="0" sldId="262"/>
            <ac:spMk id="12" creationId="{2998EA49-7804-F583-2F14-3B7ABCB00811}"/>
          </ac:spMkLst>
        </pc:spChg>
        <pc:spChg chg="add del mod">
          <ac:chgData name="Wijeratne D.M.S.D it21138386" userId="45fd3dc1-0149-44fd-a853-d125b9b9ad8c" providerId="ADAL" clId="{BD5E85F8-C29A-4E46-B60C-49DB5235AF5A}" dt="2024-05-05T03:39:53.353" v="387" actId="478"/>
          <ac:spMkLst>
            <pc:docMk/>
            <pc:sldMk cId="0" sldId="262"/>
            <ac:spMk id="14" creationId="{4B48539D-97FB-3912-0BCB-896C1400581A}"/>
          </ac:spMkLst>
        </pc:spChg>
        <pc:spChg chg="add del mod">
          <ac:chgData name="Wijeratne D.M.S.D it21138386" userId="45fd3dc1-0149-44fd-a853-d125b9b9ad8c" providerId="ADAL" clId="{BD5E85F8-C29A-4E46-B60C-49DB5235AF5A}" dt="2024-05-05T03:40:08.027" v="391" actId="478"/>
          <ac:spMkLst>
            <pc:docMk/>
            <pc:sldMk cId="0" sldId="262"/>
            <ac:spMk id="16" creationId="{3611844A-B749-3AEC-37DF-04F8D01EA6C8}"/>
          </ac:spMkLst>
        </pc:spChg>
        <pc:spChg chg="add del mod">
          <ac:chgData name="Wijeratne D.M.S.D it21138386" userId="45fd3dc1-0149-44fd-a853-d125b9b9ad8c" providerId="ADAL" clId="{BD5E85F8-C29A-4E46-B60C-49DB5235AF5A}" dt="2024-05-05T03:42:59.939" v="512" actId="478"/>
          <ac:spMkLst>
            <pc:docMk/>
            <pc:sldMk cId="0" sldId="262"/>
            <ac:spMk id="18" creationId="{0291EF1E-3AE1-C372-0D9A-4D0EFEC3BDA9}"/>
          </ac:spMkLst>
        </pc:spChg>
        <pc:spChg chg="add del mod">
          <ac:chgData name="Wijeratne D.M.S.D it21138386" userId="45fd3dc1-0149-44fd-a853-d125b9b9ad8c" providerId="ADAL" clId="{BD5E85F8-C29A-4E46-B60C-49DB5235AF5A}" dt="2024-05-05T03:42:59.230" v="511" actId="478"/>
          <ac:spMkLst>
            <pc:docMk/>
            <pc:sldMk cId="0" sldId="262"/>
            <ac:spMk id="19" creationId="{9EDFD7E5-3CD8-BC34-7B1F-01EFCC937394}"/>
          </ac:spMkLst>
        </pc:spChg>
        <pc:spChg chg="add del mod">
          <ac:chgData name="Wijeratne D.M.S.D it21138386" userId="45fd3dc1-0149-44fd-a853-d125b9b9ad8c" providerId="ADAL" clId="{BD5E85F8-C29A-4E46-B60C-49DB5235AF5A}" dt="2024-05-05T03:42:58.484" v="510" actId="478"/>
          <ac:spMkLst>
            <pc:docMk/>
            <pc:sldMk cId="0" sldId="262"/>
            <ac:spMk id="20" creationId="{3E52BD06-71E3-B563-FBC3-CB2BE3625C69}"/>
          </ac:spMkLst>
        </pc:spChg>
        <pc:spChg chg="add del mod">
          <ac:chgData name="Wijeratne D.M.S.D it21138386" userId="45fd3dc1-0149-44fd-a853-d125b9b9ad8c" providerId="ADAL" clId="{BD5E85F8-C29A-4E46-B60C-49DB5235AF5A}" dt="2024-05-05T03:42:57.403" v="509" actId="478"/>
          <ac:spMkLst>
            <pc:docMk/>
            <pc:sldMk cId="0" sldId="262"/>
            <ac:spMk id="21" creationId="{2A19E879-62B6-9BF4-1BC2-E162AACB7E26}"/>
          </ac:spMkLst>
        </pc:spChg>
        <pc:spChg chg="add del mod">
          <ac:chgData name="Wijeratne D.M.S.D it21138386" userId="45fd3dc1-0149-44fd-a853-d125b9b9ad8c" providerId="ADAL" clId="{BD5E85F8-C29A-4E46-B60C-49DB5235AF5A}" dt="2024-05-05T03:42:54.689" v="508" actId="478"/>
          <ac:spMkLst>
            <pc:docMk/>
            <pc:sldMk cId="0" sldId="262"/>
            <ac:spMk id="22" creationId="{CB2D641C-31F8-70EE-F9BD-7FFA188EC6A4}"/>
          </ac:spMkLst>
        </pc:spChg>
        <pc:spChg chg="add del mod">
          <ac:chgData name="Wijeratne D.M.S.D it21138386" userId="45fd3dc1-0149-44fd-a853-d125b9b9ad8c" providerId="ADAL" clId="{BD5E85F8-C29A-4E46-B60C-49DB5235AF5A}" dt="2024-05-05T03:42:54.689" v="508" actId="478"/>
          <ac:spMkLst>
            <pc:docMk/>
            <pc:sldMk cId="0" sldId="262"/>
            <ac:spMk id="23" creationId="{8C23664A-902B-05B8-7157-E486F8F68B5F}"/>
          </ac:spMkLst>
        </pc:spChg>
        <pc:spChg chg="add del mod">
          <ac:chgData name="Wijeratne D.M.S.D it21138386" userId="45fd3dc1-0149-44fd-a853-d125b9b9ad8c" providerId="ADAL" clId="{BD5E85F8-C29A-4E46-B60C-49DB5235AF5A}" dt="2024-05-05T03:49:04.648" v="588" actId="478"/>
          <ac:spMkLst>
            <pc:docMk/>
            <pc:sldMk cId="0" sldId="262"/>
            <ac:spMk id="24" creationId="{5ABFA589-FD4E-A780-D0B8-CC63FAD3B9B6}"/>
          </ac:spMkLst>
        </pc:spChg>
        <pc:spChg chg="add del mod">
          <ac:chgData name="Wijeratne D.M.S.D it21138386" userId="45fd3dc1-0149-44fd-a853-d125b9b9ad8c" providerId="ADAL" clId="{BD5E85F8-C29A-4E46-B60C-49DB5235AF5A}" dt="2024-05-05T03:49:04.648" v="588" actId="478"/>
          <ac:spMkLst>
            <pc:docMk/>
            <pc:sldMk cId="0" sldId="262"/>
            <ac:spMk id="25" creationId="{A06386C3-735E-97CE-FA3C-BA5197C52CEB}"/>
          </ac:spMkLst>
        </pc:spChg>
        <pc:spChg chg="add del mod">
          <ac:chgData name="Wijeratne D.M.S.D it21138386" userId="45fd3dc1-0149-44fd-a853-d125b9b9ad8c" providerId="ADAL" clId="{BD5E85F8-C29A-4E46-B60C-49DB5235AF5A}" dt="2024-05-05T03:49:04.648" v="588" actId="478"/>
          <ac:spMkLst>
            <pc:docMk/>
            <pc:sldMk cId="0" sldId="262"/>
            <ac:spMk id="26" creationId="{4824051A-A05A-71DD-15F4-5E2B09E81288}"/>
          </ac:spMkLst>
        </pc:spChg>
        <pc:spChg chg="add del mod">
          <ac:chgData name="Wijeratne D.M.S.D it21138386" userId="45fd3dc1-0149-44fd-a853-d125b9b9ad8c" providerId="ADAL" clId="{BD5E85F8-C29A-4E46-B60C-49DB5235AF5A}" dt="2024-05-05T03:49:04.648" v="588" actId="478"/>
          <ac:spMkLst>
            <pc:docMk/>
            <pc:sldMk cId="0" sldId="262"/>
            <ac:spMk id="27" creationId="{B6CFC823-E3A5-39B7-A743-36C5E412A420}"/>
          </ac:spMkLst>
        </pc:spChg>
        <pc:spChg chg="add del mod">
          <ac:chgData name="Wijeratne D.M.S.D it21138386" userId="45fd3dc1-0149-44fd-a853-d125b9b9ad8c" providerId="ADAL" clId="{BD5E85F8-C29A-4E46-B60C-49DB5235AF5A}" dt="2024-05-05T03:49:04.648" v="588" actId="478"/>
          <ac:spMkLst>
            <pc:docMk/>
            <pc:sldMk cId="0" sldId="262"/>
            <ac:spMk id="28" creationId="{E16E7F99-3C7A-0AB8-2687-7501505CA64D}"/>
          </ac:spMkLst>
        </pc:spChg>
        <pc:spChg chg="add del mod">
          <ac:chgData name="Wijeratne D.M.S.D it21138386" userId="45fd3dc1-0149-44fd-a853-d125b9b9ad8c" providerId="ADAL" clId="{BD5E85F8-C29A-4E46-B60C-49DB5235AF5A}" dt="2024-05-05T03:49:04.648" v="588" actId="478"/>
          <ac:spMkLst>
            <pc:docMk/>
            <pc:sldMk cId="0" sldId="262"/>
            <ac:spMk id="29" creationId="{6664D240-B219-06A5-4ADC-110EF7026B02}"/>
          </ac:spMkLst>
        </pc:spChg>
        <pc:spChg chg="add del mod">
          <ac:chgData name="Wijeratne D.M.S.D it21138386" userId="45fd3dc1-0149-44fd-a853-d125b9b9ad8c" providerId="ADAL" clId="{BD5E85F8-C29A-4E46-B60C-49DB5235AF5A}" dt="2024-05-05T03:49:04.648" v="588" actId="478"/>
          <ac:spMkLst>
            <pc:docMk/>
            <pc:sldMk cId="0" sldId="262"/>
            <ac:spMk id="30" creationId="{A813EFA9-D9C2-FF5A-9230-0B8A49D69997}"/>
          </ac:spMkLst>
        </pc:spChg>
        <pc:spChg chg="add del mod">
          <ac:chgData name="Wijeratne D.M.S.D it21138386" userId="45fd3dc1-0149-44fd-a853-d125b9b9ad8c" providerId="ADAL" clId="{BD5E85F8-C29A-4E46-B60C-49DB5235AF5A}" dt="2024-05-05T03:49:04.648" v="588" actId="478"/>
          <ac:spMkLst>
            <pc:docMk/>
            <pc:sldMk cId="0" sldId="262"/>
            <ac:spMk id="31" creationId="{7E256F04-41F8-384A-7180-B8CBCFB4BE1A}"/>
          </ac:spMkLst>
        </pc:spChg>
        <pc:spChg chg="add del mod">
          <ac:chgData name="Wijeratne D.M.S.D it21138386" userId="45fd3dc1-0149-44fd-a853-d125b9b9ad8c" providerId="ADAL" clId="{BD5E85F8-C29A-4E46-B60C-49DB5235AF5A}" dt="2024-05-05T03:49:04.648" v="588" actId="478"/>
          <ac:spMkLst>
            <pc:docMk/>
            <pc:sldMk cId="0" sldId="262"/>
            <ac:spMk id="32" creationId="{29A616A9-18CE-C254-8D4B-2B14354547D6}"/>
          </ac:spMkLst>
        </pc:spChg>
        <pc:spChg chg="add del mod">
          <ac:chgData name="Wijeratne D.M.S.D it21138386" userId="45fd3dc1-0149-44fd-a853-d125b9b9ad8c" providerId="ADAL" clId="{BD5E85F8-C29A-4E46-B60C-49DB5235AF5A}" dt="2024-05-05T03:49:04.648" v="588" actId="478"/>
          <ac:spMkLst>
            <pc:docMk/>
            <pc:sldMk cId="0" sldId="262"/>
            <ac:spMk id="33" creationId="{0D7DD1EC-BA56-1AEF-1E85-B5925EA50E5C}"/>
          </ac:spMkLst>
        </pc:spChg>
        <pc:spChg chg="add del mod">
          <ac:chgData name="Wijeratne D.M.S.D it21138386" userId="45fd3dc1-0149-44fd-a853-d125b9b9ad8c" providerId="ADAL" clId="{BD5E85F8-C29A-4E46-B60C-49DB5235AF5A}" dt="2024-05-05T03:49:04.648" v="588" actId="478"/>
          <ac:spMkLst>
            <pc:docMk/>
            <pc:sldMk cId="0" sldId="262"/>
            <ac:spMk id="34" creationId="{5B5B0B17-F733-7214-EA3A-B73647762868}"/>
          </ac:spMkLst>
        </pc:spChg>
        <pc:spChg chg="add del mod">
          <ac:chgData name="Wijeratne D.M.S.D it21138386" userId="45fd3dc1-0149-44fd-a853-d125b9b9ad8c" providerId="ADAL" clId="{BD5E85F8-C29A-4E46-B60C-49DB5235AF5A}" dt="2024-05-05T03:49:04.648" v="588" actId="478"/>
          <ac:spMkLst>
            <pc:docMk/>
            <pc:sldMk cId="0" sldId="262"/>
            <ac:spMk id="35" creationId="{3911BAE0-A6D7-40D9-109F-B3DD63E0F53C}"/>
          </ac:spMkLst>
        </pc:spChg>
        <pc:spChg chg="add del mod">
          <ac:chgData name="Wijeratne D.M.S.D it21138386" userId="45fd3dc1-0149-44fd-a853-d125b9b9ad8c" providerId="ADAL" clId="{BD5E85F8-C29A-4E46-B60C-49DB5235AF5A}" dt="2024-05-05T03:49:04.648" v="588" actId="478"/>
          <ac:spMkLst>
            <pc:docMk/>
            <pc:sldMk cId="0" sldId="262"/>
            <ac:spMk id="36" creationId="{509F03E8-008E-8938-C4AA-8B4B0D5B4D54}"/>
          </ac:spMkLst>
        </pc:spChg>
        <pc:spChg chg="add mod">
          <ac:chgData name="Wijeratne D.M.S.D it21138386" userId="45fd3dc1-0149-44fd-a853-d125b9b9ad8c" providerId="ADAL" clId="{BD5E85F8-C29A-4E46-B60C-49DB5235AF5A}" dt="2024-05-05T12:02:00.683" v="4758" actId="20577"/>
          <ac:spMkLst>
            <pc:docMk/>
            <pc:sldMk cId="0" sldId="262"/>
            <ac:spMk id="39" creationId="{AC8D05F9-F373-62D1-B8AB-F4EA012448F1}"/>
          </ac:spMkLst>
        </pc:spChg>
        <pc:spChg chg="add del mod">
          <ac:chgData name="Wijeratne D.M.S.D it21138386" userId="45fd3dc1-0149-44fd-a853-d125b9b9ad8c" providerId="ADAL" clId="{BD5E85F8-C29A-4E46-B60C-49DB5235AF5A}" dt="2024-05-05T07:47:47.907" v="2326" actId="21"/>
          <ac:spMkLst>
            <pc:docMk/>
            <pc:sldMk cId="0" sldId="262"/>
            <ac:spMk id="40" creationId="{5676F27F-9AD2-A399-2EEA-7116F3E36439}"/>
          </ac:spMkLst>
        </pc:spChg>
        <pc:spChg chg="mod">
          <ac:chgData name="Wijeratne D.M.S.D it21138386" userId="45fd3dc1-0149-44fd-a853-d125b9b9ad8c" providerId="ADAL" clId="{BD5E85F8-C29A-4E46-B60C-49DB5235AF5A}" dt="2024-05-05T10:02:33.924" v="3832" actId="1036"/>
          <ac:spMkLst>
            <pc:docMk/>
            <pc:sldMk cId="0" sldId="262"/>
            <ac:spMk id="850" creationId="{00000000-0000-0000-0000-000000000000}"/>
          </ac:spMkLst>
        </pc:spChg>
        <pc:spChg chg="del">
          <ac:chgData name="Wijeratne D.M.S.D it21138386" userId="45fd3dc1-0149-44fd-a853-d125b9b9ad8c" providerId="ADAL" clId="{BD5E85F8-C29A-4E46-B60C-49DB5235AF5A}" dt="2024-05-05T03:40:06.490" v="390" actId="478"/>
          <ac:spMkLst>
            <pc:docMk/>
            <pc:sldMk cId="0" sldId="262"/>
            <ac:spMk id="851" creationId="{00000000-0000-0000-0000-000000000000}"/>
          </ac:spMkLst>
        </pc:spChg>
        <pc:spChg chg="mod">
          <ac:chgData name="Wijeratne D.M.S.D it21138386" userId="45fd3dc1-0149-44fd-a853-d125b9b9ad8c" providerId="ADAL" clId="{BD5E85F8-C29A-4E46-B60C-49DB5235AF5A}" dt="2024-05-05T10:02:33.924" v="3832" actId="1036"/>
          <ac:spMkLst>
            <pc:docMk/>
            <pc:sldMk cId="0" sldId="262"/>
            <ac:spMk id="852" creationId="{00000000-0000-0000-0000-000000000000}"/>
          </ac:spMkLst>
        </pc:spChg>
        <pc:spChg chg="del">
          <ac:chgData name="Wijeratne D.M.S.D it21138386" userId="45fd3dc1-0149-44fd-a853-d125b9b9ad8c" providerId="ADAL" clId="{BD5E85F8-C29A-4E46-B60C-49DB5235AF5A}" dt="2024-05-05T03:39:47.131" v="384" actId="478"/>
          <ac:spMkLst>
            <pc:docMk/>
            <pc:sldMk cId="0" sldId="262"/>
            <ac:spMk id="853" creationId="{00000000-0000-0000-0000-000000000000}"/>
          </ac:spMkLst>
        </pc:spChg>
        <pc:spChg chg="del">
          <ac:chgData name="Wijeratne D.M.S.D it21138386" userId="45fd3dc1-0149-44fd-a853-d125b9b9ad8c" providerId="ADAL" clId="{BD5E85F8-C29A-4E46-B60C-49DB5235AF5A}" dt="2024-05-05T03:39:42.550" v="382" actId="478"/>
          <ac:spMkLst>
            <pc:docMk/>
            <pc:sldMk cId="0" sldId="262"/>
            <ac:spMk id="854" creationId="{00000000-0000-0000-0000-000000000000}"/>
          </ac:spMkLst>
        </pc:spChg>
        <pc:spChg chg="del">
          <ac:chgData name="Wijeratne D.M.S.D it21138386" userId="45fd3dc1-0149-44fd-a853-d125b9b9ad8c" providerId="ADAL" clId="{BD5E85F8-C29A-4E46-B60C-49DB5235AF5A}" dt="2024-05-05T03:39:51.507" v="386" actId="478"/>
          <ac:spMkLst>
            <pc:docMk/>
            <pc:sldMk cId="0" sldId="262"/>
            <ac:spMk id="855" creationId="{00000000-0000-0000-0000-000000000000}"/>
          </ac:spMkLst>
        </pc:spChg>
        <pc:spChg chg="del">
          <ac:chgData name="Wijeratne D.M.S.D it21138386" userId="45fd3dc1-0149-44fd-a853-d125b9b9ad8c" providerId="ADAL" clId="{BD5E85F8-C29A-4E46-B60C-49DB5235AF5A}" dt="2024-05-05T03:39:51.507" v="386" actId="478"/>
          <ac:spMkLst>
            <pc:docMk/>
            <pc:sldMk cId="0" sldId="262"/>
            <ac:spMk id="856" creationId="{00000000-0000-0000-0000-000000000000}"/>
          </ac:spMkLst>
        </pc:spChg>
        <pc:spChg chg="del">
          <ac:chgData name="Wijeratne D.M.S.D it21138386" userId="45fd3dc1-0149-44fd-a853-d125b9b9ad8c" providerId="ADAL" clId="{BD5E85F8-C29A-4E46-B60C-49DB5235AF5A}" dt="2024-05-05T03:39:51.507" v="386" actId="478"/>
          <ac:spMkLst>
            <pc:docMk/>
            <pc:sldMk cId="0" sldId="262"/>
            <ac:spMk id="871" creationId="{00000000-0000-0000-0000-000000000000}"/>
          </ac:spMkLst>
        </pc:spChg>
        <pc:spChg chg="del">
          <ac:chgData name="Wijeratne D.M.S.D it21138386" userId="45fd3dc1-0149-44fd-a853-d125b9b9ad8c" providerId="ADAL" clId="{BD5E85F8-C29A-4E46-B60C-49DB5235AF5A}" dt="2024-05-05T03:39:51.507" v="386" actId="478"/>
          <ac:spMkLst>
            <pc:docMk/>
            <pc:sldMk cId="0" sldId="262"/>
            <ac:spMk id="872" creationId="{00000000-0000-0000-0000-000000000000}"/>
          </ac:spMkLst>
        </pc:spChg>
        <pc:picChg chg="add mod">
          <ac:chgData name="Wijeratne D.M.S.D it21138386" userId="45fd3dc1-0149-44fd-a853-d125b9b9ad8c" providerId="ADAL" clId="{BD5E85F8-C29A-4E46-B60C-49DB5235AF5A}" dt="2024-05-05T03:37:48.285" v="336"/>
          <ac:picMkLst>
            <pc:docMk/>
            <pc:sldMk cId="0" sldId="262"/>
            <ac:picMk id="2" creationId="{A0FDA8CD-D8AB-1906-0F00-F38401797C4C}"/>
          </ac:picMkLst>
        </pc:picChg>
        <pc:picChg chg="add del mod">
          <ac:chgData name="Wijeratne D.M.S.D it21138386" userId="45fd3dc1-0149-44fd-a853-d125b9b9ad8c" providerId="ADAL" clId="{BD5E85F8-C29A-4E46-B60C-49DB5235AF5A}" dt="2024-05-05T03:49:04.648" v="588" actId="478"/>
          <ac:picMkLst>
            <pc:docMk/>
            <pc:sldMk cId="0" sldId="262"/>
            <ac:picMk id="17" creationId="{D03CA2A5-B466-552B-9038-EF8885BEF763}"/>
          </ac:picMkLst>
        </pc:picChg>
        <pc:picChg chg="add del mod">
          <ac:chgData name="Wijeratne D.M.S.D it21138386" userId="45fd3dc1-0149-44fd-a853-d125b9b9ad8c" providerId="ADAL" clId="{BD5E85F8-C29A-4E46-B60C-49DB5235AF5A}" dt="2024-05-05T03:49:02.292" v="587" actId="21"/>
          <ac:picMkLst>
            <pc:docMk/>
            <pc:sldMk cId="0" sldId="262"/>
            <ac:picMk id="37" creationId="{C52C9583-BCB9-C12A-DFC4-3F40299BC905}"/>
          </ac:picMkLst>
        </pc:picChg>
        <pc:picChg chg="add mod">
          <ac:chgData name="Wijeratne D.M.S.D it21138386" userId="45fd3dc1-0149-44fd-a853-d125b9b9ad8c" providerId="ADAL" clId="{BD5E85F8-C29A-4E46-B60C-49DB5235AF5A}" dt="2024-05-05T10:02:33.924" v="3832" actId="1036"/>
          <ac:picMkLst>
            <pc:docMk/>
            <pc:sldMk cId="0" sldId="262"/>
            <ac:picMk id="38" creationId="{C52C9583-BCB9-C12A-DFC4-3F40299BC905}"/>
          </ac:picMkLst>
        </pc:picChg>
      </pc:sldChg>
      <pc:sldChg chg="addSp delSp modSp mod delAnim modAnim modNotes modNotesTx">
        <pc:chgData name="Wijeratne D.M.S.D it21138386" userId="45fd3dc1-0149-44fd-a853-d125b9b9ad8c" providerId="ADAL" clId="{BD5E85F8-C29A-4E46-B60C-49DB5235AF5A}" dt="2024-05-06T09:16:35.629" v="5475" actId="20577"/>
        <pc:sldMkLst>
          <pc:docMk/>
          <pc:sldMk cId="0" sldId="263"/>
        </pc:sldMkLst>
        <pc:spChg chg="add mod">
          <ac:chgData name="Wijeratne D.M.S.D it21138386" userId="45fd3dc1-0149-44fd-a853-d125b9b9ad8c" providerId="ADAL" clId="{BD5E85F8-C29A-4E46-B60C-49DB5235AF5A}" dt="2024-05-05T10:02:18.407" v="3814"/>
          <ac:spMkLst>
            <pc:docMk/>
            <pc:sldMk cId="0" sldId="263"/>
            <ac:spMk id="2" creationId="{A9BAAA19-F505-86A5-AB97-ED082D337487}"/>
          </ac:spMkLst>
        </pc:spChg>
        <pc:spChg chg="add del mod">
          <ac:chgData name="Wijeratne D.M.S.D it21138386" userId="45fd3dc1-0149-44fd-a853-d125b9b9ad8c" providerId="ADAL" clId="{BD5E85F8-C29A-4E46-B60C-49DB5235AF5A}" dt="2024-05-05T04:51:00.916" v="1147" actId="478"/>
          <ac:spMkLst>
            <pc:docMk/>
            <pc:sldMk cId="0" sldId="263"/>
            <ac:spMk id="832" creationId="{06DD174C-942A-E1B1-CC92-70F5D3A2CEED}"/>
          </ac:spMkLst>
        </pc:spChg>
        <pc:spChg chg="add del mod">
          <ac:chgData name="Wijeratne D.M.S.D it21138386" userId="45fd3dc1-0149-44fd-a853-d125b9b9ad8c" providerId="ADAL" clId="{BD5E85F8-C29A-4E46-B60C-49DB5235AF5A}" dt="2024-05-05T04:51:00.916" v="1147" actId="478"/>
          <ac:spMkLst>
            <pc:docMk/>
            <pc:sldMk cId="0" sldId="263"/>
            <ac:spMk id="834" creationId="{B3ED8B56-92C9-E35A-91BC-16CC2E3354E1}"/>
          </ac:spMkLst>
        </pc:spChg>
        <pc:spChg chg="add del mod">
          <ac:chgData name="Wijeratne D.M.S.D it21138386" userId="45fd3dc1-0149-44fd-a853-d125b9b9ad8c" providerId="ADAL" clId="{BD5E85F8-C29A-4E46-B60C-49DB5235AF5A}" dt="2024-05-05T04:51:00.916" v="1147" actId="478"/>
          <ac:spMkLst>
            <pc:docMk/>
            <pc:sldMk cId="0" sldId="263"/>
            <ac:spMk id="836" creationId="{BAF2FF04-2446-1C92-A8B7-D68E8C1B4C08}"/>
          </ac:spMkLst>
        </pc:spChg>
        <pc:spChg chg="add del mod">
          <ac:chgData name="Wijeratne D.M.S.D it21138386" userId="45fd3dc1-0149-44fd-a853-d125b9b9ad8c" providerId="ADAL" clId="{BD5E85F8-C29A-4E46-B60C-49DB5235AF5A}" dt="2024-05-05T04:51:00.916" v="1147" actId="478"/>
          <ac:spMkLst>
            <pc:docMk/>
            <pc:sldMk cId="0" sldId="263"/>
            <ac:spMk id="838" creationId="{66BE9486-0DA4-E455-B9B6-FB9D5E208B6E}"/>
          </ac:spMkLst>
        </pc:spChg>
        <pc:spChg chg="add del mod">
          <ac:chgData name="Wijeratne D.M.S.D it21138386" userId="45fd3dc1-0149-44fd-a853-d125b9b9ad8c" providerId="ADAL" clId="{BD5E85F8-C29A-4E46-B60C-49DB5235AF5A}" dt="2024-05-05T04:51:40.686" v="1165" actId="478"/>
          <ac:spMkLst>
            <pc:docMk/>
            <pc:sldMk cId="0" sldId="263"/>
            <ac:spMk id="840" creationId="{9CFDB345-9305-B200-2DA6-3A3271A6264F}"/>
          </ac:spMkLst>
        </pc:spChg>
        <pc:spChg chg="add del mod">
          <ac:chgData name="Wijeratne D.M.S.D it21138386" userId="45fd3dc1-0149-44fd-a853-d125b9b9ad8c" providerId="ADAL" clId="{BD5E85F8-C29A-4E46-B60C-49DB5235AF5A}" dt="2024-05-05T04:51:40.686" v="1165" actId="478"/>
          <ac:spMkLst>
            <pc:docMk/>
            <pc:sldMk cId="0" sldId="263"/>
            <ac:spMk id="842" creationId="{E0486C5E-EEC5-72DE-A22F-3D4570AE16BF}"/>
          </ac:spMkLst>
        </pc:spChg>
        <pc:spChg chg="add mod">
          <ac:chgData name="Wijeratne D.M.S.D it21138386" userId="45fd3dc1-0149-44fd-a853-d125b9b9ad8c" providerId="ADAL" clId="{BD5E85F8-C29A-4E46-B60C-49DB5235AF5A}" dt="2024-05-05T04:51:38.497" v="1164"/>
          <ac:spMkLst>
            <pc:docMk/>
            <pc:sldMk cId="0" sldId="263"/>
            <ac:spMk id="843" creationId="{00000000-0000-0000-0000-000000000000}"/>
          </ac:spMkLst>
        </pc:spChg>
        <pc:spChg chg="add mod">
          <ac:chgData name="Wijeratne D.M.S.D it21138386" userId="45fd3dc1-0149-44fd-a853-d125b9b9ad8c" providerId="ADAL" clId="{BD5E85F8-C29A-4E46-B60C-49DB5235AF5A}" dt="2024-05-05T04:51:38.497" v="1164"/>
          <ac:spMkLst>
            <pc:docMk/>
            <pc:sldMk cId="0" sldId="263"/>
            <ac:spMk id="844"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46"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47"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48"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49"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50"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51"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52" creationId="{00000000-0000-0000-0000-000000000000}"/>
          </ac:spMkLst>
        </pc:spChg>
        <pc:spChg chg="add mod">
          <ac:chgData name="Wijeratne D.M.S.D it21138386" userId="45fd3dc1-0149-44fd-a853-d125b9b9ad8c" providerId="ADAL" clId="{BD5E85F8-C29A-4E46-B60C-49DB5235AF5A}" dt="2024-05-05T10:02:46.884" v="3847" actId="1035"/>
          <ac:spMkLst>
            <pc:docMk/>
            <pc:sldMk cId="0" sldId="263"/>
            <ac:spMk id="853" creationId="{8BA93B6C-85F0-982F-2A2E-EAA31E7F8FBD}"/>
          </ac:spMkLst>
        </pc:spChg>
        <pc:spChg chg="add mod">
          <ac:chgData name="Wijeratne D.M.S.D it21138386" userId="45fd3dc1-0149-44fd-a853-d125b9b9ad8c" providerId="ADAL" clId="{BD5E85F8-C29A-4E46-B60C-49DB5235AF5A}" dt="2024-05-05T10:02:46.884" v="3847" actId="1035"/>
          <ac:spMkLst>
            <pc:docMk/>
            <pc:sldMk cId="0" sldId="263"/>
            <ac:spMk id="854" creationId="{3F55AB50-4D72-7DA4-CBF9-C869B1A67B17}"/>
          </ac:spMkLst>
        </pc:spChg>
        <pc:spChg chg="mod">
          <ac:chgData name="Wijeratne D.M.S.D it21138386" userId="45fd3dc1-0149-44fd-a853-d125b9b9ad8c" providerId="ADAL" clId="{BD5E85F8-C29A-4E46-B60C-49DB5235AF5A}" dt="2024-05-05T04:51:41.185" v="1166"/>
          <ac:spMkLst>
            <pc:docMk/>
            <pc:sldMk cId="0" sldId="263"/>
            <ac:spMk id="856" creationId="{6DFD184A-8C7D-2313-B8B0-178740B17FFD}"/>
          </ac:spMkLst>
        </pc:spChg>
        <pc:spChg chg="mod">
          <ac:chgData name="Wijeratne D.M.S.D it21138386" userId="45fd3dc1-0149-44fd-a853-d125b9b9ad8c" providerId="ADAL" clId="{BD5E85F8-C29A-4E46-B60C-49DB5235AF5A}" dt="2024-05-05T04:51:41.185" v="1166"/>
          <ac:spMkLst>
            <pc:docMk/>
            <pc:sldMk cId="0" sldId="263"/>
            <ac:spMk id="857" creationId="{1AEEF986-7BF4-34CD-0F13-50B79C0672F5}"/>
          </ac:spMkLst>
        </pc:spChg>
        <pc:spChg chg="mod">
          <ac:chgData name="Wijeratne D.M.S.D it21138386" userId="45fd3dc1-0149-44fd-a853-d125b9b9ad8c" providerId="ADAL" clId="{BD5E85F8-C29A-4E46-B60C-49DB5235AF5A}" dt="2024-05-05T04:51:41.185" v="1166"/>
          <ac:spMkLst>
            <pc:docMk/>
            <pc:sldMk cId="0" sldId="263"/>
            <ac:spMk id="858" creationId="{FF7D40D4-FC59-4742-5512-3DFE39D27B39}"/>
          </ac:spMkLst>
        </pc:spChg>
        <pc:spChg chg="mod">
          <ac:chgData name="Wijeratne D.M.S.D it21138386" userId="45fd3dc1-0149-44fd-a853-d125b9b9ad8c" providerId="ADAL" clId="{BD5E85F8-C29A-4E46-B60C-49DB5235AF5A}" dt="2024-05-05T04:51:41.185" v="1166"/>
          <ac:spMkLst>
            <pc:docMk/>
            <pc:sldMk cId="0" sldId="263"/>
            <ac:spMk id="859" creationId="{F3B820AF-C730-F67C-1BCC-058124929411}"/>
          </ac:spMkLst>
        </pc:spChg>
        <pc:spChg chg="mod">
          <ac:chgData name="Wijeratne D.M.S.D it21138386" userId="45fd3dc1-0149-44fd-a853-d125b9b9ad8c" providerId="ADAL" clId="{BD5E85F8-C29A-4E46-B60C-49DB5235AF5A}" dt="2024-05-05T04:51:41.185" v="1166"/>
          <ac:spMkLst>
            <pc:docMk/>
            <pc:sldMk cId="0" sldId="263"/>
            <ac:spMk id="860" creationId="{8EB69140-2849-D8BF-167D-EE4FFFD2B697}"/>
          </ac:spMkLst>
        </pc:spChg>
        <pc:spChg chg="mod">
          <ac:chgData name="Wijeratne D.M.S.D it21138386" userId="45fd3dc1-0149-44fd-a853-d125b9b9ad8c" providerId="ADAL" clId="{BD5E85F8-C29A-4E46-B60C-49DB5235AF5A}" dt="2024-05-05T04:51:41.185" v="1166"/>
          <ac:spMkLst>
            <pc:docMk/>
            <pc:sldMk cId="0" sldId="263"/>
            <ac:spMk id="861" creationId="{A20056DE-1EC6-3169-D68A-B58DA4C812AB}"/>
          </ac:spMkLst>
        </pc:spChg>
        <pc:spChg chg="mod">
          <ac:chgData name="Wijeratne D.M.S.D it21138386" userId="45fd3dc1-0149-44fd-a853-d125b9b9ad8c" providerId="ADAL" clId="{BD5E85F8-C29A-4E46-B60C-49DB5235AF5A}" dt="2024-05-05T04:51:41.185" v="1166"/>
          <ac:spMkLst>
            <pc:docMk/>
            <pc:sldMk cId="0" sldId="263"/>
            <ac:spMk id="862" creationId="{CCEA77AE-58BF-AABA-FE5A-CF7269F473CE}"/>
          </ac:spMkLst>
        </pc:spChg>
        <pc:spChg chg="add del mod">
          <ac:chgData name="Wijeratne D.M.S.D it21138386" userId="45fd3dc1-0149-44fd-a853-d125b9b9ad8c" providerId="ADAL" clId="{BD5E85F8-C29A-4E46-B60C-49DB5235AF5A}" dt="2024-05-05T05:00:44.103" v="1208" actId="478"/>
          <ac:spMkLst>
            <pc:docMk/>
            <pc:sldMk cId="0" sldId="263"/>
            <ac:spMk id="863" creationId="{E7678D3A-70A4-74F9-DB8D-099B12A2A6F1}"/>
          </ac:spMkLst>
        </pc:spChg>
        <pc:spChg chg="add mod">
          <ac:chgData name="Wijeratne D.M.S.D it21138386" userId="45fd3dc1-0149-44fd-a853-d125b9b9ad8c" providerId="ADAL" clId="{BD5E85F8-C29A-4E46-B60C-49DB5235AF5A}" dt="2024-05-05T10:02:46.884" v="3847" actId="1035"/>
          <ac:spMkLst>
            <pc:docMk/>
            <pc:sldMk cId="0" sldId="263"/>
            <ac:spMk id="864" creationId="{F4E7A926-DFA0-D8A4-AF0B-FF75BC3B8FD8}"/>
          </ac:spMkLst>
        </pc:spChg>
        <pc:spChg chg="add mod">
          <ac:chgData name="Wijeratne D.M.S.D it21138386" userId="45fd3dc1-0149-44fd-a853-d125b9b9ad8c" providerId="ADAL" clId="{BD5E85F8-C29A-4E46-B60C-49DB5235AF5A}" dt="2024-05-05T10:02:46.884" v="3847" actId="1035"/>
          <ac:spMkLst>
            <pc:docMk/>
            <pc:sldMk cId="0" sldId="263"/>
            <ac:spMk id="865" creationId="{8998A2C5-C2A6-9EEE-449D-1D39BFFF5534}"/>
          </ac:spMkLst>
        </pc:spChg>
        <pc:spChg chg="add mod">
          <ac:chgData name="Wijeratne D.M.S.D it21138386" userId="45fd3dc1-0149-44fd-a853-d125b9b9ad8c" providerId="ADAL" clId="{BD5E85F8-C29A-4E46-B60C-49DB5235AF5A}" dt="2024-05-05T10:02:46.884" v="3847" actId="1035"/>
          <ac:spMkLst>
            <pc:docMk/>
            <pc:sldMk cId="0" sldId="263"/>
            <ac:spMk id="866" creationId="{BC06568B-0993-D99D-A9DB-3ABABC92F0ED}"/>
          </ac:spMkLst>
        </pc:spChg>
        <pc:spChg chg="add del mod">
          <ac:chgData name="Wijeratne D.M.S.D it21138386" userId="45fd3dc1-0149-44fd-a853-d125b9b9ad8c" providerId="ADAL" clId="{BD5E85F8-C29A-4E46-B60C-49DB5235AF5A}" dt="2024-05-05T06:19:12.195" v="1813" actId="21"/>
          <ac:spMkLst>
            <pc:docMk/>
            <pc:sldMk cId="0" sldId="263"/>
            <ac:spMk id="867" creationId="{D12263D9-E146-0788-B794-8E1C0250C413}"/>
          </ac:spMkLst>
        </pc:spChg>
        <pc:spChg chg="add mod">
          <ac:chgData name="Wijeratne D.M.S.D it21138386" userId="45fd3dc1-0149-44fd-a853-d125b9b9ad8c" providerId="ADAL" clId="{BD5E85F8-C29A-4E46-B60C-49DB5235AF5A}" dt="2024-05-05T12:02:07.027" v="4760" actId="20577"/>
          <ac:spMkLst>
            <pc:docMk/>
            <pc:sldMk cId="0" sldId="263"/>
            <ac:spMk id="868" creationId="{5676F27F-9AD2-A399-2EEA-7116F3E36439}"/>
          </ac:spMkLst>
        </pc:spChg>
        <pc:spChg chg="mod">
          <ac:chgData name="Wijeratne D.M.S.D it21138386" userId="45fd3dc1-0149-44fd-a853-d125b9b9ad8c" providerId="ADAL" clId="{BD5E85F8-C29A-4E46-B60C-49DB5235AF5A}" dt="2024-05-05T10:02:39.120" v="3838" actId="1035"/>
          <ac:spMkLst>
            <pc:docMk/>
            <pc:sldMk cId="0" sldId="263"/>
            <ac:spMk id="877" creationId="{00000000-0000-0000-0000-000000000000}"/>
          </ac:spMkLst>
        </pc:spChg>
        <pc:spChg chg="del">
          <ac:chgData name="Wijeratne D.M.S.D it21138386" userId="45fd3dc1-0149-44fd-a853-d125b9b9ad8c" providerId="ADAL" clId="{BD5E85F8-C29A-4E46-B60C-49DB5235AF5A}" dt="2024-05-05T04:50:58.971" v="1146" actId="478"/>
          <ac:spMkLst>
            <pc:docMk/>
            <pc:sldMk cId="0" sldId="263"/>
            <ac:spMk id="878" creationId="{00000000-0000-0000-0000-000000000000}"/>
          </ac:spMkLst>
        </pc:spChg>
        <pc:spChg chg="del">
          <ac:chgData name="Wijeratne D.M.S.D it21138386" userId="45fd3dc1-0149-44fd-a853-d125b9b9ad8c" providerId="ADAL" clId="{BD5E85F8-C29A-4E46-B60C-49DB5235AF5A}" dt="2024-05-05T04:50:58.971" v="1146" actId="478"/>
          <ac:spMkLst>
            <pc:docMk/>
            <pc:sldMk cId="0" sldId="263"/>
            <ac:spMk id="879" creationId="{00000000-0000-0000-0000-000000000000}"/>
          </ac:spMkLst>
        </pc:spChg>
        <pc:spChg chg="del mod">
          <ac:chgData name="Wijeratne D.M.S.D it21138386" userId="45fd3dc1-0149-44fd-a853-d125b9b9ad8c" providerId="ADAL" clId="{BD5E85F8-C29A-4E46-B60C-49DB5235AF5A}" dt="2024-05-05T04:51:36.658" v="1162" actId="21"/>
          <ac:spMkLst>
            <pc:docMk/>
            <pc:sldMk cId="0" sldId="263"/>
            <ac:spMk id="880" creationId="{00000000-0000-0000-0000-000000000000}"/>
          </ac:spMkLst>
        </pc:spChg>
        <pc:spChg chg="del mod">
          <ac:chgData name="Wijeratne D.M.S.D it21138386" userId="45fd3dc1-0149-44fd-a853-d125b9b9ad8c" providerId="ADAL" clId="{BD5E85F8-C29A-4E46-B60C-49DB5235AF5A}" dt="2024-05-05T04:51:36.658" v="1162" actId="21"/>
          <ac:spMkLst>
            <pc:docMk/>
            <pc:sldMk cId="0" sldId="263"/>
            <ac:spMk id="881" creationId="{00000000-0000-0000-0000-000000000000}"/>
          </ac:spMkLst>
        </pc:spChg>
        <pc:spChg chg="del">
          <ac:chgData name="Wijeratne D.M.S.D it21138386" userId="45fd3dc1-0149-44fd-a853-d125b9b9ad8c" providerId="ADAL" clId="{BD5E85F8-C29A-4E46-B60C-49DB5235AF5A}" dt="2024-05-05T04:50:58.971" v="1146" actId="478"/>
          <ac:spMkLst>
            <pc:docMk/>
            <pc:sldMk cId="0" sldId="263"/>
            <ac:spMk id="882" creationId="{00000000-0000-0000-0000-000000000000}"/>
          </ac:spMkLst>
        </pc:spChg>
        <pc:spChg chg="del mod">
          <ac:chgData name="Wijeratne D.M.S.D it21138386" userId="45fd3dc1-0149-44fd-a853-d125b9b9ad8c" providerId="ADAL" clId="{BD5E85F8-C29A-4E46-B60C-49DB5235AF5A}" dt="2024-05-05T04:50:58.971" v="1146" actId="478"/>
          <ac:spMkLst>
            <pc:docMk/>
            <pc:sldMk cId="0" sldId="263"/>
            <ac:spMk id="883" creationId="{00000000-0000-0000-0000-000000000000}"/>
          </ac:spMkLst>
        </pc:spChg>
        <pc:spChg chg="add del mod">
          <ac:chgData name="Wijeratne D.M.S.D it21138386" userId="45fd3dc1-0149-44fd-a853-d125b9b9ad8c" providerId="ADAL" clId="{BD5E85F8-C29A-4E46-B60C-49DB5235AF5A}" dt="2024-05-05T04:49:34.156" v="1123" actId="478"/>
          <ac:spMkLst>
            <pc:docMk/>
            <pc:sldMk cId="0" sldId="263"/>
            <ac:spMk id="955" creationId="{4E5E3DF4-8054-0632-540B-225807EC4D59}"/>
          </ac:spMkLst>
        </pc:spChg>
        <pc:spChg chg="add del mod">
          <ac:chgData name="Wijeratne D.M.S.D it21138386" userId="45fd3dc1-0149-44fd-a853-d125b9b9ad8c" providerId="ADAL" clId="{BD5E85F8-C29A-4E46-B60C-49DB5235AF5A}" dt="2024-05-05T04:49:38.346" v="1126" actId="478"/>
          <ac:spMkLst>
            <pc:docMk/>
            <pc:sldMk cId="0" sldId="263"/>
            <ac:spMk id="956" creationId="{8DCAD355-3FAA-FEBE-1AF1-9255CB77AC35}"/>
          </ac:spMkLst>
        </pc:spChg>
        <pc:grpChg chg="add mod">
          <ac:chgData name="Wijeratne D.M.S.D it21138386" userId="45fd3dc1-0149-44fd-a853-d125b9b9ad8c" providerId="ADAL" clId="{BD5E85F8-C29A-4E46-B60C-49DB5235AF5A}" dt="2024-05-05T04:51:36.944" v="1163"/>
          <ac:grpSpMkLst>
            <pc:docMk/>
            <pc:sldMk cId="0" sldId="263"/>
            <ac:grpSpMk id="845" creationId="{00000000-0000-0000-0000-000000000000}"/>
          </ac:grpSpMkLst>
        </pc:grpChg>
        <pc:grpChg chg="add del mod">
          <ac:chgData name="Wijeratne D.M.S.D it21138386" userId="45fd3dc1-0149-44fd-a853-d125b9b9ad8c" providerId="ADAL" clId="{BD5E85F8-C29A-4E46-B60C-49DB5235AF5A}" dt="2024-05-05T05:05:51.005" v="1271" actId="478"/>
          <ac:grpSpMkLst>
            <pc:docMk/>
            <pc:sldMk cId="0" sldId="263"/>
            <ac:grpSpMk id="855" creationId="{5B273670-0EC0-52F4-942C-8F0D4E4B19AA}"/>
          </ac:grpSpMkLst>
        </pc:grpChg>
        <pc:grpChg chg="del">
          <ac:chgData name="Wijeratne D.M.S.D it21138386" userId="45fd3dc1-0149-44fd-a853-d125b9b9ad8c" providerId="ADAL" clId="{BD5E85F8-C29A-4E46-B60C-49DB5235AF5A}" dt="2024-05-05T04:50:58.971" v="1146" actId="478"/>
          <ac:grpSpMkLst>
            <pc:docMk/>
            <pc:sldMk cId="0" sldId="263"/>
            <ac:grpSpMk id="884" creationId="{00000000-0000-0000-0000-000000000000}"/>
          </ac:grpSpMkLst>
        </pc:grpChg>
        <pc:grpChg chg="del">
          <ac:chgData name="Wijeratne D.M.S.D it21138386" userId="45fd3dc1-0149-44fd-a853-d125b9b9ad8c" providerId="ADAL" clId="{BD5E85F8-C29A-4E46-B60C-49DB5235AF5A}" dt="2024-05-05T04:50:58.971" v="1146" actId="478"/>
          <ac:grpSpMkLst>
            <pc:docMk/>
            <pc:sldMk cId="0" sldId="263"/>
            <ac:grpSpMk id="888" creationId="{00000000-0000-0000-0000-000000000000}"/>
          </ac:grpSpMkLst>
        </pc:grpChg>
        <pc:grpChg chg="del mod">
          <ac:chgData name="Wijeratne D.M.S.D it21138386" userId="45fd3dc1-0149-44fd-a853-d125b9b9ad8c" providerId="ADAL" clId="{BD5E85F8-C29A-4E46-B60C-49DB5235AF5A}" dt="2024-05-05T04:51:36.658" v="1162" actId="21"/>
          <ac:grpSpMkLst>
            <pc:docMk/>
            <pc:sldMk cId="0" sldId="263"/>
            <ac:grpSpMk id="891" creationId="{00000000-0000-0000-0000-000000000000}"/>
          </ac:grpSpMkLst>
        </pc:grpChg>
        <pc:picChg chg="add del mod">
          <ac:chgData name="Wijeratne D.M.S.D it21138386" userId="45fd3dc1-0149-44fd-a853-d125b9b9ad8c" providerId="ADAL" clId="{BD5E85F8-C29A-4E46-B60C-49DB5235AF5A}" dt="2024-05-05T04:47:05.072" v="1072" actId="478"/>
          <ac:picMkLst>
            <pc:docMk/>
            <pc:sldMk cId="0" sldId="263"/>
            <ac:picMk id="2" creationId="{C9BF9F09-BB5A-ABA3-5AEE-15804AFA0EFD}"/>
          </ac:picMkLst>
        </pc:picChg>
        <pc:picChg chg="add del mod">
          <ac:chgData name="Wijeratne D.M.S.D it21138386" userId="45fd3dc1-0149-44fd-a853-d125b9b9ad8c" providerId="ADAL" clId="{BD5E85F8-C29A-4E46-B60C-49DB5235AF5A}" dt="2024-05-05T04:50:01.318" v="1132" actId="478"/>
          <ac:picMkLst>
            <pc:docMk/>
            <pc:sldMk cId="0" sldId="263"/>
            <ac:picMk id="954" creationId="{0311A8E6-D833-D439-741A-FB9CD6A40C80}"/>
          </ac:picMkLst>
        </pc:picChg>
        <pc:picChg chg="add">
          <ac:chgData name="Wijeratne D.M.S.D it21138386" userId="45fd3dc1-0149-44fd-a853-d125b9b9ad8c" providerId="ADAL" clId="{BD5E85F8-C29A-4E46-B60C-49DB5235AF5A}" dt="2024-05-05T04:49:41.030" v="1127"/>
          <ac:picMkLst>
            <pc:docMk/>
            <pc:sldMk cId="0" sldId="263"/>
            <ac:picMk id="957" creationId="{E9025EBC-1974-08B1-3C5F-3CB47336C898}"/>
          </ac:picMkLst>
        </pc:picChg>
        <pc:picChg chg="add mod modCrop">
          <ac:chgData name="Wijeratne D.M.S.D it21138386" userId="45fd3dc1-0149-44fd-a853-d125b9b9ad8c" providerId="ADAL" clId="{BD5E85F8-C29A-4E46-B60C-49DB5235AF5A}" dt="2024-05-05T10:02:46.884" v="3847" actId="1035"/>
          <ac:picMkLst>
            <pc:docMk/>
            <pc:sldMk cId="0" sldId="263"/>
            <ac:picMk id="958" creationId="{F1D2DE23-9F81-ED13-1681-A3D9959B201E}"/>
          </ac:picMkLst>
        </pc:picChg>
        <pc:cxnChg chg="add del mod">
          <ac:chgData name="Wijeratne D.M.S.D it21138386" userId="45fd3dc1-0149-44fd-a853-d125b9b9ad8c" providerId="ADAL" clId="{BD5E85F8-C29A-4E46-B60C-49DB5235AF5A}" dt="2024-05-05T03:52:49.606" v="703" actId="11529"/>
          <ac:cxnSpMkLst>
            <pc:docMk/>
            <pc:sldMk cId="0" sldId="263"/>
            <ac:cxnSpMk id="4" creationId="{FC507CCA-88AF-10F4-E466-52E71F0313B2}"/>
          </ac:cxnSpMkLst>
        </pc:cxnChg>
        <pc:cxnChg chg="add del mod">
          <ac:chgData name="Wijeratne D.M.S.D it21138386" userId="45fd3dc1-0149-44fd-a853-d125b9b9ad8c" providerId="ADAL" clId="{BD5E85F8-C29A-4E46-B60C-49DB5235AF5A}" dt="2024-05-05T04:47:06.369" v="1073" actId="478"/>
          <ac:cxnSpMkLst>
            <pc:docMk/>
            <pc:sldMk cId="0" sldId="263"/>
            <ac:cxnSpMk id="7" creationId="{8C368703-C132-332D-C678-F27430919B84}"/>
          </ac:cxnSpMkLst>
        </pc:cxnChg>
        <pc:cxnChg chg="add del mod">
          <ac:chgData name="Wijeratne D.M.S.D it21138386" userId="45fd3dc1-0149-44fd-a853-d125b9b9ad8c" providerId="ADAL" clId="{BD5E85F8-C29A-4E46-B60C-49DB5235AF5A}" dt="2024-05-05T04:47:07.907" v="1074" actId="478"/>
          <ac:cxnSpMkLst>
            <pc:docMk/>
            <pc:sldMk cId="0" sldId="263"/>
            <ac:cxnSpMk id="8" creationId="{DFDABB10-40EE-A2D1-0050-7E62A39B37B5}"/>
          </ac:cxnSpMkLst>
        </pc:cxnChg>
        <pc:cxnChg chg="add del mod">
          <ac:chgData name="Wijeratne D.M.S.D it21138386" userId="45fd3dc1-0149-44fd-a853-d125b9b9ad8c" providerId="ADAL" clId="{BD5E85F8-C29A-4E46-B60C-49DB5235AF5A}" dt="2024-05-05T04:47:09.347" v="1075" actId="478"/>
          <ac:cxnSpMkLst>
            <pc:docMk/>
            <pc:sldMk cId="0" sldId="263"/>
            <ac:cxnSpMk id="14" creationId="{16BE53F3-95D7-73EF-8A9F-C1CF80A150CE}"/>
          </ac:cxnSpMkLst>
        </pc:cxnChg>
        <pc:cxnChg chg="add del mod">
          <ac:chgData name="Wijeratne D.M.S.D it21138386" userId="45fd3dc1-0149-44fd-a853-d125b9b9ad8c" providerId="ADAL" clId="{BD5E85F8-C29A-4E46-B60C-49DB5235AF5A}" dt="2024-05-05T04:47:11.928" v="1077" actId="478"/>
          <ac:cxnSpMkLst>
            <pc:docMk/>
            <pc:sldMk cId="0" sldId="263"/>
            <ac:cxnSpMk id="20" creationId="{CB42EA1C-CCBE-D506-0067-4B952390F13C}"/>
          </ac:cxnSpMkLst>
        </pc:cxnChg>
        <pc:cxnChg chg="add del mod">
          <ac:chgData name="Wijeratne D.M.S.D it21138386" userId="45fd3dc1-0149-44fd-a853-d125b9b9ad8c" providerId="ADAL" clId="{BD5E85F8-C29A-4E46-B60C-49DB5235AF5A}" dt="2024-05-05T04:47:17.035" v="1081" actId="478"/>
          <ac:cxnSpMkLst>
            <pc:docMk/>
            <pc:sldMk cId="0" sldId="263"/>
            <ac:cxnSpMk id="36" creationId="{F6A691DD-C5E4-2DDE-647C-B72762C4EB8A}"/>
          </ac:cxnSpMkLst>
        </pc:cxnChg>
        <pc:cxnChg chg="add del mod">
          <ac:chgData name="Wijeratne D.M.S.D it21138386" userId="45fd3dc1-0149-44fd-a853-d125b9b9ad8c" providerId="ADAL" clId="{BD5E85F8-C29A-4E46-B60C-49DB5235AF5A}" dt="2024-05-05T04:47:12.904" v="1078" actId="478"/>
          <ac:cxnSpMkLst>
            <pc:docMk/>
            <pc:sldMk cId="0" sldId="263"/>
            <ac:cxnSpMk id="48" creationId="{94284C32-5684-4678-6097-07742DD574C8}"/>
          </ac:cxnSpMkLst>
        </pc:cxnChg>
        <pc:cxnChg chg="add del mod">
          <ac:chgData name="Wijeratne D.M.S.D it21138386" userId="45fd3dc1-0149-44fd-a853-d125b9b9ad8c" providerId="ADAL" clId="{BD5E85F8-C29A-4E46-B60C-49DB5235AF5A}" dt="2024-05-05T04:47:13.997" v="1079" actId="478"/>
          <ac:cxnSpMkLst>
            <pc:docMk/>
            <pc:sldMk cId="0" sldId="263"/>
            <ac:cxnSpMk id="59" creationId="{1D25EB88-F837-28AD-BE29-4D693D82A18F}"/>
          </ac:cxnSpMkLst>
        </pc:cxnChg>
        <pc:cxnChg chg="add del">
          <ac:chgData name="Wijeratne D.M.S.D it21138386" userId="45fd3dc1-0149-44fd-a853-d125b9b9ad8c" providerId="ADAL" clId="{BD5E85F8-C29A-4E46-B60C-49DB5235AF5A}" dt="2024-05-05T03:58:08.486" v="767" actId="11529"/>
          <ac:cxnSpMkLst>
            <pc:docMk/>
            <pc:sldMk cId="0" sldId="263"/>
            <ac:cxnSpMk id="899" creationId="{D2AB163A-2504-84E6-C9B2-9BAEA72AB208}"/>
          </ac:cxnSpMkLst>
        </pc:cxnChg>
        <pc:cxnChg chg="add del mod">
          <ac:chgData name="Wijeratne D.M.S.D it21138386" userId="45fd3dc1-0149-44fd-a853-d125b9b9ad8c" providerId="ADAL" clId="{BD5E85F8-C29A-4E46-B60C-49DB5235AF5A}" dt="2024-05-05T04:47:10.531" v="1076" actId="478"/>
          <ac:cxnSpMkLst>
            <pc:docMk/>
            <pc:sldMk cId="0" sldId="263"/>
            <ac:cxnSpMk id="915" creationId="{B43279C2-0025-B08B-B018-3FC67D8474AE}"/>
          </ac:cxnSpMkLst>
        </pc:cxnChg>
      </pc:sldChg>
      <pc:sldChg chg="modSp mod">
        <pc:chgData name="Wijeratne D.M.S.D it21138386" userId="45fd3dc1-0149-44fd-a853-d125b9b9ad8c" providerId="ADAL" clId="{BD5E85F8-C29A-4E46-B60C-49DB5235AF5A}" dt="2024-05-06T15:25:09.796" v="6813" actId="6549"/>
        <pc:sldMkLst>
          <pc:docMk/>
          <pc:sldMk cId="0" sldId="266"/>
        </pc:sldMkLst>
        <pc:spChg chg="mod">
          <ac:chgData name="Wijeratne D.M.S.D it21138386" userId="45fd3dc1-0149-44fd-a853-d125b9b9ad8c" providerId="ADAL" clId="{BD5E85F8-C29A-4E46-B60C-49DB5235AF5A}" dt="2024-05-06T15:25:09.796" v="6813" actId="6549"/>
          <ac:spMkLst>
            <pc:docMk/>
            <pc:sldMk cId="0" sldId="266"/>
            <ac:spMk id="5" creationId="{890AAFC7-E5A6-9A93-5D52-F6BACEC4EED7}"/>
          </ac:spMkLst>
        </pc:spChg>
      </pc:sldChg>
      <pc:sldChg chg="addSp delSp modSp add mod ord setBg modNotes modNotesTx">
        <pc:chgData name="Wijeratne D.M.S.D it21138386" userId="45fd3dc1-0149-44fd-a853-d125b9b9ad8c" providerId="ADAL" clId="{BD5E85F8-C29A-4E46-B60C-49DB5235AF5A}" dt="2024-05-06T13:54:23.718" v="6528" actId="21"/>
        <pc:sldMkLst>
          <pc:docMk/>
          <pc:sldMk cId="0" sldId="267"/>
        </pc:sldMkLst>
        <pc:spChg chg="mod">
          <ac:chgData name="Wijeratne D.M.S.D it21138386" userId="45fd3dc1-0149-44fd-a853-d125b9b9ad8c" providerId="ADAL" clId="{BD5E85F8-C29A-4E46-B60C-49DB5235AF5A}" dt="2024-05-06T13:49:40.629" v="6501" actId="20577"/>
          <ac:spMkLst>
            <pc:docMk/>
            <pc:sldMk cId="0" sldId="267"/>
            <ac:spMk id="39" creationId="{00000000-0000-0000-0000-000000000000}"/>
          </ac:spMkLst>
        </pc:spChg>
        <pc:spChg chg="add del mod">
          <ac:chgData name="Wijeratne D.M.S.D it21138386" userId="45fd3dc1-0149-44fd-a853-d125b9b9ad8c" providerId="ADAL" clId="{BD5E85F8-C29A-4E46-B60C-49DB5235AF5A}" dt="2024-05-06T13:54:23.718" v="6528" actId="21"/>
          <ac:spMkLst>
            <pc:docMk/>
            <pc:sldMk cId="0" sldId="267"/>
            <ac:spMk id="40" creationId="{00000000-0000-0000-0000-000000000000}"/>
          </ac:spMkLst>
        </pc:spChg>
        <pc:spChg chg="add del mod">
          <ac:chgData name="Wijeratne D.M.S.D it21138386" userId="45fd3dc1-0149-44fd-a853-d125b9b9ad8c" providerId="ADAL" clId="{BD5E85F8-C29A-4E46-B60C-49DB5235AF5A}" dt="2024-05-06T13:54:23.718" v="6528" actId="21"/>
          <ac:spMkLst>
            <pc:docMk/>
            <pc:sldMk cId="0" sldId="267"/>
            <ac:spMk id="41" creationId="{00000000-0000-0000-0000-000000000000}"/>
          </ac:spMkLst>
        </pc:spChg>
        <pc:spChg chg="del mod">
          <ac:chgData name="Wijeratne D.M.S.D it21138386" userId="45fd3dc1-0149-44fd-a853-d125b9b9ad8c" providerId="ADAL" clId="{BD5E85F8-C29A-4E46-B60C-49DB5235AF5A}" dt="2024-05-06T13:53:45.998" v="6521" actId="478"/>
          <ac:spMkLst>
            <pc:docMk/>
            <pc:sldMk cId="0" sldId="267"/>
            <ac:spMk id="42" creationId="{00000000-0000-0000-0000-000000000000}"/>
          </ac:spMkLst>
        </pc:spChg>
        <pc:spChg chg="del mod">
          <ac:chgData name="Wijeratne D.M.S.D it21138386" userId="45fd3dc1-0149-44fd-a853-d125b9b9ad8c" providerId="ADAL" clId="{BD5E85F8-C29A-4E46-B60C-49DB5235AF5A}" dt="2024-05-06T13:53:45.998" v="6521" actId="478"/>
          <ac:spMkLst>
            <pc:docMk/>
            <pc:sldMk cId="0" sldId="267"/>
            <ac:spMk id="43" creationId="{00000000-0000-0000-0000-000000000000}"/>
          </ac:spMkLst>
        </pc:spChg>
        <pc:spChg chg="del">
          <ac:chgData name="Wijeratne D.M.S.D it21138386" userId="45fd3dc1-0149-44fd-a853-d125b9b9ad8c" providerId="ADAL" clId="{BD5E85F8-C29A-4E46-B60C-49DB5235AF5A}" dt="2024-05-05T11:51:33.202" v="4585" actId="478"/>
          <ac:spMkLst>
            <pc:docMk/>
            <pc:sldMk cId="0" sldId="267"/>
            <ac:spMk id="44" creationId="{00000000-0000-0000-0000-000000000000}"/>
          </ac:spMkLst>
        </pc:spChg>
        <pc:spChg chg="add del">
          <ac:chgData name="Wijeratne D.M.S.D it21138386" userId="45fd3dc1-0149-44fd-a853-d125b9b9ad8c" providerId="ADAL" clId="{BD5E85F8-C29A-4E46-B60C-49DB5235AF5A}" dt="2024-05-05T11:51:32.225" v="4584" actId="478"/>
          <ac:spMkLst>
            <pc:docMk/>
            <pc:sldMk cId="0" sldId="267"/>
            <ac:spMk id="45" creationId="{00000000-0000-0000-0000-000000000000}"/>
          </ac:spMkLst>
        </pc:spChg>
        <pc:spChg chg="add mod">
          <ac:chgData name="Wijeratne D.M.S.D it21138386" userId="45fd3dc1-0149-44fd-a853-d125b9b9ad8c" providerId="ADAL" clId="{BD5E85F8-C29A-4E46-B60C-49DB5235AF5A}" dt="2024-05-05T11:44:09.741" v="4470"/>
          <ac:spMkLst>
            <pc:docMk/>
            <pc:sldMk cId="0" sldId="267"/>
            <ac:spMk id="46" creationId="{7C81384B-1A82-B63B-105A-C868AC5FDC30}"/>
          </ac:spMkLst>
        </pc:spChg>
        <pc:spChg chg="add del mod">
          <ac:chgData name="Wijeratne D.M.S.D it21138386" userId="45fd3dc1-0149-44fd-a853-d125b9b9ad8c" providerId="ADAL" clId="{BD5E85F8-C29A-4E46-B60C-49DB5235AF5A}" dt="2024-05-05T12:20:00.192" v="4940" actId="21"/>
          <ac:spMkLst>
            <pc:docMk/>
            <pc:sldMk cId="0" sldId="267"/>
            <ac:spMk id="47" creationId="{9D66261C-D447-CFD4-5B37-F4D330B405A3}"/>
          </ac:spMkLst>
        </pc:spChg>
        <pc:spChg chg="add del mod">
          <ac:chgData name="Wijeratne D.M.S.D it21138386" userId="45fd3dc1-0149-44fd-a853-d125b9b9ad8c" providerId="ADAL" clId="{BD5E85F8-C29A-4E46-B60C-49DB5235AF5A}" dt="2024-05-05T12:20:00.192" v="4940" actId="21"/>
          <ac:spMkLst>
            <pc:docMk/>
            <pc:sldMk cId="0" sldId="267"/>
            <ac:spMk id="48" creationId="{6BF4DFAB-431E-BCE9-CB47-EF18ACA43C7E}"/>
          </ac:spMkLst>
        </pc:spChg>
        <pc:spChg chg="add mod">
          <ac:chgData name="Wijeratne D.M.S.D it21138386" userId="45fd3dc1-0149-44fd-a853-d125b9b9ad8c" providerId="ADAL" clId="{BD5E85F8-C29A-4E46-B60C-49DB5235AF5A}" dt="2024-05-06T13:54:21.565" v="6526" actId="1076"/>
          <ac:spMkLst>
            <pc:docMk/>
            <pc:sldMk cId="0" sldId="267"/>
            <ac:spMk id="49" creationId="{9D66261C-D447-CFD4-5B37-F4D330B405A3}"/>
          </ac:spMkLst>
        </pc:spChg>
        <pc:spChg chg="add mod">
          <ac:chgData name="Wijeratne D.M.S.D it21138386" userId="45fd3dc1-0149-44fd-a853-d125b9b9ad8c" providerId="ADAL" clId="{BD5E85F8-C29A-4E46-B60C-49DB5235AF5A}" dt="2024-05-06T13:54:21.565" v="6526" actId="1076"/>
          <ac:spMkLst>
            <pc:docMk/>
            <pc:sldMk cId="0" sldId="267"/>
            <ac:spMk id="50" creationId="{6BF4DFAB-431E-BCE9-CB47-EF18ACA43C7E}"/>
          </ac:spMkLst>
        </pc:spChg>
        <pc:grpChg chg="mod">
          <ac:chgData name="Wijeratne D.M.S.D it21138386" userId="45fd3dc1-0149-44fd-a853-d125b9b9ad8c" providerId="ADAL" clId="{BD5E85F8-C29A-4E46-B60C-49DB5235AF5A}" dt="2024-05-06T13:54:21.565" v="6526" actId="1076"/>
          <ac:grpSpMkLst>
            <pc:docMk/>
            <pc:sldMk cId="0" sldId="267"/>
            <ac:grpSpMk id="33" creationId="{00000000-0000-0000-0000-000000000000}"/>
          </ac:grpSpMkLst>
        </pc:grpChg>
      </pc:sldChg>
      <pc:sldChg chg="modSp mod">
        <pc:chgData name="Wijeratne D.M.S.D it21138386" userId="45fd3dc1-0149-44fd-a853-d125b9b9ad8c" providerId="ADAL" clId="{BD5E85F8-C29A-4E46-B60C-49DB5235AF5A}" dt="2024-05-06T14:19:15.504" v="6620" actId="948"/>
        <pc:sldMkLst>
          <pc:docMk/>
          <pc:sldMk cId="0" sldId="268"/>
        </pc:sldMkLst>
        <pc:spChg chg="mod">
          <ac:chgData name="Wijeratne D.M.S.D it21138386" userId="45fd3dc1-0149-44fd-a853-d125b9b9ad8c" providerId="ADAL" clId="{BD5E85F8-C29A-4E46-B60C-49DB5235AF5A}" dt="2024-05-06T14:19:15.504" v="6620" actId="948"/>
          <ac:spMkLst>
            <pc:docMk/>
            <pc:sldMk cId="0" sldId="268"/>
            <ac:spMk id="978" creationId="{00000000-0000-0000-0000-000000000000}"/>
          </ac:spMkLst>
        </pc:spChg>
        <pc:picChg chg="mod">
          <ac:chgData name="Wijeratne D.M.S.D it21138386" userId="45fd3dc1-0149-44fd-a853-d125b9b9ad8c" providerId="ADAL" clId="{BD5E85F8-C29A-4E46-B60C-49DB5235AF5A}" dt="2024-05-06T14:18:39.013" v="6615" actId="1036"/>
          <ac:picMkLst>
            <pc:docMk/>
            <pc:sldMk cId="0" sldId="268"/>
            <ac:picMk id="15" creationId="{3C448050-320F-0184-3012-0F5FA3905823}"/>
          </ac:picMkLst>
        </pc:picChg>
      </pc:sldChg>
      <pc:sldChg chg="addSp modSp mod addCm">
        <pc:chgData name="Wijeratne D.M.S.D it21138386" userId="45fd3dc1-0149-44fd-a853-d125b9b9ad8c" providerId="ADAL" clId="{BD5E85F8-C29A-4E46-B60C-49DB5235AF5A}" dt="2024-05-06T14:17:23.197" v="6597"/>
        <pc:sldMkLst>
          <pc:docMk/>
          <pc:sldMk cId="0" sldId="271"/>
        </pc:sldMkLst>
        <pc:spChg chg="add mod">
          <ac:chgData name="Wijeratne D.M.S.D it21138386" userId="45fd3dc1-0149-44fd-a853-d125b9b9ad8c" providerId="ADAL" clId="{BD5E85F8-C29A-4E46-B60C-49DB5235AF5A}" dt="2024-05-06T14:16:50.594" v="6596" actId="14100"/>
          <ac:spMkLst>
            <pc:docMk/>
            <pc:sldMk cId="0" sldId="271"/>
            <ac:spMk id="3" creationId="{AFA7E170-BE03-4679-707E-89C1ECB6F1EA}"/>
          </ac:spMkLst>
        </pc:spChg>
        <pc:extLst>
          <p:ext xmlns:p="http://schemas.openxmlformats.org/presentationml/2006/main" uri="{D6D511B9-2390-475A-947B-AFAB55BFBCF1}">
            <pc226:cmChg xmlns:pc226="http://schemas.microsoft.com/office/powerpoint/2022/06/main/command" chg="add">
              <pc226:chgData name="Wijeratne D.M.S.D it21138386" userId="45fd3dc1-0149-44fd-a853-d125b9b9ad8c" providerId="ADAL" clId="{BD5E85F8-C29A-4E46-B60C-49DB5235AF5A}" dt="2024-05-06T14:17:23.197" v="6597"/>
              <pc2:cmMkLst xmlns:pc2="http://schemas.microsoft.com/office/powerpoint/2019/9/main/command">
                <pc:docMk/>
                <pc:sldMk cId="0" sldId="271"/>
                <pc2:cmMk id="{B6BEE584-536A-4742-A6EA-712B208467D0}"/>
              </pc2:cmMkLst>
            </pc226:cmChg>
          </p:ext>
        </pc:extLst>
      </pc:sldChg>
      <pc:sldChg chg="addSp delSp modSp mod ord modNotesTx">
        <pc:chgData name="Wijeratne D.M.S.D it21138386" userId="45fd3dc1-0149-44fd-a853-d125b9b9ad8c" providerId="ADAL" clId="{BD5E85F8-C29A-4E46-B60C-49DB5235AF5A}" dt="2024-05-06T09:43:25.806" v="6159" actId="20577"/>
        <pc:sldMkLst>
          <pc:docMk/>
          <pc:sldMk cId="0" sldId="291"/>
        </pc:sldMkLst>
        <pc:spChg chg="mod">
          <ac:chgData name="Wijeratne D.M.S.D it21138386" userId="45fd3dc1-0149-44fd-a853-d125b9b9ad8c" providerId="ADAL" clId="{BD5E85F8-C29A-4E46-B60C-49DB5235AF5A}" dt="2024-05-05T11:45:47.787" v="4524" actId="20577"/>
          <ac:spMkLst>
            <pc:docMk/>
            <pc:sldMk cId="0" sldId="291"/>
            <ac:spMk id="39" creationId="{00000000-0000-0000-0000-000000000000}"/>
          </ac:spMkLst>
        </pc:spChg>
        <pc:spChg chg="del">
          <ac:chgData name="Wijeratne D.M.S.D it21138386" userId="45fd3dc1-0149-44fd-a853-d125b9b9ad8c" providerId="ADAL" clId="{BD5E85F8-C29A-4E46-B60C-49DB5235AF5A}" dt="2024-05-05T12:26:19.278" v="4978" actId="478"/>
          <ac:spMkLst>
            <pc:docMk/>
            <pc:sldMk cId="0" sldId="291"/>
            <ac:spMk id="40" creationId="{00000000-0000-0000-0000-000000000000}"/>
          </ac:spMkLst>
        </pc:spChg>
        <pc:spChg chg="del">
          <ac:chgData name="Wijeratne D.M.S.D it21138386" userId="45fd3dc1-0149-44fd-a853-d125b9b9ad8c" providerId="ADAL" clId="{BD5E85F8-C29A-4E46-B60C-49DB5235AF5A}" dt="2024-05-05T12:26:19.278" v="4978" actId="478"/>
          <ac:spMkLst>
            <pc:docMk/>
            <pc:sldMk cId="0" sldId="291"/>
            <ac:spMk id="41" creationId="{00000000-0000-0000-0000-000000000000}"/>
          </ac:spMkLst>
        </pc:spChg>
        <pc:spChg chg="del">
          <ac:chgData name="Wijeratne D.M.S.D it21138386" userId="45fd3dc1-0149-44fd-a853-d125b9b9ad8c" providerId="ADAL" clId="{BD5E85F8-C29A-4E46-B60C-49DB5235AF5A}" dt="2024-05-05T12:26:19.278" v="4978" actId="478"/>
          <ac:spMkLst>
            <pc:docMk/>
            <pc:sldMk cId="0" sldId="291"/>
            <ac:spMk id="42" creationId="{00000000-0000-0000-0000-000000000000}"/>
          </ac:spMkLst>
        </pc:spChg>
        <pc:spChg chg="mod">
          <ac:chgData name="Wijeratne D.M.S.D it21138386" userId="45fd3dc1-0149-44fd-a853-d125b9b9ad8c" providerId="ADAL" clId="{BD5E85F8-C29A-4E46-B60C-49DB5235AF5A}" dt="2024-05-05T18:05:44.023" v="5164" actId="20577"/>
          <ac:spMkLst>
            <pc:docMk/>
            <pc:sldMk cId="0" sldId="291"/>
            <ac:spMk id="43" creationId="{00000000-0000-0000-0000-000000000000}"/>
          </ac:spMkLst>
        </pc:spChg>
        <pc:spChg chg="add mod">
          <ac:chgData name="Wijeratne D.M.S.D it21138386" userId="45fd3dc1-0149-44fd-a853-d125b9b9ad8c" providerId="ADAL" clId="{BD5E85F8-C29A-4E46-B60C-49DB5235AF5A}" dt="2024-05-05T11:42:09.850" v="4462"/>
          <ac:spMkLst>
            <pc:docMk/>
            <pc:sldMk cId="0" sldId="291"/>
            <ac:spMk id="44" creationId="{DBB029C9-A220-3307-EA3D-2FBBB262AEBB}"/>
          </ac:spMkLst>
        </pc:spChg>
      </pc:sldChg>
      <pc:sldChg chg="addSp delSp modSp mod ord modNotesTx">
        <pc:chgData name="Wijeratne D.M.S.D it21138386" userId="45fd3dc1-0149-44fd-a853-d125b9b9ad8c" providerId="ADAL" clId="{BD5E85F8-C29A-4E46-B60C-49DB5235AF5A}" dt="2024-05-06T09:45:06.984" v="6173"/>
        <pc:sldMkLst>
          <pc:docMk/>
          <pc:sldMk cId="0" sldId="293"/>
        </pc:sldMkLst>
        <pc:spChg chg="del">
          <ac:chgData name="Wijeratne D.M.S.D it21138386" userId="45fd3dc1-0149-44fd-a853-d125b9b9ad8c" providerId="ADAL" clId="{BD5E85F8-C29A-4E46-B60C-49DB5235AF5A}" dt="2024-05-05T11:53:48.080" v="4637" actId="478"/>
          <ac:spMkLst>
            <pc:docMk/>
            <pc:sldMk cId="0" sldId="293"/>
            <ac:spMk id="34"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36"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37"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38" creationId="{00000000-0000-0000-0000-000000000000}"/>
          </ac:spMkLst>
        </pc:spChg>
        <pc:spChg chg="mod">
          <ac:chgData name="Wijeratne D.M.S.D it21138386" userId="45fd3dc1-0149-44fd-a853-d125b9b9ad8c" providerId="ADAL" clId="{BD5E85F8-C29A-4E46-B60C-49DB5235AF5A}" dt="2024-05-05T11:52:33.032" v="4591" actId="20577"/>
          <ac:spMkLst>
            <pc:docMk/>
            <pc:sldMk cId="0" sldId="293"/>
            <ac:spMk id="39"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0"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1"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2" creationId="{00000000-0000-0000-0000-000000000000}"/>
          </ac:spMkLst>
        </pc:spChg>
        <pc:spChg chg="mod">
          <ac:chgData name="Wijeratne D.M.S.D it21138386" userId="45fd3dc1-0149-44fd-a853-d125b9b9ad8c" providerId="ADAL" clId="{BD5E85F8-C29A-4E46-B60C-49DB5235AF5A}" dt="2024-05-05T12:24:31.798" v="4968" actId="20577"/>
          <ac:spMkLst>
            <pc:docMk/>
            <pc:sldMk cId="0" sldId="293"/>
            <ac:spMk id="43"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4"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5"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6" creationId="{00000000-0000-0000-0000-000000000000}"/>
          </ac:spMkLst>
        </pc:spChg>
        <pc:spChg chg="mod">
          <ac:chgData name="Wijeratne D.M.S.D it21138386" userId="45fd3dc1-0149-44fd-a853-d125b9b9ad8c" providerId="ADAL" clId="{BD5E85F8-C29A-4E46-B60C-49DB5235AF5A}" dt="2024-05-05T12:24:52.958" v="4977" actId="20577"/>
          <ac:spMkLst>
            <pc:docMk/>
            <pc:sldMk cId="0" sldId="293"/>
            <ac:spMk id="47" creationId="{00000000-0000-0000-0000-000000000000}"/>
          </ac:spMkLst>
        </pc:spChg>
        <pc:spChg chg="add mod">
          <ac:chgData name="Wijeratne D.M.S.D it21138386" userId="45fd3dc1-0149-44fd-a853-d125b9b9ad8c" providerId="ADAL" clId="{BD5E85F8-C29A-4E46-B60C-49DB5235AF5A}" dt="2024-05-05T11:53:44.762" v="4636"/>
          <ac:spMkLst>
            <pc:docMk/>
            <pc:sldMk cId="0" sldId="293"/>
            <ac:spMk id="56" creationId="{754C66B6-CFB5-8EEC-3897-F0827D834E65}"/>
          </ac:spMkLst>
        </pc:spChg>
        <pc:spChg chg="mod">
          <ac:chgData name="Wijeratne D.M.S.D it21138386" userId="45fd3dc1-0149-44fd-a853-d125b9b9ad8c" providerId="ADAL" clId="{BD5E85F8-C29A-4E46-B60C-49DB5235AF5A}" dt="2024-05-05T11:53:34.211" v="4635" actId="1036"/>
          <ac:spMkLst>
            <pc:docMk/>
            <pc:sldMk cId="0" sldId="293"/>
            <ac:spMk id="60" creationId="{2A246BE0-EA5D-09FB-92CD-8CFB269F9213}"/>
          </ac:spMkLst>
        </pc:spChg>
        <pc:spChg chg="mod">
          <ac:chgData name="Wijeratne D.M.S.D it21138386" userId="45fd3dc1-0149-44fd-a853-d125b9b9ad8c" providerId="ADAL" clId="{BD5E85F8-C29A-4E46-B60C-49DB5235AF5A}" dt="2024-05-05T11:53:34.211" v="4635" actId="1036"/>
          <ac:spMkLst>
            <pc:docMk/>
            <pc:sldMk cId="0" sldId="293"/>
            <ac:spMk id="61" creationId="{FC989EE7-3DC2-574E-C8EF-399447C8448D}"/>
          </ac:spMkLst>
        </pc:spChg>
        <pc:spChg chg="mod">
          <ac:chgData name="Wijeratne D.M.S.D it21138386" userId="45fd3dc1-0149-44fd-a853-d125b9b9ad8c" providerId="ADAL" clId="{BD5E85F8-C29A-4E46-B60C-49DB5235AF5A}" dt="2024-05-05T11:53:34.211" v="4635" actId="1036"/>
          <ac:spMkLst>
            <pc:docMk/>
            <pc:sldMk cId="0" sldId="293"/>
            <ac:spMk id="62" creationId="{529E274F-1C38-4BF7-1133-9F24C1F96982}"/>
          </ac:spMkLst>
        </pc:spChg>
        <pc:spChg chg="mod">
          <ac:chgData name="Wijeratne D.M.S.D it21138386" userId="45fd3dc1-0149-44fd-a853-d125b9b9ad8c" providerId="ADAL" clId="{BD5E85F8-C29A-4E46-B60C-49DB5235AF5A}" dt="2024-05-05T11:53:34.211" v="4635" actId="1036"/>
          <ac:spMkLst>
            <pc:docMk/>
            <pc:sldMk cId="0" sldId="293"/>
            <ac:spMk id="63" creationId="{C7F477DE-1E9E-9E55-EB99-C66721F3D45B}"/>
          </ac:spMkLst>
        </pc:spChg>
        <pc:grpChg chg="mod">
          <ac:chgData name="Wijeratne D.M.S.D it21138386" userId="45fd3dc1-0149-44fd-a853-d125b9b9ad8c" providerId="ADAL" clId="{BD5E85F8-C29A-4E46-B60C-49DB5235AF5A}" dt="2024-05-05T11:53:34.211" v="4635" actId="1036"/>
          <ac:grpSpMkLst>
            <pc:docMk/>
            <pc:sldMk cId="0" sldId="293"/>
            <ac:grpSpMk id="2"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4" creationId="{00000000-0000-0000-0000-000000000000}"/>
          </ac:grpSpMkLst>
        </pc:grpChg>
        <pc:grpChg chg="del mod">
          <ac:chgData name="Wijeratne D.M.S.D it21138386" userId="45fd3dc1-0149-44fd-a853-d125b9b9ad8c" providerId="ADAL" clId="{BD5E85F8-C29A-4E46-B60C-49DB5235AF5A}" dt="2024-05-05T11:53:50.808" v="4639" actId="478"/>
          <ac:grpSpMkLst>
            <pc:docMk/>
            <pc:sldMk cId="0" sldId="293"/>
            <ac:grpSpMk id="6" creationId="{00000000-0000-0000-0000-000000000000}"/>
          </ac:grpSpMkLst>
        </pc:grpChg>
        <pc:grpChg chg="del mod">
          <ac:chgData name="Wijeratne D.M.S.D it21138386" userId="45fd3dc1-0149-44fd-a853-d125b9b9ad8c" providerId="ADAL" clId="{BD5E85F8-C29A-4E46-B60C-49DB5235AF5A}" dt="2024-05-05T11:53:48.831" v="4638" actId="478"/>
          <ac:grpSpMkLst>
            <pc:docMk/>
            <pc:sldMk cId="0" sldId="293"/>
            <ac:grpSpMk id="8"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13"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15"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19"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23"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29"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48"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50"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52"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54" creationId="{00000000-0000-0000-0000-000000000000}"/>
          </ac:grpSpMkLst>
        </pc:grpChg>
      </pc:sldChg>
      <pc:sldChg chg="modSp mod">
        <pc:chgData name="Wijeratne D.M.S.D it21138386" userId="45fd3dc1-0149-44fd-a853-d125b9b9ad8c" providerId="ADAL" clId="{BD5E85F8-C29A-4E46-B60C-49DB5235AF5A}" dt="2024-05-06T13:49:15.714" v="6493"/>
        <pc:sldMkLst>
          <pc:docMk/>
          <pc:sldMk cId="0" sldId="294"/>
        </pc:sldMkLst>
        <pc:spChg chg="mod">
          <ac:chgData name="Wijeratne D.M.S.D it21138386" userId="45fd3dc1-0149-44fd-a853-d125b9b9ad8c" providerId="ADAL" clId="{BD5E85F8-C29A-4E46-B60C-49DB5235AF5A}" dt="2024-05-06T13:46:05.667" v="6420" actId="20577"/>
          <ac:spMkLst>
            <pc:docMk/>
            <pc:sldMk cId="0" sldId="294"/>
            <ac:spMk id="23" creationId="{00000000-0000-0000-0000-000000000000}"/>
          </ac:spMkLst>
        </pc:spChg>
        <pc:spChg chg="mod">
          <ac:chgData name="Wijeratne D.M.S.D it21138386" userId="45fd3dc1-0149-44fd-a853-d125b9b9ad8c" providerId="ADAL" clId="{BD5E85F8-C29A-4E46-B60C-49DB5235AF5A}" dt="2024-05-06T13:49:15.714" v="6493"/>
          <ac:spMkLst>
            <pc:docMk/>
            <pc:sldMk cId="0" sldId="294"/>
            <ac:spMk id="24" creationId="{00000000-0000-0000-0000-000000000000}"/>
          </ac:spMkLst>
        </pc:spChg>
      </pc:sldChg>
      <pc:sldChg chg="addSp delSp modSp add mod modShow">
        <pc:chgData name="Wijeratne D.M.S.D it21138386" userId="45fd3dc1-0149-44fd-a853-d125b9b9ad8c" providerId="ADAL" clId="{BD5E85F8-C29A-4E46-B60C-49DB5235AF5A}" dt="2024-05-05T04:49:24.578" v="1119" actId="1076"/>
        <pc:sldMkLst>
          <pc:docMk/>
          <pc:sldMk cId="1114686453" sldId="305"/>
        </pc:sldMkLst>
        <pc:spChg chg="add del mod">
          <ac:chgData name="Wijeratne D.M.S.D it21138386" userId="45fd3dc1-0149-44fd-a853-d125b9b9ad8c" providerId="ADAL" clId="{BD5E85F8-C29A-4E46-B60C-49DB5235AF5A}" dt="2024-05-05T04:01:07.606" v="791" actId="478"/>
          <ac:spMkLst>
            <pc:docMk/>
            <pc:sldMk cId="1114686453" sldId="305"/>
            <ac:spMk id="4" creationId="{CC707575-F25D-062A-6955-273A9573280D}"/>
          </ac:spMkLst>
        </pc:spChg>
        <pc:spChg chg="add del mod">
          <ac:chgData name="Wijeratne D.M.S.D it21138386" userId="45fd3dc1-0149-44fd-a853-d125b9b9ad8c" providerId="ADAL" clId="{BD5E85F8-C29A-4E46-B60C-49DB5235AF5A}" dt="2024-05-05T04:01:02.613" v="788" actId="478"/>
          <ac:spMkLst>
            <pc:docMk/>
            <pc:sldMk cId="1114686453" sldId="305"/>
            <ac:spMk id="6" creationId="{51F1BA6F-9CF2-3955-1A95-C229156007A2}"/>
          </ac:spMkLst>
        </pc:spChg>
        <pc:spChg chg="add del mod">
          <ac:chgData name="Wijeratne D.M.S.D it21138386" userId="45fd3dc1-0149-44fd-a853-d125b9b9ad8c" providerId="ADAL" clId="{BD5E85F8-C29A-4E46-B60C-49DB5235AF5A}" dt="2024-05-05T04:01:01.532" v="787" actId="478"/>
          <ac:spMkLst>
            <pc:docMk/>
            <pc:sldMk cId="1114686453" sldId="305"/>
            <ac:spMk id="10" creationId="{75AA3EC0-CCA9-ED27-313D-42EA9E9EE18F}"/>
          </ac:spMkLst>
        </pc:spChg>
        <pc:spChg chg="add del mod">
          <ac:chgData name="Wijeratne D.M.S.D it21138386" userId="45fd3dc1-0149-44fd-a853-d125b9b9ad8c" providerId="ADAL" clId="{BD5E85F8-C29A-4E46-B60C-49DB5235AF5A}" dt="2024-05-05T04:01:06.279" v="790" actId="478"/>
          <ac:spMkLst>
            <pc:docMk/>
            <pc:sldMk cId="1114686453" sldId="305"/>
            <ac:spMk id="12" creationId="{7D1E81D1-B751-E233-1B5B-12BF4B8402B4}"/>
          </ac:spMkLst>
        </pc:spChg>
        <pc:spChg chg="add del mod">
          <ac:chgData name="Wijeratne D.M.S.D it21138386" userId="45fd3dc1-0149-44fd-a853-d125b9b9ad8c" providerId="ADAL" clId="{BD5E85F8-C29A-4E46-B60C-49DB5235AF5A}" dt="2024-05-05T04:01:19.880" v="796" actId="478"/>
          <ac:spMkLst>
            <pc:docMk/>
            <pc:sldMk cId="1114686453" sldId="305"/>
            <ac:spMk id="15" creationId="{769D82BF-5CFA-6417-8EAB-69D7FD12385F}"/>
          </ac:spMkLst>
        </pc:spChg>
        <pc:spChg chg="add del mod">
          <ac:chgData name="Wijeratne D.M.S.D it21138386" userId="45fd3dc1-0149-44fd-a853-d125b9b9ad8c" providerId="ADAL" clId="{BD5E85F8-C29A-4E46-B60C-49DB5235AF5A}" dt="2024-05-05T04:01:37.870" v="804" actId="478"/>
          <ac:spMkLst>
            <pc:docMk/>
            <pc:sldMk cId="1114686453" sldId="305"/>
            <ac:spMk id="17" creationId="{0C2844E7-42C2-AB53-8503-FAA8683BBFFB}"/>
          </ac:spMkLst>
        </pc:spChg>
        <pc:spChg chg="add del mod">
          <ac:chgData name="Wijeratne D.M.S.D it21138386" userId="45fd3dc1-0149-44fd-a853-d125b9b9ad8c" providerId="ADAL" clId="{BD5E85F8-C29A-4E46-B60C-49DB5235AF5A}" dt="2024-05-05T04:01:36.365" v="803" actId="478"/>
          <ac:spMkLst>
            <pc:docMk/>
            <pc:sldMk cId="1114686453" sldId="305"/>
            <ac:spMk id="19" creationId="{2894E382-C761-39BC-7696-B15491AA08B6}"/>
          </ac:spMkLst>
        </pc:spChg>
        <pc:spChg chg="del">
          <ac:chgData name="Wijeratne D.M.S.D it21138386" userId="45fd3dc1-0149-44fd-a853-d125b9b9ad8c" providerId="ADAL" clId="{BD5E85F8-C29A-4E46-B60C-49DB5235AF5A}" dt="2024-05-05T04:00:52.545" v="783" actId="478"/>
          <ac:spMkLst>
            <pc:docMk/>
            <pc:sldMk cId="1114686453" sldId="305"/>
            <ac:spMk id="877" creationId="{00000000-0000-0000-0000-000000000000}"/>
          </ac:spMkLst>
        </pc:spChg>
        <pc:spChg chg="del mod">
          <ac:chgData name="Wijeratne D.M.S.D it21138386" userId="45fd3dc1-0149-44fd-a853-d125b9b9ad8c" providerId="ADAL" clId="{BD5E85F8-C29A-4E46-B60C-49DB5235AF5A}" dt="2024-05-05T04:01:34.900" v="802" actId="478"/>
          <ac:spMkLst>
            <pc:docMk/>
            <pc:sldMk cId="1114686453" sldId="305"/>
            <ac:spMk id="878" creationId="{00000000-0000-0000-0000-000000000000}"/>
          </ac:spMkLst>
        </pc:spChg>
        <pc:spChg chg="del mod">
          <ac:chgData name="Wijeratne D.M.S.D it21138386" userId="45fd3dc1-0149-44fd-a853-d125b9b9ad8c" providerId="ADAL" clId="{BD5E85F8-C29A-4E46-B60C-49DB5235AF5A}" dt="2024-05-05T04:01:33.289" v="801" actId="478"/>
          <ac:spMkLst>
            <pc:docMk/>
            <pc:sldMk cId="1114686453" sldId="305"/>
            <ac:spMk id="879" creationId="{00000000-0000-0000-0000-000000000000}"/>
          </ac:spMkLst>
        </pc:spChg>
        <pc:spChg chg="del mod">
          <ac:chgData name="Wijeratne D.M.S.D it21138386" userId="45fd3dc1-0149-44fd-a853-d125b9b9ad8c" providerId="ADAL" clId="{BD5E85F8-C29A-4E46-B60C-49DB5235AF5A}" dt="2024-05-05T04:01:18.067" v="795" actId="478"/>
          <ac:spMkLst>
            <pc:docMk/>
            <pc:sldMk cId="1114686453" sldId="305"/>
            <ac:spMk id="880" creationId="{00000000-0000-0000-0000-000000000000}"/>
          </ac:spMkLst>
        </pc:spChg>
        <pc:spChg chg="del">
          <ac:chgData name="Wijeratne D.M.S.D it21138386" userId="45fd3dc1-0149-44fd-a853-d125b9b9ad8c" providerId="ADAL" clId="{BD5E85F8-C29A-4E46-B60C-49DB5235AF5A}" dt="2024-05-05T04:01:04.943" v="789" actId="478"/>
          <ac:spMkLst>
            <pc:docMk/>
            <pc:sldMk cId="1114686453" sldId="305"/>
            <ac:spMk id="881" creationId="{00000000-0000-0000-0000-000000000000}"/>
          </ac:spMkLst>
        </pc:spChg>
        <pc:spChg chg="del">
          <ac:chgData name="Wijeratne D.M.S.D it21138386" userId="45fd3dc1-0149-44fd-a853-d125b9b9ad8c" providerId="ADAL" clId="{BD5E85F8-C29A-4E46-B60C-49DB5235AF5A}" dt="2024-05-05T04:00:58.389" v="786" actId="478"/>
          <ac:spMkLst>
            <pc:docMk/>
            <pc:sldMk cId="1114686453" sldId="305"/>
            <ac:spMk id="882" creationId="{00000000-0000-0000-0000-000000000000}"/>
          </ac:spMkLst>
        </pc:spChg>
        <pc:spChg chg="del">
          <ac:chgData name="Wijeratne D.M.S.D it21138386" userId="45fd3dc1-0149-44fd-a853-d125b9b9ad8c" providerId="ADAL" clId="{BD5E85F8-C29A-4E46-B60C-49DB5235AF5A}" dt="2024-05-05T04:00:56.766" v="785" actId="478"/>
          <ac:spMkLst>
            <pc:docMk/>
            <pc:sldMk cId="1114686453" sldId="305"/>
            <ac:spMk id="883" creationId="{00000000-0000-0000-0000-000000000000}"/>
          </ac:spMkLst>
        </pc:spChg>
        <pc:spChg chg="add mod">
          <ac:chgData name="Wijeratne D.M.S.D it21138386" userId="45fd3dc1-0149-44fd-a853-d125b9b9ad8c" providerId="ADAL" clId="{BD5E85F8-C29A-4E46-B60C-49DB5235AF5A}" dt="2024-05-05T04:48:39.681" v="1115" actId="1076"/>
          <ac:spMkLst>
            <pc:docMk/>
            <pc:sldMk cId="1114686453" sldId="305"/>
            <ac:spMk id="943" creationId="{B50A8E1D-3559-451E-1B4E-BED8DEB1CBA8}"/>
          </ac:spMkLst>
        </pc:spChg>
        <pc:spChg chg="add mod">
          <ac:chgData name="Wijeratne D.M.S.D it21138386" userId="45fd3dc1-0149-44fd-a853-d125b9b9ad8c" providerId="ADAL" clId="{BD5E85F8-C29A-4E46-B60C-49DB5235AF5A}" dt="2024-05-05T04:49:24.578" v="1119" actId="1076"/>
          <ac:spMkLst>
            <pc:docMk/>
            <pc:sldMk cId="1114686453" sldId="305"/>
            <ac:spMk id="944" creationId="{D91C7146-FE6D-D849-F7ED-5D997553D717}"/>
          </ac:spMkLst>
        </pc:spChg>
        <pc:grpChg chg="del mod">
          <ac:chgData name="Wijeratne D.M.S.D it21138386" userId="45fd3dc1-0149-44fd-a853-d125b9b9ad8c" providerId="ADAL" clId="{BD5E85F8-C29A-4E46-B60C-49DB5235AF5A}" dt="2024-05-05T04:01:41.091" v="806" actId="478"/>
          <ac:grpSpMkLst>
            <pc:docMk/>
            <pc:sldMk cId="1114686453" sldId="305"/>
            <ac:grpSpMk id="884" creationId="{00000000-0000-0000-0000-000000000000}"/>
          </ac:grpSpMkLst>
        </pc:grpChg>
        <pc:grpChg chg="del">
          <ac:chgData name="Wijeratne D.M.S.D it21138386" userId="45fd3dc1-0149-44fd-a853-d125b9b9ad8c" providerId="ADAL" clId="{BD5E85F8-C29A-4E46-B60C-49DB5235AF5A}" dt="2024-05-05T04:00:53.735" v="784" actId="478"/>
          <ac:grpSpMkLst>
            <pc:docMk/>
            <pc:sldMk cId="1114686453" sldId="305"/>
            <ac:grpSpMk id="888" creationId="{00000000-0000-0000-0000-000000000000}"/>
          </ac:grpSpMkLst>
        </pc:grpChg>
        <pc:grpChg chg="del mod">
          <ac:chgData name="Wijeratne D.M.S.D it21138386" userId="45fd3dc1-0149-44fd-a853-d125b9b9ad8c" providerId="ADAL" clId="{BD5E85F8-C29A-4E46-B60C-49DB5235AF5A}" dt="2024-05-05T04:01:42.294" v="807" actId="478"/>
          <ac:grpSpMkLst>
            <pc:docMk/>
            <pc:sldMk cId="1114686453" sldId="305"/>
            <ac:grpSpMk id="891" creationId="{00000000-0000-0000-0000-000000000000}"/>
          </ac:grpSpMkLst>
        </pc:grpChg>
        <pc:picChg chg="mod">
          <ac:chgData name="Wijeratne D.M.S.D it21138386" userId="45fd3dc1-0149-44fd-a853-d125b9b9ad8c" providerId="ADAL" clId="{BD5E85F8-C29A-4E46-B60C-49DB5235AF5A}" dt="2024-05-05T04:46:26.926" v="1065" actId="14826"/>
          <ac:picMkLst>
            <pc:docMk/>
            <pc:sldMk cId="1114686453" sldId="305"/>
            <ac:picMk id="2" creationId="{C9BF9F09-BB5A-ABA3-5AEE-15804AFA0EFD}"/>
          </ac:picMkLst>
        </pc:picChg>
        <pc:cxnChg chg="mod">
          <ac:chgData name="Wijeratne D.M.S.D it21138386" userId="45fd3dc1-0149-44fd-a853-d125b9b9ad8c" providerId="ADAL" clId="{BD5E85F8-C29A-4E46-B60C-49DB5235AF5A}" dt="2024-05-05T04:08:59.722" v="838" actId="208"/>
          <ac:cxnSpMkLst>
            <pc:docMk/>
            <pc:sldMk cId="1114686453" sldId="305"/>
            <ac:cxnSpMk id="7" creationId="{8C368703-C132-332D-C678-F27430919B84}"/>
          </ac:cxnSpMkLst>
        </pc:cxnChg>
        <pc:cxnChg chg="mod">
          <ac:chgData name="Wijeratne D.M.S.D it21138386" userId="45fd3dc1-0149-44fd-a853-d125b9b9ad8c" providerId="ADAL" clId="{BD5E85F8-C29A-4E46-B60C-49DB5235AF5A}" dt="2024-05-05T04:14:33.813" v="904" actId="14100"/>
          <ac:cxnSpMkLst>
            <pc:docMk/>
            <pc:sldMk cId="1114686453" sldId="305"/>
            <ac:cxnSpMk id="8" creationId="{DFDABB10-40EE-A2D1-0050-7E62A39B37B5}"/>
          </ac:cxnSpMkLst>
        </pc:cxnChg>
        <pc:cxnChg chg="mod">
          <ac:chgData name="Wijeratne D.M.S.D it21138386" userId="45fd3dc1-0149-44fd-a853-d125b9b9ad8c" providerId="ADAL" clId="{BD5E85F8-C29A-4E46-B60C-49DB5235AF5A}" dt="2024-05-05T04:39:13.580" v="1011" actId="208"/>
          <ac:cxnSpMkLst>
            <pc:docMk/>
            <pc:sldMk cId="1114686453" sldId="305"/>
            <ac:cxnSpMk id="14" creationId="{16BE53F3-95D7-73EF-8A9F-C1CF80A150CE}"/>
          </ac:cxnSpMkLst>
        </pc:cxnChg>
        <pc:cxnChg chg="mod">
          <ac:chgData name="Wijeratne D.M.S.D it21138386" userId="45fd3dc1-0149-44fd-a853-d125b9b9ad8c" providerId="ADAL" clId="{BD5E85F8-C29A-4E46-B60C-49DB5235AF5A}" dt="2024-05-05T04:39:16.929" v="1012" actId="208"/>
          <ac:cxnSpMkLst>
            <pc:docMk/>
            <pc:sldMk cId="1114686453" sldId="305"/>
            <ac:cxnSpMk id="20" creationId="{CB42EA1C-CCBE-D506-0067-4B952390F13C}"/>
          </ac:cxnSpMkLst>
        </pc:cxnChg>
        <pc:cxnChg chg="add del">
          <ac:chgData name="Wijeratne D.M.S.D it21138386" userId="45fd3dc1-0149-44fd-a853-d125b9b9ad8c" providerId="ADAL" clId="{BD5E85F8-C29A-4E46-B60C-49DB5235AF5A}" dt="2024-05-05T04:06:38.399" v="824" actId="11529"/>
          <ac:cxnSpMkLst>
            <pc:docMk/>
            <pc:sldMk cId="1114686453" sldId="305"/>
            <ac:cxnSpMk id="24" creationId="{A52C096E-8A50-1FD0-C5D3-39BE1D594DC2}"/>
          </ac:cxnSpMkLst>
        </pc:cxnChg>
        <pc:cxnChg chg="add del">
          <ac:chgData name="Wijeratne D.M.S.D it21138386" userId="45fd3dc1-0149-44fd-a853-d125b9b9ad8c" providerId="ADAL" clId="{BD5E85F8-C29A-4E46-B60C-49DB5235AF5A}" dt="2024-05-05T04:06:59.574" v="830" actId="478"/>
          <ac:cxnSpMkLst>
            <pc:docMk/>
            <pc:sldMk cId="1114686453" sldId="305"/>
            <ac:cxnSpMk id="26" creationId="{99776237-9E8B-7B52-0056-6CFA3A187506}"/>
          </ac:cxnSpMkLst>
        </pc:cxnChg>
        <pc:cxnChg chg="add del mod">
          <ac:chgData name="Wijeratne D.M.S.D it21138386" userId="45fd3dc1-0149-44fd-a853-d125b9b9ad8c" providerId="ADAL" clId="{BD5E85F8-C29A-4E46-B60C-49DB5235AF5A}" dt="2024-05-05T04:06:59.574" v="830" actId="478"/>
          <ac:cxnSpMkLst>
            <pc:docMk/>
            <pc:sldMk cId="1114686453" sldId="305"/>
            <ac:cxnSpMk id="27" creationId="{D2432A6E-4AC1-E08F-29F4-EDF5A998B795}"/>
          </ac:cxnSpMkLst>
        </pc:cxnChg>
        <pc:cxnChg chg="add mod">
          <ac:chgData name="Wijeratne D.M.S.D it21138386" userId="45fd3dc1-0149-44fd-a853-d125b9b9ad8c" providerId="ADAL" clId="{BD5E85F8-C29A-4E46-B60C-49DB5235AF5A}" dt="2024-05-05T04:41:14.090" v="1042" actId="14100"/>
          <ac:cxnSpMkLst>
            <pc:docMk/>
            <pc:sldMk cId="1114686453" sldId="305"/>
            <ac:cxnSpMk id="31" creationId="{8934694E-B5DC-CF00-1DE9-0DE7063DA1B7}"/>
          </ac:cxnSpMkLst>
        </pc:cxnChg>
        <pc:cxnChg chg="add del">
          <ac:chgData name="Wijeratne D.M.S.D it21138386" userId="45fd3dc1-0149-44fd-a853-d125b9b9ad8c" providerId="ADAL" clId="{BD5E85F8-C29A-4E46-B60C-49DB5235AF5A}" dt="2024-05-05T04:09:36.048" v="846" actId="11529"/>
          <ac:cxnSpMkLst>
            <pc:docMk/>
            <pc:sldMk cId="1114686453" sldId="305"/>
            <ac:cxnSpMk id="35" creationId="{309F2B35-1AA2-DB05-955C-D5AA41611DD0}"/>
          </ac:cxnSpMkLst>
        </pc:cxnChg>
        <pc:cxnChg chg="del mod">
          <ac:chgData name="Wijeratne D.M.S.D it21138386" userId="45fd3dc1-0149-44fd-a853-d125b9b9ad8c" providerId="ADAL" clId="{BD5E85F8-C29A-4E46-B60C-49DB5235AF5A}" dt="2024-05-05T04:39:34.508" v="1015" actId="478"/>
          <ac:cxnSpMkLst>
            <pc:docMk/>
            <pc:sldMk cId="1114686453" sldId="305"/>
            <ac:cxnSpMk id="36" creationId="{F6A691DD-C5E4-2DDE-647C-B72762C4EB8A}"/>
          </ac:cxnSpMkLst>
        </pc:cxnChg>
        <pc:cxnChg chg="add del">
          <ac:chgData name="Wijeratne D.M.S.D it21138386" userId="45fd3dc1-0149-44fd-a853-d125b9b9ad8c" providerId="ADAL" clId="{BD5E85F8-C29A-4E46-B60C-49DB5235AF5A}" dt="2024-05-05T04:09:59.234" v="848" actId="11529"/>
          <ac:cxnSpMkLst>
            <pc:docMk/>
            <pc:sldMk cId="1114686453" sldId="305"/>
            <ac:cxnSpMk id="38" creationId="{470FCED9-24A0-B75A-8DD2-327F5C6B3355}"/>
          </ac:cxnSpMkLst>
        </pc:cxnChg>
        <pc:cxnChg chg="add del mod">
          <ac:chgData name="Wijeratne D.M.S.D it21138386" userId="45fd3dc1-0149-44fd-a853-d125b9b9ad8c" providerId="ADAL" clId="{BD5E85F8-C29A-4E46-B60C-49DB5235AF5A}" dt="2024-05-05T04:40:43.516" v="1033" actId="478"/>
          <ac:cxnSpMkLst>
            <pc:docMk/>
            <pc:sldMk cId="1114686453" sldId="305"/>
            <ac:cxnSpMk id="41" creationId="{90F58F21-9BAE-55D7-4431-7D227E8A8E7B}"/>
          </ac:cxnSpMkLst>
        </pc:cxnChg>
        <pc:cxnChg chg="mod">
          <ac:chgData name="Wijeratne D.M.S.D it21138386" userId="45fd3dc1-0149-44fd-a853-d125b9b9ad8c" providerId="ADAL" clId="{BD5E85F8-C29A-4E46-B60C-49DB5235AF5A}" dt="2024-05-05T04:08:59.722" v="838" actId="208"/>
          <ac:cxnSpMkLst>
            <pc:docMk/>
            <pc:sldMk cId="1114686453" sldId="305"/>
            <ac:cxnSpMk id="48" creationId="{94284C32-5684-4678-6097-07742DD574C8}"/>
          </ac:cxnSpMkLst>
        </pc:cxnChg>
        <pc:cxnChg chg="add mod">
          <ac:chgData name="Wijeratne D.M.S.D it21138386" userId="45fd3dc1-0149-44fd-a853-d125b9b9ad8c" providerId="ADAL" clId="{BD5E85F8-C29A-4E46-B60C-49DB5235AF5A}" dt="2024-05-05T04:16:51.268" v="1005" actId="14100"/>
          <ac:cxnSpMkLst>
            <pc:docMk/>
            <pc:sldMk cId="1114686453" sldId="305"/>
            <ac:cxnSpMk id="53" creationId="{D437644F-7305-285B-3867-FE2C0E312A18}"/>
          </ac:cxnSpMkLst>
        </pc:cxnChg>
        <pc:cxnChg chg="add mod">
          <ac:chgData name="Wijeratne D.M.S.D it21138386" userId="45fd3dc1-0149-44fd-a853-d125b9b9ad8c" providerId="ADAL" clId="{BD5E85F8-C29A-4E46-B60C-49DB5235AF5A}" dt="2024-05-05T04:15:53.455" v="978" actId="14100"/>
          <ac:cxnSpMkLst>
            <pc:docMk/>
            <pc:sldMk cId="1114686453" sldId="305"/>
            <ac:cxnSpMk id="56" creationId="{FE374190-F505-25D2-A03A-CE0F9701C037}"/>
          </ac:cxnSpMkLst>
        </pc:cxnChg>
        <pc:cxnChg chg="mod">
          <ac:chgData name="Wijeratne D.M.S.D it21138386" userId="45fd3dc1-0149-44fd-a853-d125b9b9ad8c" providerId="ADAL" clId="{BD5E85F8-C29A-4E46-B60C-49DB5235AF5A}" dt="2024-05-05T04:08:59.722" v="838" actId="208"/>
          <ac:cxnSpMkLst>
            <pc:docMk/>
            <pc:sldMk cId="1114686453" sldId="305"/>
            <ac:cxnSpMk id="59" creationId="{1D25EB88-F837-28AD-BE29-4D693D82A18F}"/>
          </ac:cxnSpMkLst>
        </pc:cxnChg>
        <pc:cxnChg chg="add mod">
          <ac:chgData name="Wijeratne D.M.S.D it21138386" userId="45fd3dc1-0149-44fd-a853-d125b9b9ad8c" providerId="ADAL" clId="{BD5E85F8-C29A-4E46-B60C-49DB5235AF5A}" dt="2024-05-05T04:15:59.721" v="981" actId="14100"/>
          <ac:cxnSpMkLst>
            <pc:docMk/>
            <pc:sldMk cId="1114686453" sldId="305"/>
            <ac:cxnSpMk id="60" creationId="{0A1A373C-D2D5-04A0-E9C5-BB0F25E0CEEA}"/>
          </ac:cxnSpMkLst>
        </pc:cxnChg>
        <pc:cxnChg chg="add mod">
          <ac:chgData name="Wijeratne D.M.S.D it21138386" userId="45fd3dc1-0149-44fd-a853-d125b9b9ad8c" providerId="ADAL" clId="{BD5E85F8-C29A-4E46-B60C-49DB5235AF5A}" dt="2024-05-05T04:16:40.558" v="1002" actId="14100"/>
          <ac:cxnSpMkLst>
            <pc:docMk/>
            <pc:sldMk cId="1114686453" sldId="305"/>
            <ac:cxnSpMk id="63" creationId="{5FDCCEE6-BB96-F0E9-8E5C-4226E558BE07}"/>
          </ac:cxnSpMkLst>
        </pc:cxnChg>
        <pc:cxnChg chg="add mod">
          <ac:chgData name="Wijeratne D.M.S.D it21138386" userId="45fd3dc1-0149-44fd-a853-d125b9b9ad8c" providerId="ADAL" clId="{BD5E85F8-C29A-4E46-B60C-49DB5235AF5A}" dt="2024-05-05T04:16:18.361" v="988" actId="14100"/>
          <ac:cxnSpMkLst>
            <pc:docMk/>
            <pc:sldMk cId="1114686453" sldId="305"/>
            <ac:cxnSpMk id="899" creationId="{E8723DD2-1C65-50B5-FA0D-B6CE7641B3C7}"/>
          </ac:cxnSpMkLst>
        </pc:cxnChg>
        <pc:cxnChg chg="add mod">
          <ac:chgData name="Wijeratne D.M.S.D it21138386" userId="45fd3dc1-0149-44fd-a853-d125b9b9ad8c" providerId="ADAL" clId="{BD5E85F8-C29A-4E46-B60C-49DB5235AF5A}" dt="2024-05-05T04:16:43.446" v="1003" actId="14100"/>
          <ac:cxnSpMkLst>
            <pc:docMk/>
            <pc:sldMk cId="1114686453" sldId="305"/>
            <ac:cxnSpMk id="903" creationId="{1D88D2B3-B6D3-2FE1-5AA8-1811B64ED12E}"/>
          </ac:cxnSpMkLst>
        </pc:cxnChg>
        <pc:cxnChg chg="add mod">
          <ac:chgData name="Wijeratne D.M.S.D it21138386" userId="45fd3dc1-0149-44fd-a853-d125b9b9ad8c" providerId="ADAL" clId="{BD5E85F8-C29A-4E46-B60C-49DB5235AF5A}" dt="2024-05-05T04:17:02.090" v="1007" actId="14100"/>
          <ac:cxnSpMkLst>
            <pc:docMk/>
            <pc:sldMk cId="1114686453" sldId="305"/>
            <ac:cxnSpMk id="909" creationId="{A2ECE4E7-3097-C9CB-E522-FFBC2ECFF0ED}"/>
          </ac:cxnSpMkLst>
        </pc:cxnChg>
        <pc:cxnChg chg="add mod">
          <ac:chgData name="Wijeratne D.M.S.D it21138386" userId="45fd3dc1-0149-44fd-a853-d125b9b9ad8c" providerId="ADAL" clId="{BD5E85F8-C29A-4E46-B60C-49DB5235AF5A}" dt="2024-05-05T04:17:06.835" v="1010" actId="14100"/>
          <ac:cxnSpMkLst>
            <pc:docMk/>
            <pc:sldMk cId="1114686453" sldId="305"/>
            <ac:cxnSpMk id="913" creationId="{7A9FA1C7-F067-9B2E-D387-3B8B26FE2954}"/>
          </ac:cxnSpMkLst>
        </pc:cxnChg>
        <pc:cxnChg chg="add mod">
          <ac:chgData name="Wijeratne D.M.S.D it21138386" userId="45fd3dc1-0149-44fd-a853-d125b9b9ad8c" providerId="ADAL" clId="{BD5E85F8-C29A-4E46-B60C-49DB5235AF5A}" dt="2024-05-05T04:39:50.996" v="1021" actId="208"/>
          <ac:cxnSpMkLst>
            <pc:docMk/>
            <pc:sldMk cId="1114686453" sldId="305"/>
            <ac:cxnSpMk id="916" creationId="{835FE3BE-A9D3-A838-FF5B-405659A6E25A}"/>
          </ac:cxnSpMkLst>
        </pc:cxnChg>
        <pc:cxnChg chg="add mod">
          <ac:chgData name="Wijeratne D.M.S.D it21138386" userId="45fd3dc1-0149-44fd-a853-d125b9b9ad8c" providerId="ADAL" clId="{BD5E85F8-C29A-4E46-B60C-49DB5235AF5A}" dt="2024-05-05T04:40:08.012" v="1026" actId="208"/>
          <ac:cxnSpMkLst>
            <pc:docMk/>
            <pc:sldMk cId="1114686453" sldId="305"/>
            <ac:cxnSpMk id="919" creationId="{9DE85414-0602-372E-2211-9EFA8286FA34}"/>
          </ac:cxnSpMkLst>
        </pc:cxnChg>
        <pc:cxnChg chg="add mod">
          <ac:chgData name="Wijeratne D.M.S.D it21138386" userId="45fd3dc1-0149-44fd-a853-d125b9b9ad8c" providerId="ADAL" clId="{BD5E85F8-C29A-4E46-B60C-49DB5235AF5A}" dt="2024-05-05T04:40:30.422" v="1032" actId="208"/>
          <ac:cxnSpMkLst>
            <pc:docMk/>
            <pc:sldMk cId="1114686453" sldId="305"/>
            <ac:cxnSpMk id="922" creationId="{C8FA7F87-AC02-81DA-4AD3-FE797FA3BCA1}"/>
          </ac:cxnSpMkLst>
        </pc:cxnChg>
        <pc:cxnChg chg="add mod">
          <ac:chgData name="Wijeratne D.M.S.D it21138386" userId="45fd3dc1-0149-44fd-a853-d125b9b9ad8c" providerId="ADAL" clId="{BD5E85F8-C29A-4E46-B60C-49DB5235AF5A}" dt="2024-05-05T04:40:30.422" v="1032" actId="208"/>
          <ac:cxnSpMkLst>
            <pc:docMk/>
            <pc:sldMk cId="1114686453" sldId="305"/>
            <ac:cxnSpMk id="925" creationId="{ECB24D76-416A-BF58-281C-024092D9FFF3}"/>
          </ac:cxnSpMkLst>
        </pc:cxnChg>
        <pc:cxnChg chg="add mod">
          <ac:chgData name="Wijeratne D.M.S.D it21138386" userId="45fd3dc1-0149-44fd-a853-d125b9b9ad8c" providerId="ADAL" clId="{BD5E85F8-C29A-4E46-B60C-49DB5235AF5A}" dt="2024-05-05T04:40:58.663" v="1037" actId="208"/>
          <ac:cxnSpMkLst>
            <pc:docMk/>
            <pc:sldMk cId="1114686453" sldId="305"/>
            <ac:cxnSpMk id="927" creationId="{988B09EB-14C7-5E9F-294E-02919F34A89D}"/>
          </ac:cxnSpMkLst>
        </pc:cxnChg>
        <pc:cxnChg chg="add mod">
          <ac:chgData name="Wijeratne D.M.S.D it21138386" userId="45fd3dc1-0149-44fd-a853-d125b9b9ad8c" providerId="ADAL" clId="{BD5E85F8-C29A-4E46-B60C-49DB5235AF5A}" dt="2024-05-05T04:41:11.239" v="1041" actId="208"/>
          <ac:cxnSpMkLst>
            <pc:docMk/>
            <pc:sldMk cId="1114686453" sldId="305"/>
            <ac:cxnSpMk id="930" creationId="{B407E34B-C5F9-9AD8-5F4A-08782CB9B481}"/>
          </ac:cxnSpMkLst>
        </pc:cxnChg>
        <pc:cxnChg chg="add del mod">
          <ac:chgData name="Wijeratne D.M.S.D it21138386" userId="45fd3dc1-0149-44fd-a853-d125b9b9ad8c" providerId="ADAL" clId="{BD5E85F8-C29A-4E46-B60C-49DB5235AF5A}" dt="2024-05-05T04:45:02.423" v="1053" actId="11529"/>
          <ac:cxnSpMkLst>
            <pc:docMk/>
            <pc:sldMk cId="1114686453" sldId="305"/>
            <ac:cxnSpMk id="935" creationId="{FF4CC2A8-F50D-8B5D-338A-31D87AD67B07}"/>
          </ac:cxnSpMkLst>
        </pc:cxnChg>
        <pc:cxnChg chg="add mod">
          <ac:chgData name="Wijeratne D.M.S.D it21138386" userId="45fd3dc1-0149-44fd-a853-d125b9b9ad8c" providerId="ADAL" clId="{BD5E85F8-C29A-4E46-B60C-49DB5235AF5A}" dt="2024-05-05T04:45:21.542" v="1057" actId="1582"/>
          <ac:cxnSpMkLst>
            <pc:docMk/>
            <pc:sldMk cId="1114686453" sldId="305"/>
            <ac:cxnSpMk id="940" creationId="{ED5A45AD-76A9-D30B-EED6-BE0552548B63}"/>
          </ac:cxnSpMkLst>
        </pc:cxnChg>
        <pc:cxnChg chg="add mod">
          <ac:chgData name="Wijeratne D.M.S.D it21138386" userId="45fd3dc1-0149-44fd-a853-d125b9b9ad8c" providerId="ADAL" clId="{BD5E85F8-C29A-4E46-B60C-49DB5235AF5A}" dt="2024-05-05T04:45:55.756" v="1064" actId="1076"/>
          <ac:cxnSpMkLst>
            <pc:docMk/>
            <pc:sldMk cId="1114686453" sldId="305"/>
            <ac:cxnSpMk id="941" creationId="{D75C688F-AD77-54A0-4548-1FA81E795E12}"/>
          </ac:cxnSpMkLst>
        </pc:cxnChg>
      </pc:sldChg>
      <pc:sldChg chg="addSp delSp modSp add mod ord delAnim modAnim modNotesTx">
        <pc:chgData name="Wijeratne D.M.S.D it21138386" userId="45fd3dc1-0149-44fd-a853-d125b9b9ad8c" providerId="ADAL" clId="{BD5E85F8-C29A-4E46-B60C-49DB5235AF5A}" dt="2024-05-06T09:18:51.854" v="5488" actId="20577"/>
        <pc:sldMkLst>
          <pc:docMk/>
          <pc:sldMk cId="1761855145" sldId="306"/>
        </pc:sldMkLst>
        <pc:spChg chg="add del mod">
          <ac:chgData name="Wijeratne D.M.S.D it21138386" userId="45fd3dc1-0149-44fd-a853-d125b9b9ad8c" providerId="ADAL" clId="{BD5E85F8-C29A-4E46-B60C-49DB5235AF5A}" dt="2024-05-05T09:46:13.466" v="3244" actId="21"/>
          <ac:spMkLst>
            <pc:docMk/>
            <pc:sldMk cId="1761855145" sldId="306"/>
            <ac:spMk id="2" creationId="{0FEE5087-310A-80B3-60D2-B385DCAAD3DC}"/>
          </ac:spMkLst>
        </pc:spChg>
        <pc:spChg chg="add del mod">
          <ac:chgData name="Wijeratne D.M.S.D it21138386" userId="45fd3dc1-0149-44fd-a853-d125b9b9ad8c" providerId="ADAL" clId="{BD5E85F8-C29A-4E46-B60C-49DB5235AF5A}" dt="2024-05-05T09:46:13.466" v="3244" actId="21"/>
          <ac:spMkLst>
            <pc:docMk/>
            <pc:sldMk cId="1761855145" sldId="306"/>
            <ac:spMk id="3" creationId="{000BC9D2-8F70-5932-D37D-D88DBD6E66FF}"/>
          </ac:spMkLst>
        </pc:spChg>
        <pc:spChg chg="add mod">
          <ac:chgData name="Wijeratne D.M.S.D it21138386" userId="45fd3dc1-0149-44fd-a853-d125b9b9ad8c" providerId="ADAL" clId="{BD5E85F8-C29A-4E46-B60C-49DB5235AF5A}" dt="2024-05-05T10:03:12.652" v="3876" actId="1035"/>
          <ac:spMkLst>
            <pc:docMk/>
            <pc:sldMk cId="1761855145" sldId="306"/>
            <ac:spMk id="4" creationId="{0FEE5087-310A-80B3-60D2-B385DCAAD3DC}"/>
          </ac:spMkLst>
        </pc:spChg>
        <pc:spChg chg="add mod">
          <ac:chgData name="Wijeratne D.M.S.D it21138386" userId="45fd3dc1-0149-44fd-a853-d125b9b9ad8c" providerId="ADAL" clId="{BD5E85F8-C29A-4E46-B60C-49DB5235AF5A}" dt="2024-05-05T10:03:12.652" v="3876" actId="1035"/>
          <ac:spMkLst>
            <pc:docMk/>
            <pc:sldMk cId="1761855145" sldId="306"/>
            <ac:spMk id="5" creationId="{000BC9D2-8F70-5932-D37D-D88DBD6E66FF}"/>
          </ac:spMkLst>
        </pc:spChg>
        <pc:spChg chg="add mod">
          <ac:chgData name="Wijeratne D.M.S.D it21138386" userId="45fd3dc1-0149-44fd-a853-d125b9b9ad8c" providerId="ADAL" clId="{BD5E85F8-C29A-4E46-B60C-49DB5235AF5A}" dt="2024-05-05T10:02:15.400" v="3813"/>
          <ac:spMkLst>
            <pc:docMk/>
            <pc:sldMk cId="1761855145" sldId="306"/>
            <ac:spMk id="6" creationId="{C8FEF2FF-6118-1710-B71A-6A2F91DCA92F}"/>
          </ac:spMkLst>
        </pc:spChg>
        <pc:spChg chg="add mod">
          <ac:chgData name="Wijeratne D.M.S.D it21138386" userId="45fd3dc1-0149-44fd-a853-d125b9b9ad8c" providerId="ADAL" clId="{BD5E85F8-C29A-4E46-B60C-49DB5235AF5A}" dt="2024-05-05T12:02:11.465" v="4762" actId="20577"/>
          <ac:spMkLst>
            <pc:docMk/>
            <pc:sldMk cId="1761855145" sldId="306"/>
            <ac:spMk id="63" creationId="{8E28CF43-A800-C5C9-C807-081E2941BBEA}"/>
          </ac:spMkLst>
        </pc:spChg>
        <pc:spChg chg="mod">
          <ac:chgData name="Wijeratne D.M.S.D it21138386" userId="45fd3dc1-0149-44fd-a853-d125b9b9ad8c" providerId="ADAL" clId="{BD5E85F8-C29A-4E46-B60C-49DB5235AF5A}" dt="2024-05-05T10:03:12.652" v="3876" actId="1035"/>
          <ac:spMkLst>
            <pc:docMk/>
            <pc:sldMk cId="1761855145" sldId="306"/>
            <ac:spMk id="853" creationId="{8BA93B6C-85F0-982F-2A2E-EAA31E7F8FBD}"/>
          </ac:spMkLst>
        </pc:spChg>
        <pc:spChg chg="mod">
          <ac:chgData name="Wijeratne D.M.S.D it21138386" userId="45fd3dc1-0149-44fd-a853-d125b9b9ad8c" providerId="ADAL" clId="{BD5E85F8-C29A-4E46-B60C-49DB5235AF5A}" dt="2024-05-05T10:03:12.652" v="3876" actId="1035"/>
          <ac:spMkLst>
            <pc:docMk/>
            <pc:sldMk cId="1761855145" sldId="306"/>
            <ac:spMk id="854" creationId="{3F55AB50-4D72-7DA4-CBF9-C869B1A67B17}"/>
          </ac:spMkLst>
        </pc:spChg>
        <pc:spChg chg="del">
          <ac:chgData name="Wijeratne D.M.S.D it21138386" userId="45fd3dc1-0149-44fd-a853-d125b9b9ad8c" providerId="ADAL" clId="{BD5E85F8-C29A-4E46-B60C-49DB5235AF5A}" dt="2024-05-05T05:06:53.503" v="1278" actId="478"/>
          <ac:spMkLst>
            <pc:docMk/>
            <pc:sldMk cId="1761855145" sldId="306"/>
            <ac:spMk id="864" creationId="{F4E7A926-DFA0-D8A4-AF0B-FF75BC3B8FD8}"/>
          </ac:spMkLst>
        </pc:spChg>
        <pc:spChg chg="del">
          <ac:chgData name="Wijeratne D.M.S.D it21138386" userId="45fd3dc1-0149-44fd-a853-d125b9b9ad8c" providerId="ADAL" clId="{BD5E85F8-C29A-4E46-B60C-49DB5235AF5A}" dt="2024-05-05T05:06:55.029" v="1279" actId="478"/>
          <ac:spMkLst>
            <pc:docMk/>
            <pc:sldMk cId="1761855145" sldId="306"/>
            <ac:spMk id="865" creationId="{8998A2C5-C2A6-9EEE-449D-1D39BFFF5534}"/>
          </ac:spMkLst>
        </pc:spChg>
        <pc:spChg chg="add del">
          <ac:chgData name="Wijeratne D.M.S.D it21138386" userId="45fd3dc1-0149-44fd-a853-d125b9b9ad8c" providerId="ADAL" clId="{BD5E85F8-C29A-4E46-B60C-49DB5235AF5A}" dt="2024-05-05T05:07:08.132" v="1284" actId="478"/>
          <ac:spMkLst>
            <pc:docMk/>
            <pc:sldMk cId="1761855145" sldId="306"/>
            <ac:spMk id="866" creationId="{BC06568B-0993-D99D-A9DB-3ABABC92F0ED}"/>
          </ac:spMkLst>
        </pc:spChg>
        <pc:spChg chg="mod">
          <ac:chgData name="Wijeratne D.M.S.D it21138386" userId="45fd3dc1-0149-44fd-a853-d125b9b9ad8c" providerId="ADAL" clId="{BD5E85F8-C29A-4E46-B60C-49DB5235AF5A}" dt="2024-05-05T10:03:12.652" v="3876" actId="1035"/>
          <ac:spMkLst>
            <pc:docMk/>
            <pc:sldMk cId="1761855145" sldId="306"/>
            <ac:spMk id="877" creationId="{00000000-0000-0000-0000-000000000000}"/>
          </ac:spMkLst>
        </pc:spChg>
        <pc:grpChg chg="del">
          <ac:chgData name="Wijeratne D.M.S.D it21138386" userId="45fd3dc1-0149-44fd-a853-d125b9b9ad8c" providerId="ADAL" clId="{BD5E85F8-C29A-4E46-B60C-49DB5235AF5A}" dt="2024-05-05T05:31:14.278" v="1528" actId="478"/>
          <ac:grpSpMkLst>
            <pc:docMk/>
            <pc:sldMk cId="1761855145" sldId="306"/>
            <ac:grpSpMk id="855" creationId="{5B273670-0EC0-52F4-942C-8F0D4E4B19AA}"/>
          </ac:grpSpMkLst>
        </pc:grpChg>
        <pc:picChg chg="add">
          <ac:chgData name="Wijeratne D.M.S.D it21138386" userId="45fd3dc1-0149-44fd-a853-d125b9b9ad8c" providerId="ADAL" clId="{BD5E85F8-C29A-4E46-B60C-49DB5235AF5A}" dt="2024-05-05T05:23:24.879" v="1420"/>
          <ac:picMkLst>
            <pc:docMk/>
            <pc:sldMk cId="1761855145" sldId="306"/>
            <ac:picMk id="2" creationId="{4B9A5FD5-3D75-66FA-EFF1-A15C6CEA4C6F}"/>
          </ac:picMkLst>
        </pc:picChg>
        <pc:picChg chg="add del mod">
          <ac:chgData name="Wijeratne D.M.S.D it21138386" userId="45fd3dc1-0149-44fd-a853-d125b9b9ad8c" providerId="ADAL" clId="{BD5E85F8-C29A-4E46-B60C-49DB5235AF5A}" dt="2024-05-05T05:24:11.828" v="1432" actId="478"/>
          <ac:picMkLst>
            <pc:docMk/>
            <pc:sldMk cId="1761855145" sldId="306"/>
            <ac:picMk id="3" creationId="{04ACFCA6-8E23-DE89-FDE8-75001AD5C599}"/>
          </ac:picMkLst>
        </pc:picChg>
        <pc:picChg chg="add mod">
          <ac:chgData name="Wijeratne D.M.S.D it21138386" userId="45fd3dc1-0149-44fd-a853-d125b9b9ad8c" providerId="ADAL" clId="{BD5E85F8-C29A-4E46-B60C-49DB5235AF5A}" dt="2024-05-05T10:03:12.652" v="3876" actId="1035"/>
          <ac:picMkLst>
            <pc:docMk/>
            <pc:sldMk cId="1761855145" sldId="306"/>
            <ac:picMk id="46" creationId="{4C103775-4AA8-3D97-5340-5D0BD6CAFFCA}"/>
          </ac:picMkLst>
        </pc:picChg>
        <pc:picChg chg="add del">
          <ac:chgData name="Wijeratne D.M.S.D it21138386" userId="45fd3dc1-0149-44fd-a853-d125b9b9ad8c" providerId="ADAL" clId="{BD5E85F8-C29A-4E46-B60C-49DB5235AF5A}" dt="2024-05-05T05:23:28.258" v="1421" actId="478"/>
          <ac:picMkLst>
            <pc:docMk/>
            <pc:sldMk cId="1761855145" sldId="306"/>
            <ac:picMk id="958" creationId="{F1D2DE23-9F81-ED13-1681-A3D9959B201E}"/>
          </ac:picMkLst>
        </pc:picChg>
        <pc:cxnChg chg="add del mod">
          <ac:chgData name="Wijeratne D.M.S.D it21138386" userId="45fd3dc1-0149-44fd-a853-d125b9b9ad8c" providerId="ADAL" clId="{BD5E85F8-C29A-4E46-B60C-49DB5235AF5A}" dt="2024-05-05T05:24:11.828" v="1432" actId="478"/>
          <ac:cxnSpMkLst>
            <pc:docMk/>
            <pc:sldMk cId="1761855145" sldId="306"/>
            <ac:cxnSpMk id="4" creationId="{83E80393-8DFE-C8D5-C37C-6C9E266F7474}"/>
          </ac:cxnSpMkLst>
        </pc:cxnChg>
        <pc:cxnChg chg="add del mod">
          <ac:chgData name="Wijeratne D.M.S.D it21138386" userId="45fd3dc1-0149-44fd-a853-d125b9b9ad8c" providerId="ADAL" clId="{BD5E85F8-C29A-4E46-B60C-49DB5235AF5A}" dt="2024-05-05T05:24:11.828" v="1432" actId="478"/>
          <ac:cxnSpMkLst>
            <pc:docMk/>
            <pc:sldMk cId="1761855145" sldId="306"/>
            <ac:cxnSpMk id="5" creationId="{2FF5AE14-268F-9733-925D-E11F9624DD82}"/>
          </ac:cxnSpMkLst>
        </pc:cxnChg>
        <pc:cxnChg chg="add del mod">
          <ac:chgData name="Wijeratne D.M.S.D it21138386" userId="45fd3dc1-0149-44fd-a853-d125b9b9ad8c" providerId="ADAL" clId="{BD5E85F8-C29A-4E46-B60C-49DB5235AF5A}" dt="2024-05-05T05:24:11.828" v="1432" actId="478"/>
          <ac:cxnSpMkLst>
            <pc:docMk/>
            <pc:sldMk cId="1761855145" sldId="306"/>
            <ac:cxnSpMk id="6" creationId="{C37380B4-B1C6-8F58-E730-DE3E8778E06D}"/>
          </ac:cxnSpMkLst>
        </pc:cxnChg>
        <pc:cxnChg chg="add del mod">
          <ac:chgData name="Wijeratne D.M.S.D it21138386" userId="45fd3dc1-0149-44fd-a853-d125b9b9ad8c" providerId="ADAL" clId="{BD5E85F8-C29A-4E46-B60C-49DB5235AF5A}" dt="2024-05-05T05:24:11.828" v="1432" actId="478"/>
          <ac:cxnSpMkLst>
            <pc:docMk/>
            <pc:sldMk cId="1761855145" sldId="306"/>
            <ac:cxnSpMk id="7" creationId="{011FAC2E-4FCB-6D3F-64E1-91948602DEFB}"/>
          </ac:cxnSpMkLst>
        </pc:cxnChg>
        <pc:cxnChg chg="add del mod">
          <ac:chgData name="Wijeratne D.M.S.D it21138386" userId="45fd3dc1-0149-44fd-a853-d125b9b9ad8c" providerId="ADAL" clId="{BD5E85F8-C29A-4E46-B60C-49DB5235AF5A}" dt="2024-05-05T05:24:11.828" v="1432" actId="478"/>
          <ac:cxnSpMkLst>
            <pc:docMk/>
            <pc:sldMk cId="1761855145" sldId="306"/>
            <ac:cxnSpMk id="8" creationId="{0AFD8ED5-FF22-A02A-453A-AA8B623ECAB3}"/>
          </ac:cxnSpMkLst>
        </pc:cxnChg>
        <pc:cxnChg chg="add del mod">
          <ac:chgData name="Wijeratne D.M.S.D it21138386" userId="45fd3dc1-0149-44fd-a853-d125b9b9ad8c" providerId="ADAL" clId="{BD5E85F8-C29A-4E46-B60C-49DB5235AF5A}" dt="2024-05-05T05:24:11.828" v="1432" actId="478"/>
          <ac:cxnSpMkLst>
            <pc:docMk/>
            <pc:sldMk cId="1761855145" sldId="306"/>
            <ac:cxnSpMk id="9" creationId="{E86CE671-84E7-5AAB-94B5-EF4C34F175A8}"/>
          </ac:cxnSpMkLst>
        </pc:cxnChg>
        <pc:cxnChg chg="add del mod">
          <ac:chgData name="Wijeratne D.M.S.D it21138386" userId="45fd3dc1-0149-44fd-a853-d125b9b9ad8c" providerId="ADAL" clId="{BD5E85F8-C29A-4E46-B60C-49DB5235AF5A}" dt="2024-05-05T05:24:11.828" v="1432" actId="478"/>
          <ac:cxnSpMkLst>
            <pc:docMk/>
            <pc:sldMk cId="1761855145" sldId="306"/>
            <ac:cxnSpMk id="10" creationId="{354875C0-8C7C-EF01-C66E-9C345FAA5D46}"/>
          </ac:cxnSpMkLst>
        </pc:cxnChg>
        <pc:cxnChg chg="add del mod">
          <ac:chgData name="Wijeratne D.M.S.D it21138386" userId="45fd3dc1-0149-44fd-a853-d125b9b9ad8c" providerId="ADAL" clId="{BD5E85F8-C29A-4E46-B60C-49DB5235AF5A}" dt="2024-05-05T05:24:11.828" v="1432" actId="478"/>
          <ac:cxnSpMkLst>
            <pc:docMk/>
            <pc:sldMk cId="1761855145" sldId="306"/>
            <ac:cxnSpMk id="11" creationId="{EC132799-113F-33A1-4495-58ED14607234}"/>
          </ac:cxnSpMkLst>
        </pc:cxnChg>
        <pc:cxnChg chg="add del mod">
          <ac:chgData name="Wijeratne D.M.S.D it21138386" userId="45fd3dc1-0149-44fd-a853-d125b9b9ad8c" providerId="ADAL" clId="{BD5E85F8-C29A-4E46-B60C-49DB5235AF5A}" dt="2024-05-05T05:24:11.828" v="1432" actId="478"/>
          <ac:cxnSpMkLst>
            <pc:docMk/>
            <pc:sldMk cId="1761855145" sldId="306"/>
            <ac:cxnSpMk id="12" creationId="{789D2CCD-BAF6-02D8-8D6B-E052BD24EF73}"/>
          </ac:cxnSpMkLst>
        </pc:cxnChg>
        <pc:cxnChg chg="add del mod">
          <ac:chgData name="Wijeratne D.M.S.D it21138386" userId="45fd3dc1-0149-44fd-a853-d125b9b9ad8c" providerId="ADAL" clId="{BD5E85F8-C29A-4E46-B60C-49DB5235AF5A}" dt="2024-05-05T05:24:11.828" v="1432" actId="478"/>
          <ac:cxnSpMkLst>
            <pc:docMk/>
            <pc:sldMk cId="1761855145" sldId="306"/>
            <ac:cxnSpMk id="13" creationId="{46A5EC36-6127-31BA-A400-9F7C45A77F6C}"/>
          </ac:cxnSpMkLst>
        </pc:cxnChg>
        <pc:cxnChg chg="add del mod">
          <ac:chgData name="Wijeratne D.M.S.D it21138386" userId="45fd3dc1-0149-44fd-a853-d125b9b9ad8c" providerId="ADAL" clId="{BD5E85F8-C29A-4E46-B60C-49DB5235AF5A}" dt="2024-05-05T05:24:11.828" v="1432" actId="478"/>
          <ac:cxnSpMkLst>
            <pc:docMk/>
            <pc:sldMk cId="1761855145" sldId="306"/>
            <ac:cxnSpMk id="14" creationId="{FDC6CDF9-E8EE-D392-39F1-CD03D5D02B6D}"/>
          </ac:cxnSpMkLst>
        </pc:cxnChg>
        <pc:cxnChg chg="add del mod">
          <ac:chgData name="Wijeratne D.M.S.D it21138386" userId="45fd3dc1-0149-44fd-a853-d125b9b9ad8c" providerId="ADAL" clId="{BD5E85F8-C29A-4E46-B60C-49DB5235AF5A}" dt="2024-05-05T05:24:11.828" v="1432" actId="478"/>
          <ac:cxnSpMkLst>
            <pc:docMk/>
            <pc:sldMk cId="1761855145" sldId="306"/>
            <ac:cxnSpMk id="15" creationId="{A5D1198C-273D-2528-D123-2ED96C22826C}"/>
          </ac:cxnSpMkLst>
        </pc:cxnChg>
        <pc:cxnChg chg="add del mod">
          <ac:chgData name="Wijeratne D.M.S.D it21138386" userId="45fd3dc1-0149-44fd-a853-d125b9b9ad8c" providerId="ADAL" clId="{BD5E85F8-C29A-4E46-B60C-49DB5235AF5A}" dt="2024-05-05T05:24:11.828" v="1432" actId="478"/>
          <ac:cxnSpMkLst>
            <pc:docMk/>
            <pc:sldMk cId="1761855145" sldId="306"/>
            <ac:cxnSpMk id="16" creationId="{F1F50207-725B-0C60-7CE2-33D84CFB39ED}"/>
          </ac:cxnSpMkLst>
        </pc:cxnChg>
        <pc:cxnChg chg="add del mod">
          <ac:chgData name="Wijeratne D.M.S.D it21138386" userId="45fd3dc1-0149-44fd-a853-d125b9b9ad8c" providerId="ADAL" clId="{BD5E85F8-C29A-4E46-B60C-49DB5235AF5A}" dt="2024-05-05T05:24:11.828" v="1432" actId="478"/>
          <ac:cxnSpMkLst>
            <pc:docMk/>
            <pc:sldMk cId="1761855145" sldId="306"/>
            <ac:cxnSpMk id="17" creationId="{7E9C3624-686F-AAD1-7079-3BDD92665CEA}"/>
          </ac:cxnSpMkLst>
        </pc:cxnChg>
        <pc:cxnChg chg="add mod">
          <ac:chgData name="Wijeratne D.M.S.D it21138386" userId="45fd3dc1-0149-44fd-a853-d125b9b9ad8c" providerId="ADAL" clId="{BD5E85F8-C29A-4E46-B60C-49DB5235AF5A}" dt="2024-05-05T10:03:12.652" v="3876" actId="1035"/>
          <ac:cxnSpMkLst>
            <pc:docMk/>
            <pc:sldMk cId="1761855145" sldId="306"/>
            <ac:cxnSpMk id="47" creationId="{85AEDEAF-28D0-5270-6895-F82E60BB3AFD}"/>
          </ac:cxnSpMkLst>
        </pc:cxnChg>
        <pc:cxnChg chg="add mod">
          <ac:chgData name="Wijeratne D.M.S.D it21138386" userId="45fd3dc1-0149-44fd-a853-d125b9b9ad8c" providerId="ADAL" clId="{BD5E85F8-C29A-4E46-B60C-49DB5235AF5A}" dt="2024-05-05T10:03:12.652" v="3876" actId="1035"/>
          <ac:cxnSpMkLst>
            <pc:docMk/>
            <pc:sldMk cId="1761855145" sldId="306"/>
            <ac:cxnSpMk id="48" creationId="{DB136D48-AB46-CBDF-6D43-25C656D50D6A}"/>
          </ac:cxnSpMkLst>
        </pc:cxnChg>
        <pc:cxnChg chg="add mod">
          <ac:chgData name="Wijeratne D.M.S.D it21138386" userId="45fd3dc1-0149-44fd-a853-d125b9b9ad8c" providerId="ADAL" clId="{BD5E85F8-C29A-4E46-B60C-49DB5235AF5A}" dt="2024-05-05T10:03:12.652" v="3876" actId="1035"/>
          <ac:cxnSpMkLst>
            <pc:docMk/>
            <pc:sldMk cId="1761855145" sldId="306"/>
            <ac:cxnSpMk id="49" creationId="{0CF93D37-0003-72CC-65E6-AD801FC72777}"/>
          </ac:cxnSpMkLst>
        </pc:cxnChg>
        <pc:cxnChg chg="add mod">
          <ac:chgData name="Wijeratne D.M.S.D it21138386" userId="45fd3dc1-0149-44fd-a853-d125b9b9ad8c" providerId="ADAL" clId="{BD5E85F8-C29A-4E46-B60C-49DB5235AF5A}" dt="2024-05-05T10:03:12.652" v="3876" actId="1035"/>
          <ac:cxnSpMkLst>
            <pc:docMk/>
            <pc:sldMk cId="1761855145" sldId="306"/>
            <ac:cxnSpMk id="50" creationId="{70181BBF-28BB-D37A-4843-A3F879E3EAEA}"/>
          </ac:cxnSpMkLst>
        </pc:cxnChg>
        <pc:cxnChg chg="add mod">
          <ac:chgData name="Wijeratne D.M.S.D it21138386" userId="45fd3dc1-0149-44fd-a853-d125b9b9ad8c" providerId="ADAL" clId="{BD5E85F8-C29A-4E46-B60C-49DB5235AF5A}" dt="2024-05-05T10:03:12.652" v="3876" actId="1035"/>
          <ac:cxnSpMkLst>
            <pc:docMk/>
            <pc:sldMk cId="1761855145" sldId="306"/>
            <ac:cxnSpMk id="51" creationId="{91A98ED8-92FC-0AE9-4C56-BFBFF9EDBF7F}"/>
          </ac:cxnSpMkLst>
        </pc:cxnChg>
        <pc:cxnChg chg="add mod">
          <ac:chgData name="Wijeratne D.M.S.D it21138386" userId="45fd3dc1-0149-44fd-a853-d125b9b9ad8c" providerId="ADAL" clId="{BD5E85F8-C29A-4E46-B60C-49DB5235AF5A}" dt="2024-05-05T10:03:12.652" v="3876" actId="1035"/>
          <ac:cxnSpMkLst>
            <pc:docMk/>
            <pc:sldMk cId="1761855145" sldId="306"/>
            <ac:cxnSpMk id="52" creationId="{E0344D79-FE45-5B5C-EE9D-8A7BD61E1793}"/>
          </ac:cxnSpMkLst>
        </pc:cxnChg>
        <pc:cxnChg chg="add mod">
          <ac:chgData name="Wijeratne D.M.S.D it21138386" userId="45fd3dc1-0149-44fd-a853-d125b9b9ad8c" providerId="ADAL" clId="{BD5E85F8-C29A-4E46-B60C-49DB5235AF5A}" dt="2024-05-05T10:03:12.652" v="3876" actId="1035"/>
          <ac:cxnSpMkLst>
            <pc:docMk/>
            <pc:sldMk cId="1761855145" sldId="306"/>
            <ac:cxnSpMk id="53" creationId="{9010F461-B52B-F830-B123-05C216CCD7E9}"/>
          </ac:cxnSpMkLst>
        </pc:cxnChg>
        <pc:cxnChg chg="add mod">
          <ac:chgData name="Wijeratne D.M.S.D it21138386" userId="45fd3dc1-0149-44fd-a853-d125b9b9ad8c" providerId="ADAL" clId="{BD5E85F8-C29A-4E46-B60C-49DB5235AF5A}" dt="2024-05-05T10:03:12.652" v="3876" actId="1035"/>
          <ac:cxnSpMkLst>
            <pc:docMk/>
            <pc:sldMk cId="1761855145" sldId="306"/>
            <ac:cxnSpMk id="54" creationId="{DD8953FA-7092-0C79-8C8B-F8775FD1EB2E}"/>
          </ac:cxnSpMkLst>
        </pc:cxnChg>
        <pc:cxnChg chg="add mod">
          <ac:chgData name="Wijeratne D.M.S.D it21138386" userId="45fd3dc1-0149-44fd-a853-d125b9b9ad8c" providerId="ADAL" clId="{BD5E85F8-C29A-4E46-B60C-49DB5235AF5A}" dt="2024-05-05T10:03:12.652" v="3876" actId="1035"/>
          <ac:cxnSpMkLst>
            <pc:docMk/>
            <pc:sldMk cId="1761855145" sldId="306"/>
            <ac:cxnSpMk id="55" creationId="{973D120D-0F6F-FC2B-10A9-E2D9397B878F}"/>
          </ac:cxnSpMkLst>
        </pc:cxnChg>
        <pc:cxnChg chg="add mod">
          <ac:chgData name="Wijeratne D.M.S.D it21138386" userId="45fd3dc1-0149-44fd-a853-d125b9b9ad8c" providerId="ADAL" clId="{BD5E85F8-C29A-4E46-B60C-49DB5235AF5A}" dt="2024-05-05T10:03:12.652" v="3876" actId="1035"/>
          <ac:cxnSpMkLst>
            <pc:docMk/>
            <pc:sldMk cId="1761855145" sldId="306"/>
            <ac:cxnSpMk id="56" creationId="{2CEC3BE5-3547-135D-AF28-735D9B67F9F7}"/>
          </ac:cxnSpMkLst>
        </pc:cxnChg>
        <pc:cxnChg chg="add mod">
          <ac:chgData name="Wijeratne D.M.S.D it21138386" userId="45fd3dc1-0149-44fd-a853-d125b9b9ad8c" providerId="ADAL" clId="{BD5E85F8-C29A-4E46-B60C-49DB5235AF5A}" dt="2024-05-05T10:03:12.652" v="3876" actId="1035"/>
          <ac:cxnSpMkLst>
            <pc:docMk/>
            <pc:sldMk cId="1761855145" sldId="306"/>
            <ac:cxnSpMk id="57" creationId="{005D0209-9B8D-C637-B5C5-3E273D6A464B}"/>
          </ac:cxnSpMkLst>
        </pc:cxnChg>
        <pc:cxnChg chg="add mod">
          <ac:chgData name="Wijeratne D.M.S.D it21138386" userId="45fd3dc1-0149-44fd-a853-d125b9b9ad8c" providerId="ADAL" clId="{BD5E85F8-C29A-4E46-B60C-49DB5235AF5A}" dt="2024-05-05T10:03:12.652" v="3876" actId="1035"/>
          <ac:cxnSpMkLst>
            <pc:docMk/>
            <pc:sldMk cId="1761855145" sldId="306"/>
            <ac:cxnSpMk id="58" creationId="{54E7D205-E5E5-0D7C-BBBA-36562B20B40E}"/>
          </ac:cxnSpMkLst>
        </pc:cxnChg>
        <pc:cxnChg chg="add mod">
          <ac:chgData name="Wijeratne D.M.S.D it21138386" userId="45fd3dc1-0149-44fd-a853-d125b9b9ad8c" providerId="ADAL" clId="{BD5E85F8-C29A-4E46-B60C-49DB5235AF5A}" dt="2024-05-05T10:03:12.652" v="3876" actId="1035"/>
          <ac:cxnSpMkLst>
            <pc:docMk/>
            <pc:sldMk cId="1761855145" sldId="306"/>
            <ac:cxnSpMk id="59" creationId="{0E626C89-E0DB-F245-FBF9-67E6E9DBE8C2}"/>
          </ac:cxnSpMkLst>
        </pc:cxnChg>
        <pc:cxnChg chg="add mod">
          <ac:chgData name="Wijeratne D.M.S.D it21138386" userId="45fd3dc1-0149-44fd-a853-d125b9b9ad8c" providerId="ADAL" clId="{BD5E85F8-C29A-4E46-B60C-49DB5235AF5A}" dt="2024-05-05T10:03:12.652" v="3876" actId="1035"/>
          <ac:cxnSpMkLst>
            <pc:docMk/>
            <pc:sldMk cId="1761855145" sldId="306"/>
            <ac:cxnSpMk id="60" creationId="{62C1E5CF-A026-20D2-2CDC-44F99D553F8A}"/>
          </ac:cxnSpMkLst>
        </pc:cxnChg>
      </pc:sldChg>
      <pc:sldChg chg="addSp delSp modSp add mod delAnim modAnim">
        <pc:chgData name="Wijeratne D.M.S.D it21138386" userId="45fd3dc1-0149-44fd-a853-d125b9b9ad8c" providerId="ADAL" clId="{BD5E85F8-C29A-4E46-B60C-49DB5235AF5A}" dt="2024-05-05T05:24:03.312" v="1431" actId="732"/>
        <pc:sldMkLst>
          <pc:docMk/>
          <pc:sldMk cId="3266392068" sldId="307"/>
        </pc:sldMkLst>
        <pc:spChg chg="add del">
          <ac:chgData name="Wijeratne D.M.S.D it21138386" userId="45fd3dc1-0149-44fd-a853-d125b9b9ad8c" providerId="ADAL" clId="{BD5E85F8-C29A-4E46-B60C-49DB5235AF5A}" dt="2024-05-05T05:12:10.707" v="1368" actId="478"/>
          <ac:spMkLst>
            <pc:docMk/>
            <pc:sldMk cId="3266392068" sldId="307"/>
            <ac:spMk id="3" creationId="{29B34361-5325-28D8-97B9-B77F3B5BCF97}"/>
          </ac:spMkLst>
        </pc:spChg>
        <pc:spChg chg="del">
          <ac:chgData name="Wijeratne D.M.S.D it21138386" userId="45fd3dc1-0149-44fd-a853-d125b9b9ad8c" providerId="ADAL" clId="{BD5E85F8-C29A-4E46-B60C-49DB5235AF5A}" dt="2024-05-05T05:09:16.098" v="1309" actId="478"/>
          <ac:spMkLst>
            <pc:docMk/>
            <pc:sldMk cId="3266392068" sldId="307"/>
            <ac:spMk id="943" creationId="{B50A8E1D-3559-451E-1B4E-BED8DEB1CBA8}"/>
          </ac:spMkLst>
        </pc:spChg>
        <pc:spChg chg="add del mod">
          <ac:chgData name="Wijeratne D.M.S.D it21138386" userId="45fd3dc1-0149-44fd-a853-d125b9b9ad8c" providerId="ADAL" clId="{BD5E85F8-C29A-4E46-B60C-49DB5235AF5A}" dt="2024-05-05T05:09:00.986" v="1307" actId="478"/>
          <ac:spMkLst>
            <pc:docMk/>
            <pc:sldMk cId="3266392068" sldId="307"/>
            <ac:spMk id="944" creationId="{D91C7146-FE6D-D849-F7ED-5D997553D717}"/>
          </ac:spMkLst>
        </pc:spChg>
        <pc:picChg chg="add del mod modCrop">
          <ac:chgData name="Wijeratne D.M.S.D it21138386" userId="45fd3dc1-0149-44fd-a853-d125b9b9ad8c" providerId="ADAL" clId="{BD5E85F8-C29A-4E46-B60C-49DB5235AF5A}" dt="2024-05-05T05:24:03.312" v="1431" actId="732"/>
          <ac:picMkLst>
            <pc:docMk/>
            <pc:sldMk cId="3266392068" sldId="307"/>
            <ac:picMk id="2" creationId="{C9BF9F09-BB5A-ABA3-5AEE-15804AFA0EFD}"/>
          </ac:picMkLst>
        </pc:picChg>
        <pc:cxnChg chg="add mod">
          <ac:chgData name="Wijeratne D.M.S.D it21138386" userId="45fd3dc1-0149-44fd-a853-d125b9b9ad8c" providerId="ADAL" clId="{BD5E85F8-C29A-4E46-B60C-49DB5235AF5A}" dt="2024-05-05T05:13:00.054" v="1373" actId="1076"/>
          <ac:cxnSpMkLst>
            <pc:docMk/>
            <pc:sldMk cId="3266392068" sldId="307"/>
            <ac:cxnSpMk id="10" creationId="{BA6AB3E1-D2E1-6620-EEA5-EEDACB5678C6}"/>
          </ac:cxnSpMkLst>
        </pc:cxnChg>
        <pc:cxnChg chg="add del mod">
          <ac:chgData name="Wijeratne D.M.S.D it21138386" userId="45fd3dc1-0149-44fd-a853-d125b9b9ad8c" providerId="ADAL" clId="{BD5E85F8-C29A-4E46-B60C-49DB5235AF5A}" dt="2024-05-05T05:09:07.773" v="1308" actId="208"/>
          <ac:cxnSpMkLst>
            <pc:docMk/>
            <pc:sldMk cId="3266392068" sldId="307"/>
            <ac:cxnSpMk id="14" creationId="{16BE53F3-95D7-73EF-8A9F-C1CF80A150CE}"/>
          </ac:cxnSpMkLst>
        </pc:cxnChg>
        <pc:cxnChg chg="mod">
          <ac:chgData name="Wijeratne D.M.S.D it21138386" userId="45fd3dc1-0149-44fd-a853-d125b9b9ad8c" providerId="ADAL" clId="{BD5E85F8-C29A-4E46-B60C-49DB5235AF5A}" dt="2024-05-05T05:09:07.773" v="1308" actId="208"/>
          <ac:cxnSpMkLst>
            <pc:docMk/>
            <pc:sldMk cId="3266392068" sldId="307"/>
            <ac:cxnSpMk id="20" creationId="{CB42EA1C-CCBE-D506-0067-4B952390F13C}"/>
          </ac:cxnSpMkLst>
        </pc:cxnChg>
        <pc:cxnChg chg="add del">
          <ac:chgData name="Wijeratne D.M.S.D it21138386" userId="45fd3dc1-0149-44fd-a853-d125b9b9ad8c" providerId="ADAL" clId="{BD5E85F8-C29A-4E46-B60C-49DB5235AF5A}" dt="2024-05-05T05:08:47.202" v="1295" actId="478"/>
          <ac:cxnSpMkLst>
            <pc:docMk/>
            <pc:sldMk cId="3266392068" sldId="307"/>
            <ac:cxnSpMk id="31" creationId="{8934694E-B5DC-CF00-1DE9-0DE7063DA1B7}"/>
          </ac:cxnSpMkLst>
        </pc:cxnChg>
        <pc:cxnChg chg="add del">
          <ac:chgData name="Wijeratne D.M.S.D it21138386" userId="45fd3dc1-0149-44fd-a853-d125b9b9ad8c" providerId="ADAL" clId="{BD5E85F8-C29A-4E46-B60C-49DB5235AF5A}" dt="2024-05-05T05:08:47.202" v="1295" actId="478"/>
          <ac:cxnSpMkLst>
            <pc:docMk/>
            <pc:sldMk cId="3266392068" sldId="307"/>
            <ac:cxnSpMk id="53" creationId="{D437644F-7305-285B-3867-FE2C0E312A18}"/>
          </ac:cxnSpMkLst>
        </pc:cxnChg>
        <pc:cxnChg chg="add del">
          <ac:chgData name="Wijeratne D.M.S.D it21138386" userId="45fd3dc1-0149-44fd-a853-d125b9b9ad8c" providerId="ADAL" clId="{BD5E85F8-C29A-4E46-B60C-49DB5235AF5A}" dt="2024-05-05T05:08:48.644" v="1296" actId="478"/>
          <ac:cxnSpMkLst>
            <pc:docMk/>
            <pc:sldMk cId="3266392068" sldId="307"/>
            <ac:cxnSpMk id="56" creationId="{FE374190-F505-25D2-A03A-CE0F9701C037}"/>
          </ac:cxnSpMkLst>
        </pc:cxnChg>
        <pc:cxnChg chg="add del">
          <ac:chgData name="Wijeratne D.M.S.D it21138386" userId="45fd3dc1-0149-44fd-a853-d125b9b9ad8c" providerId="ADAL" clId="{BD5E85F8-C29A-4E46-B60C-49DB5235AF5A}" dt="2024-05-05T05:08:49.234" v="1297" actId="478"/>
          <ac:cxnSpMkLst>
            <pc:docMk/>
            <pc:sldMk cId="3266392068" sldId="307"/>
            <ac:cxnSpMk id="60" creationId="{0A1A373C-D2D5-04A0-E9C5-BB0F25E0CEEA}"/>
          </ac:cxnSpMkLst>
        </pc:cxnChg>
        <pc:cxnChg chg="add del">
          <ac:chgData name="Wijeratne D.M.S.D it21138386" userId="45fd3dc1-0149-44fd-a853-d125b9b9ad8c" providerId="ADAL" clId="{BD5E85F8-C29A-4E46-B60C-49DB5235AF5A}" dt="2024-05-05T05:08:50.146" v="1298" actId="478"/>
          <ac:cxnSpMkLst>
            <pc:docMk/>
            <pc:sldMk cId="3266392068" sldId="307"/>
            <ac:cxnSpMk id="63" creationId="{5FDCCEE6-BB96-F0E9-8E5C-4226E558BE07}"/>
          </ac:cxnSpMkLst>
        </pc:cxnChg>
        <pc:cxnChg chg="add del">
          <ac:chgData name="Wijeratne D.M.S.D it21138386" userId="45fd3dc1-0149-44fd-a853-d125b9b9ad8c" providerId="ADAL" clId="{BD5E85F8-C29A-4E46-B60C-49DB5235AF5A}" dt="2024-05-05T05:08:51.104" v="1299" actId="478"/>
          <ac:cxnSpMkLst>
            <pc:docMk/>
            <pc:sldMk cId="3266392068" sldId="307"/>
            <ac:cxnSpMk id="899" creationId="{E8723DD2-1C65-50B5-FA0D-B6CE7641B3C7}"/>
          </ac:cxnSpMkLst>
        </pc:cxnChg>
        <pc:cxnChg chg="add del">
          <ac:chgData name="Wijeratne D.M.S.D it21138386" userId="45fd3dc1-0149-44fd-a853-d125b9b9ad8c" providerId="ADAL" clId="{BD5E85F8-C29A-4E46-B60C-49DB5235AF5A}" dt="2024-05-05T05:08:52.143" v="1300" actId="478"/>
          <ac:cxnSpMkLst>
            <pc:docMk/>
            <pc:sldMk cId="3266392068" sldId="307"/>
            <ac:cxnSpMk id="903" creationId="{1D88D2B3-B6D3-2FE1-5AA8-1811B64ED12E}"/>
          </ac:cxnSpMkLst>
        </pc:cxnChg>
        <pc:cxnChg chg="add del">
          <ac:chgData name="Wijeratne D.M.S.D it21138386" userId="45fd3dc1-0149-44fd-a853-d125b9b9ad8c" providerId="ADAL" clId="{BD5E85F8-C29A-4E46-B60C-49DB5235AF5A}" dt="2024-05-05T05:08:53.021" v="1301" actId="478"/>
          <ac:cxnSpMkLst>
            <pc:docMk/>
            <pc:sldMk cId="3266392068" sldId="307"/>
            <ac:cxnSpMk id="909" creationId="{A2ECE4E7-3097-C9CB-E522-FFBC2ECFF0ED}"/>
          </ac:cxnSpMkLst>
        </pc:cxnChg>
        <pc:cxnChg chg="add del">
          <ac:chgData name="Wijeratne D.M.S.D it21138386" userId="45fd3dc1-0149-44fd-a853-d125b9b9ad8c" providerId="ADAL" clId="{BD5E85F8-C29A-4E46-B60C-49DB5235AF5A}" dt="2024-05-05T05:08:53.940" v="1302" actId="478"/>
          <ac:cxnSpMkLst>
            <pc:docMk/>
            <pc:sldMk cId="3266392068" sldId="307"/>
            <ac:cxnSpMk id="913" creationId="{7A9FA1C7-F067-9B2E-D387-3B8B26FE2954}"/>
          </ac:cxnSpMkLst>
        </pc:cxnChg>
        <pc:cxnChg chg="add del mod">
          <ac:chgData name="Wijeratne D.M.S.D it21138386" userId="45fd3dc1-0149-44fd-a853-d125b9b9ad8c" providerId="ADAL" clId="{BD5E85F8-C29A-4E46-B60C-49DB5235AF5A}" dt="2024-05-05T05:09:07.773" v="1308" actId="208"/>
          <ac:cxnSpMkLst>
            <pc:docMk/>
            <pc:sldMk cId="3266392068" sldId="307"/>
            <ac:cxnSpMk id="919" creationId="{9DE85414-0602-372E-2211-9EFA8286FA34}"/>
          </ac:cxnSpMkLst>
        </pc:cxnChg>
        <pc:cxnChg chg="add del mod">
          <ac:chgData name="Wijeratne D.M.S.D it21138386" userId="45fd3dc1-0149-44fd-a853-d125b9b9ad8c" providerId="ADAL" clId="{BD5E85F8-C29A-4E46-B60C-49DB5235AF5A}" dt="2024-05-05T05:09:07.773" v="1308" actId="208"/>
          <ac:cxnSpMkLst>
            <pc:docMk/>
            <pc:sldMk cId="3266392068" sldId="307"/>
            <ac:cxnSpMk id="922" creationId="{C8FA7F87-AC02-81DA-4AD3-FE797FA3BCA1}"/>
          </ac:cxnSpMkLst>
        </pc:cxnChg>
        <pc:cxnChg chg="mod">
          <ac:chgData name="Wijeratne D.M.S.D it21138386" userId="45fd3dc1-0149-44fd-a853-d125b9b9ad8c" providerId="ADAL" clId="{BD5E85F8-C29A-4E46-B60C-49DB5235AF5A}" dt="2024-05-05T05:09:07.773" v="1308" actId="208"/>
          <ac:cxnSpMkLst>
            <pc:docMk/>
            <pc:sldMk cId="3266392068" sldId="307"/>
            <ac:cxnSpMk id="925" creationId="{ECB24D76-416A-BF58-281C-024092D9FFF3}"/>
          </ac:cxnSpMkLst>
        </pc:cxnChg>
        <pc:cxnChg chg="add del">
          <ac:chgData name="Wijeratne D.M.S.D it21138386" userId="45fd3dc1-0149-44fd-a853-d125b9b9ad8c" providerId="ADAL" clId="{BD5E85F8-C29A-4E46-B60C-49DB5235AF5A}" dt="2024-05-05T05:08:44.187" v="1294" actId="478"/>
          <ac:cxnSpMkLst>
            <pc:docMk/>
            <pc:sldMk cId="3266392068" sldId="307"/>
            <ac:cxnSpMk id="927" creationId="{988B09EB-14C7-5E9F-294E-02919F34A89D}"/>
          </ac:cxnSpMkLst>
        </pc:cxnChg>
        <pc:cxnChg chg="add del mod">
          <ac:chgData name="Wijeratne D.M.S.D it21138386" userId="45fd3dc1-0149-44fd-a853-d125b9b9ad8c" providerId="ADAL" clId="{BD5E85F8-C29A-4E46-B60C-49DB5235AF5A}" dt="2024-05-05T05:09:07.773" v="1308" actId="208"/>
          <ac:cxnSpMkLst>
            <pc:docMk/>
            <pc:sldMk cId="3266392068" sldId="307"/>
            <ac:cxnSpMk id="930" creationId="{B407E34B-C5F9-9AD8-5F4A-08782CB9B481}"/>
          </ac:cxnSpMkLst>
        </pc:cxnChg>
        <pc:cxnChg chg="mod">
          <ac:chgData name="Wijeratne D.M.S.D it21138386" userId="45fd3dc1-0149-44fd-a853-d125b9b9ad8c" providerId="ADAL" clId="{BD5E85F8-C29A-4E46-B60C-49DB5235AF5A}" dt="2024-05-05T05:14:16.741" v="1393" actId="1037"/>
          <ac:cxnSpMkLst>
            <pc:docMk/>
            <pc:sldMk cId="3266392068" sldId="307"/>
            <ac:cxnSpMk id="940" creationId="{ED5A45AD-76A9-D30B-EED6-BE0552548B63}"/>
          </ac:cxnSpMkLst>
        </pc:cxnChg>
        <pc:cxnChg chg="add del">
          <ac:chgData name="Wijeratne D.M.S.D it21138386" userId="45fd3dc1-0149-44fd-a853-d125b9b9ad8c" providerId="ADAL" clId="{BD5E85F8-C29A-4E46-B60C-49DB5235AF5A}" dt="2024-05-05T05:08:54.986" v="1303" actId="478"/>
          <ac:cxnSpMkLst>
            <pc:docMk/>
            <pc:sldMk cId="3266392068" sldId="307"/>
            <ac:cxnSpMk id="941" creationId="{D75C688F-AD77-54A0-4548-1FA81E795E12}"/>
          </ac:cxnSpMkLst>
        </pc:cxnChg>
      </pc:sldChg>
      <pc:sldChg chg="addSp delSp modSp add mod addAnim delAnim modAnim modNotesTx">
        <pc:chgData name="Wijeratne D.M.S.D it21138386" userId="45fd3dc1-0149-44fd-a853-d125b9b9ad8c" providerId="ADAL" clId="{BD5E85F8-C29A-4E46-B60C-49DB5235AF5A}" dt="2024-05-06T09:25:09.632" v="5547" actId="20577"/>
        <pc:sldMkLst>
          <pc:docMk/>
          <pc:sldMk cId="660560126" sldId="308"/>
        </pc:sldMkLst>
        <pc:spChg chg="add mod">
          <ac:chgData name="Wijeratne D.M.S.D it21138386" userId="45fd3dc1-0149-44fd-a853-d125b9b9ad8c" providerId="ADAL" clId="{BD5E85F8-C29A-4E46-B60C-49DB5235AF5A}" dt="2024-05-05T10:02:10.915" v="3812"/>
          <ac:spMkLst>
            <pc:docMk/>
            <pc:sldMk cId="660560126" sldId="308"/>
            <ac:spMk id="2" creationId="{5266794E-44DF-BC0B-7406-147590240E18}"/>
          </ac:spMkLst>
        </pc:spChg>
        <pc:spChg chg="add mod">
          <ac:chgData name="Wijeratne D.M.S.D it21138386" userId="45fd3dc1-0149-44fd-a853-d125b9b9ad8c" providerId="ADAL" clId="{BD5E85F8-C29A-4E46-B60C-49DB5235AF5A}" dt="2024-05-05T06:38:45.595" v="1981" actId="14100"/>
          <ac:spMkLst>
            <pc:docMk/>
            <pc:sldMk cId="660560126" sldId="308"/>
            <ac:spMk id="17" creationId="{41ACDBD2-BFB6-48F9-45F6-5E644626BA63}"/>
          </ac:spMkLst>
        </pc:spChg>
        <pc:spChg chg="add mod">
          <ac:chgData name="Wijeratne D.M.S.D it21138386" userId="45fd3dc1-0149-44fd-a853-d125b9b9ad8c" providerId="ADAL" clId="{BD5E85F8-C29A-4E46-B60C-49DB5235AF5A}" dt="2024-05-05T12:05:11.871" v="4806" actId="20577"/>
          <ac:spMkLst>
            <pc:docMk/>
            <pc:sldMk cId="660560126" sldId="308"/>
            <ac:spMk id="18" creationId="{AE5DA2D2-7FF3-3660-DCA0-7A8207DD3D9D}"/>
          </ac:spMkLst>
        </pc:spChg>
        <pc:spChg chg="add mod">
          <ac:chgData name="Wijeratne D.M.S.D it21138386" userId="45fd3dc1-0149-44fd-a853-d125b9b9ad8c" providerId="ADAL" clId="{BD5E85F8-C29A-4E46-B60C-49DB5235AF5A}" dt="2024-05-05T07:56:15.069" v="2374" actId="14100"/>
          <ac:spMkLst>
            <pc:docMk/>
            <pc:sldMk cId="660560126" sldId="308"/>
            <ac:spMk id="19" creationId="{ECB90107-2838-072D-B6EB-E9F8521DD0AF}"/>
          </ac:spMkLst>
        </pc:spChg>
        <pc:spChg chg="mod">
          <ac:chgData name="Wijeratne D.M.S.D it21138386" userId="45fd3dc1-0149-44fd-a853-d125b9b9ad8c" providerId="ADAL" clId="{BD5E85F8-C29A-4E46-B60C-49DB5235AF5A}" dt="2024-05-05T05:34:36.810" v="1670" actId="1076"/>
          <ac:spMkLst>
            <pc:docMk/>
            <pc:sldMk cId="660560126" sldId="308"/>
            <ac:spMk id="853" creationId="{8BA93B6C-85F0-982F-2A2E-EAA31E7F8FBD}"/>
          </ac:spMkLst>
        </pc:spChg>
        <pc:spChg chg="mod">
          <ac:chgData name="Wijeratne D.M.S.D it21138386" userId="45fd3dc1-0149-44fd-a853-d125b9b9ad8c" providerId="ADAL" clId="{BD5E85F8-C29A-4E46-B60C-49DB5235AF5A}" dt="2024-05-05T09:33:04.142" v="2930" actId="404"/>
          <ac:spMkLst>
            <pc:docMk/>
            <pc:sldMk cId="660560126" sldId="308"/>
            <ac:spMk id="854" creationId="{3F55AB50-4D72-7DA4-CBF9-C869B1A67B17}"/>
          </ac:spMkLst>
        </pc:spChg>
        <pc:grpChg chg="del">
          <ac:chgData name="Wijeratne D.M.S.D it21138386" userId="45fd3dc1-0149-44fd-a853-d125b9b9ad8c" providerId="ADAL" clId="{BD5E85F8-C29A-4E46-B60C-49DB5235AF5A}" dt="2024-05-05T05:29:57.501" v="1504" actId="478"/>
          <ac:grpSpMkLst>
            <pc:docMk/>
            <pc:sldMk cId="660560126" sldId="308"/>
            <ac:grpSpMk id="855" creationId="{5B273670-0EC0-52F4-942C-8F0D4E4B19AA}"/>
          </ac:grpSpMkLst>
        </pc:grpChg>
        <pc:picChg chg="mod modCrop">
          <ac:chgData name="Wijeratne D.M.S.D it21138386" userId="45fd3dc1-0149-44fd-a853-d125b9b9ad8c" providerId="ADAL" clId="{BD5E85F8-C29A-4E46-B60C-49DB5235AF5A}" dt="2024-05-05T05:34:48.380" v="1672" actId="1076"/>
          <ac:picMkLst>
            <pc:docMk/>
            <pc:sldMk cId="660560126" sldId="308"/>
            <ac:picMk id="46" creationId="{4C103775-4AA8-3D97-5340-5D0BD6CAFFCA}"/>
          </ac:picMkLst>
        </pc:picChg>
        <pc:cxnChg chg="add del mod">
          <ac:chgData name="Wijeratne D.M.S.D it21138386" userId="45fd3dc1-0149-44fd-a853-d125b9b9ad8c" providerId="ADAL" clId="{BD5E85F8-C29A-4E46-B60C-49DB5235AF5A}" dt="2024-05-05T05:28:04.273" v="1491" actId="478"/>
          <ac:cxnSpMkLst>
            <pc:docMk/>
            <pc:sldMk cId="660560126" sldId="308"/>
            <ac:cxnSpMk id="4" creationId="{73E2CF98-2D56-0BB7-54FD-8FFA66600352}"/>
          </ac:cxnSpMkLst>
        </pc:cxnChg>
        <pc:cxnChg chg="add del mod">
          <ac:chgData name="Wijeratne D.M.S.D it21138386" userId="45fd3dc1-0149-44fd-a853-d125b9b9ad8c" providerId="ADAL" clId="{BD5E85F8-C29A-4E46-B60C-49DB5235AF5A}" dt="2024-05-05T05:28:05.057" v="1492" actId="478"/>
          <ac:cxnSpMkLst>
            <pc:docMk/>
            <pc:sldMk cId="660560126" sldId="308"/>
            <ac:cxnSpMk id="5" creationId="{EC7CC789-56D9-2F91-C3EA-7CC1F96BBA6A}"/>
          </ac:cxnSpMkLst>
        </pc:cxnChg>
        <pc:cxnChg chg="add del mod">
          <ac:chgData name="Wijeratne D.M.S.D it21138386" userId="45fd3dc1-0149-44fd-a853-d125b9b9ad8c" providerId="ADAL" clId="{BD5E85F8-C29A-4E46-B60C-49DB5235AF5A}" dt="2024-05-05T05:28:05.761" v="1493" actId="478"/>
          <ac:cxnSpMkLst>
            <pc:docMk/>
            <pc:sldMk cId="660560126" sldId="308"/>
            <ac:cxnSpMk id="6" creationId="{5C62152B-BB9F-860A-EE34-EEFF17FC3FD6}"/>
          </ac:cxnSpMkLst>
        </pc:cxnChg>
        <pc:cxnChg chg="add del mod">
          <ac:chgData name="Wijeratne D.M.S.D it21138386" userId="45fd3dc1-0149-44fd-a853-d125b9b9ad8c" providerId="ADAL" clId="{BD5E85F8-C29A-4E46-B60C-49DB5235AF5A}" dt="2024-05-05T06:38:37.189" v="1976" actId="478"/>
          <ac:cxnSpMkLst>
            <pc:docMk/>
            <pc:sldMk cId="660560126" sldId="308"/>
            <ac:cxnSpMk id="8" creationId="{5EE5997F-146A-4CA7-D2BA-EC2EEC6733E9}"/>
          </ac:cxnSpMkLst>
        </pc:cxnChg>
        <pc:cxnChg chg="add del mod">
          <ac:chgData name="Wijeratne D.M.S.D it21138386" userId="45fd3dc1-0149-44fd-a853-d125b9b9ad8c" providerId="ADAL" clId="{BD5E85F8-C29A-4E46-B60C-49DB5235AF5A}" dt="2024-05-05T06:38:39.926" v="1979" actId="478"/>
          <ac:cxnSpMkLst>
            <pc:docMk/>
            <pc:sldMk cId="660560126" sldId="308"/>
            <ac:cxnSpMk id="11" creationId="{448DFE44-9023-E5FB-6439-D853CD31BC90}"/>
          </ac:cxnSpMkLst>
        </pc:cxnChg>
        <pc:cxnChg chg="add del mod">
          <ac:chgData name="Wijeratne D.M.S.D it21138386" userId="45fd3dc1-0149-44fd-a853-d125b9b9ad8c" providerId="ADAL" clId="{BD5E85F8-C29A-4E46-B60C-49DB5235AF5A}" dt="2024-05-05T06:38:39.179" v="1978" actId="478"/>
          <ac:cxnSpMkLst>
            <pc:docMk/>
            <pc:sldMk cId="660560126" sldId="308"/>
            <ac:cxnSpMk id="14" creationId="{FFF55CF2-F400-9A01-A9A3-A9AB5E3A47A0}"/>
          </ac:cxnSpMkLst>
        </pc:cxnChg>
        <pc:cxnChg chg="add del mod">
          <ac:chgData name="Wijeratne D.M.S.D it21138386" userId="45fd3dc1-0149-44fd-a853-d125b9b9ad8c" providerId="ADAL" clId="{BD5E85F8-C29A-4E46-B60C-49DB5235AF5A}" dt="2024-05-05T06:38:38.220" v="1977" actId="478"/>
          <ac:cxnSpMkLst>
            <pc:docMk/>
            <pc:sldMk cId="660560126" sldId="308"/>
            <ac:cxnSpMk id="47" creationId="{85AEDEAF-28D0-5270-6895-F82E60BB3AFD}"/>
          </ac:cxnSpMkLst>
        </pc:cxnChg>
        <pc:cxnChg chg="add del">
          <ac:chgData name="Wijeratne D.M.S.D it21138386" userId="45fd3dc1-0149-44fd-a853-d125b9b9ad8c" providerId="ADAL" clId="{BD5E85F8-C29A-4E46-B60C-49DB5235AF5A}" dt="2024-05-05T05:27:21.257" v="1471" actId="478"/>
          <ac:cxnSpMkLst>
            <pc:docMk/>
            <pc:sldMk cId="660560126" sldId="308"/>
            <ac:cxnSpMk id="48" creationId="{DB136D48-AB46-CBDF-6D43-25C656D50D6A}"/>
          </ac:cxnSpMkLst>
        </pc:cxnChg>
        <pc:cxnChg chg="add del">
          <ac:chgData name="Wijeratne D.M.S.D it21138386" userId="45fd3dc1-0149-44fd-a853-d125b9b9ad8c" providerId="ADAL" clId="{BD5E85F8-C29A-4E46-B60C-49DB5235AF5A}" dt="2024-05-05T05:27:22.607" v="1472" actId="478"/>
          <ac:cxnSpMkLst>
            <pc:docMk/>
            <pc:sldMk cId="660560126" sldId="308"/>
            <ac:cxnSpMk id="49" creationId="{0CF93D37-0003-72CC-65E6-AD801FC72777}"/>
          </ac:cxnSpMkLst>
        </pc:cxnChg>
        <pc:cxnChg chg="add del">
          <ac:chgData name="Wijeratne D.M.S.D it21138386" userId="45fd3dc1-0149-44fd-a853-d125b9b9ad8c" providerId="ADAL" clId="{BD5E85F8-C29A-4E46-B60C-49DB5235AF5A}" dt="2024-05-05T05:27:27.416" v="1477" actId="478"/>
          <ac:cxnSpMkLst>
            <pc:docMk/>
            <pc:sldMk cId="660560126" sldId="308"/>
            <ac:cxnSpMk id="50" creationId="{70181BBF-28BB-D37A-4843-A3F879E3EAEA}"/>
          </ac:cxnSpMkLst>
        </pc:cxnChg>
        <pc:cxnChg chg="add del">
          <ac:chgData name="Wijeratne D.M.S.D it21138386" userId="45fd3dc1-0149-44fd-a853-d125b9b9ad8c" providerId="ADAL" clId="{BD5E85F8-C29A-4E46-B60C-49DB5235AF5A}" dt="2024-05-05T05:27:25.701" v="1475" actId="478"/>
          <ac:cxnSpMkLst>
            <pc:docMk/>
            <pc:sldMk cId="660560126" sldId="308"/>
            <ac:cxnSpMk id="51" creationId="{91A98ED8-92FC-0AE9-4C56-BFBFF9EDBF7F}"/>
          </ac:cxnSpMkLst>
        </pc:cxnChg>
        <pc:cxnChg chg="add del">
          <ac:chgData name="Wijeratne D.M.S.D it21138386" userId="45fd3dc1-0149-44fd-a853-d125b9b9ad8c" providerId="ADAL" clId="{BD5E85F8-C29A-4E46-B60C-49DB5235AF5A}" dt="2024-05-05T05:27:26.767" v="1476" actId="478"/>
          <ac:cxnSpMkLst>
            <pc:docMk/>
            <pc:sldMk cId="660560126" sldId="308"/>
            <ac:cxnSpMk id="52" creationId="{E0344D79-FE45-5B5C-EE9D-8A7BD61E1793}"/>
          </ac:cxnSpMkLst>
        </pc:cxnChg>
        <pc:cxnChg chg="add del">
          <ac:chgData name="Wijeratne D.M.S.D it21138386" userId="45fd3dc1-0149-44fd-a853-d125b9b9ad8c" providerId="ADAL" clId="{BD5E85F8-C29A-4E46-B60C-49DB5235AF5A}" dt="2024-05-05T05:27:29.515" v="1479" actId="478"/>
          <ac:cxnSpMkLst>
            <pc:docMk/>
            <pc:sldMk cId="660560126" sldId="308"/>
            <ac:cxnSpMk id="53" creationId="{9010F461-B52B-F830-B123-05C216CCD7E9}"/>
          </ac:cxnSpMkLst>
        </pc:cxnChg>
        <pc:cxnChg chg="add del">
          <ac:chgData name="Wijeratne D.M.S.D it21138386" userId="45fd3dc1-0149-44fd-a853-d125b9b9ad8c" providerId="ADAL" clId="{BD5E85F8-C29A-4E46-B60C-49DB5235AF5A}" dt="2024-05-05T05:34:49.980" v="1673" actId="478"/>
          <ac:cxnSpMkLst>
            <pc:docMk/>
            <pc:sldMk cId="660560126" sldId="308"/>
            <ac:cxnSpMk id="54" creationId="{DD8953FA-7092-0C79-8C8B-F8775FD1EB2E}"/>
          </ac:cxnSpMkLst>
        </pc:cxnChg>
        <pc:cxnChg chg="add del">
          <ac:chgData name="Wijeratne D.M.S.D it21138386" userId="45fd3dc1-0149-44fd-a853-d125b9b9ad8c" providerId="ADAL" clId="{BD5E85F8-C29A-4E46-B60C-49DB5235AF5A}" dt="2024-05-05T05:34:51.072" v="1674" actId="478"/>
          <ac:cxnSpMkLst>
            <pc:docMk/>
            <pc:sldMk cId="660560126" sldId="308"/>
            <ac:cxnSpMk id="55" creationId="{973D120D-0F6F-FC2B-10A9-E2D9397B878F}"/>
          </ac:cxnSpMkLst>
        </pc:cxnChg>
        <pc:cxnChg chg="add del">
          <ac:chgData name="Wijeratne D.M.S.D it21138386" userId="45fd3dc1-0149-44fd-a853-d125b9b9ad8c" providerId="ADAL" clId="{BD5E85F8-C29A-4E46-B60C-49DB5235AF5A}" dt="2024-05-05T05:27:28.599" v="1478" actId="478"/>
          <ac:cxnSpMkLst>
            <pc:docMk/>
            <pc:sldMk cId="660560126" sldId="308"/>
            <ac:cxnSpMk id="56" creationId="{2CEC3BE5-3547-135D-AF28-735D9B67F9F7}"/>
          </ac:cxnSpMkLst>
        </pc:cxnChg>
        <pc:cxnChg chg="add del">
          <ac:chgData name="Wijeratne D.M.S.D it21138386" userId="45fd3dc1-0149-44fd-a853-d125b9b9ad8c" providerId="ADAL" clId="{BD5E85F8-C29A-4E46-B60C-49DB5235AF5A}" dt="2024-05-05T05:27:24.371" v="1474" actId="478"/>
          <ac:cxnSpMkLst>
            <pc:docMk/>
            <pc:sldMk cId="660560126" sldId="308"/>
            <ac:cxnSpMk id="57" creationId="{005D0209-9B8D-C637-B5C5-3E273D6A464B}"/>
          </ac:cxnSpMkLst>
        </pc:cxnChg>
        <pc:cxnChg chg="add del">
          <ac:chgData name="Wijeratne D.M.S.D it21138386" userId="45fd3dc1-0149-44fd-a853-d125b9b9ad8c" providerId="ADAL" clId="{BD5E85F8-C29A-4E46-B60C-49DB5235AF5A}" dt="2024-05-05T05:27:23.488" v="1473" actId="478"/>
          <ac:cxnSpMkLst>
            <pc:docMk/>
            <pc:sldMk cId="660560126" sldId="308"/>
            <ac:cxnSpMk id="58" creationId="{54E7D205-E5E5-0D7C-BBBA-36562B20B40E}"/>
          </ac:cxnSpMkLst>
        </pc:cxnChg>
        <pc:cxnChg chg="add del">
          <ac:chgData name="Wijeratne D.M.S.D it21138386" userId="45fd3dc1-0149-44fd-a853-d125b9b9ad8c" providerId="ADAL" clId="{BD5E85F8-C29A-4E46-B60C-49DB5235AF5A}" dt="2024-05-05T05:28:38.862" v="1503" actId="478"/>
          <ac:cxnSpMkLst>
            <pc:docMk/>
            <pc:sldMk cId="660560126" sldId="308"/>
            <ac:cxnSpMk id="59" creationId="{0E626C89-E0DB-F245-FBF9-67E6E9DBE8C2}"/>
          </ac:cxnSpMkLst>
        </pc:cxnChg>
      </pc:sldChg>
      <pc:sldChg chg="addSp delSp modSp add mod delAnim modAnim modNotesTx">
        <pc:chgData name="Wijeratne D.M.S.D it21138386" userId="45fd3dc1-0149-44fd-a853-d125b9b9ad8c" providerId="ADAL" clId="{BD5E85F8-C29A-4E46-B60C-49DB5235AF5A}" dt="2024-05-06T09:34:04.835" v="5763" actId="20577"/>
        <pc:sldMkLst>
          <pc:docMk/>
          <pc:sldMk cId="2009450483" sldId="309"/>
        </pc:sldMkLst>
        <pc:spChg chg="add mod">
          <ac:chgData name="Wijeratne D.M.S.D it21138386" userId="45fd3dc1-0149-44fd-a853-d125b9b9ad8c" providerId="ADAL" clId="{BD5E85F8-C29A-4E46-B60C-49DB5235AF5A}" dt="2024-05-05T10:02:00.765" v="3811"/>
          <ac:spMkLst>
            <pc:docMk/>
            <pc:sldMk cId="2009450483" sldId="309"/>
            <ac:spMk id="2" creationId="{55EAD3D5-D40B-0C47-2622-450F47E08206}"/>
          </ac:spMkLst>
        </pc:spChg>
        <pc:spChg chg="add del mod">
          <ac:chgData name="Wijeratne D.M.S.D it21138386" userId="45fd3dc1-0149-44fd-a853-d125b9b9ad8c" providerId="ADAL" clId="{BD5E85F8-C29A-4E46-B60C-49DB5235AF5A}" dt="2024-05-05T06:49:59.831" v="2046" actId="478"/>
          <ac:spMkLst>
            <pc:docMk/>
            <pc:sldMk cId="2009450483" sldId="309"/>
            <ac:spMk id="26" creationId="{B03E43E7-31B9-CFC6-985B-B5467D0958B0}"/>
          </ac:spMkLst>
        </pc:spChg>
        <pc:spChg chg="add del mod">
          <ac:chgData name="Wijeratne D.M.S.D it21138386" userId="45fd3dc1-0149-44fd-a853-d125b9b9ad8c" providerId="ADAL" clId="{BD5E85F8-C29A-4E46-B60C-49DB5235AF5A}" dt="2024-05-05T07:30:42.422" v="2076" actId="478"/>
          <ac:spMkLst>
            <pc:docMk/>
            <pc:sldMk cId="2009450483" sldId="309"/>
            <ac:spMk id="43" creationId="{834E5B82-1F2C-BC7C-73A9-2D22DF62D765}"/>
          </ac:spMkLst>
        </pc:spChg>
        <pc:spChg chg="add mod">
          <ac:chgData name="Wijeratne D.M.S.D it21138386" userId="45fd3dc1-0149-44fd-a853-d125b9b9ad8c" providerId="ADAL" clId="{BD5E85F8-C29A-4E46-B60C-49DB5235AF5A}" dt="2024-05-05T07:38:03.254" v="2225"/>
          <ac:spMkLst>
            <pc:docMk/>
            <pc:sldMk cId="2009450483" sldId="309"/>
            <ac:spMk id="44" creationId="{BBCA2776-8092-965F-7F47-E0ACD20DF0B5}"/>
          </ac:spMkLst>
        </pc:spChg>
        <pc:spChg chg="add mod">
          <ac:chgData name="Wijeratne D.M.S.D it21138386" userId="45fd3dc1-0149-44fd-a853-d125b9b9ad8c" providerId="ADAL" clId="{BD5E85F8-C29A-4E46-B60C-49DB5235AF5A}" dt="2024-05-05T12:05:16.091" v="4808" actId="20577"/>
          <ac:spMkLst>
            <pc:docMk/>
            <pc:sldMk cId="2009450483" sldId="309"/>
            <ac:spMk id="55" creationId="{B77029D7-CF4A-4C69-141E-5BA0FDEF1BC2}"/>
          </ac:spMkLst>
        </pc:spChg>
        <pc:spChg chg="add mod">
          <ac:chgData name="Wijeratne D.M.S.D it21138386" userId="45fd3dc1-0149-44fd-a853-d125b9b9ad8c" providerId="ADAL" clId="{BD5E85F8-C29A-4E46-B60C-49DB5235AF5A}" dt="2024-05-05T07:50:08.804" v="2347" actId="14100"/>
          <ac:spMkLst>
            <pc:docMk/>
            <pc:sldMk cId="2009450483" sldId="309"/>
            <ac:spMk id="56" creationId="{7B53D039-FF80-FDE1-7CCF-2761555AF023}"/>
          </ac:spMkLst>
        </pc:spChg>
        <pc:spChg chg="add mod">
          <ac:chgData name="Wijeratne D.M.S.D it21138386" userId="45fd3dc1-0149-44fd-a853-d125b9b9ad8c" providerId="ADAL" clId="{BD5E85F8-C29A-4E46-B60C-49DB5235AF5A}" dt="2024-05-05T07:50:03.336" v="2346" actId="14100"/>
          <ac:spMkLst>
            <pc:docMk/>
            <pc:sldMk cId="2009450483" sldId="309"/>
            <ac:spMk id="57" creationId="{53954CD5-1497-6C43-540A-1406D2BD6F5A}"/>
          </ac:spMkLst>
        </pc:spChg>
        <pc:spChg chg="add mod">
          <ac:chgData name="Wijeratne D.M.S.D it21138386" userId="45fd3dc1-0149-44fd-a853-d125b9b9ad8c" providerId="ADAL" clId="{BD5E85F8-C29A-4E46-B60C-49DB5235AF5A}" dt="2024-05-05T07:50:25.565" v="2350" actId="14100"/>
          <ac:spMkLst>
            <pc:docMk/>
            <pc:sldMk cId="2009450483" sldId="309"/>
            <ac:spMk id="58" creationId="{DCCF5EC2-57ED-9EDF-1E79-5D0CD7AE5465}"/>
          </ac:spMkLst>
        </pc:spChg>
        <pc:spChg chg="mod">
          <ac:chgData name="Wijeratne D.M.S.D it21138386" userId="45fd3dc1-0149-44fd-a853-d125b9b9ad8c" providerId="ADAL" clId="{BD5E85F8-C29A-4E46-B60C-49DB5235AF5A}" dt="2024-05-05T09:33:20.148" v="2935" actId="20577"/>
          <ac:spMkLst>
            <pc:docMk/>
            <pc:sldMk cId="2009450483" sldId="309"/>
            <ac:spMk id="854" creationId="{3F55AB50-4D72-7DA4-CBF9-C869B1A67B17}"/>
          </ac:spMkLst>
        </pc:spChg>
        <pc:spChg chg="add mod">
          <ac:chgData name="Wijeratne D.M.S.D it21138386" userId="45fd3dc1-0149-44fd-a853-d125b9b9ad8c" providerId="ADAL" clId="{BD5E85F8-C29A-4E46-B60C-49DB5235AF5A}" dt="2024-05-05T06:22:47.685" v="1834" actId="1582"/>
          <ac:spMkLst>
            <pc:docMk/>
            <pc:sldMk cId="2009450483" sldId="309"/>
            <ac:spMk id="867" creationId="{D12263D9-E146-0788-B794-8E1C0250C413}"/>
          </ac:spMkLst>
        </pc:spChg>
        <pc:spChg chg="mod">
          <ac:chgData name="Wijeratne D.M.S.D it21138386" userId="45fd3dc1-0149-44fd-a853-d125b9b9ad8c" providerId="ADAL" clId="{BD5E85F8-C29A-4E46-B60C-49DB5235AF5A}" dt="2024-05-05T06:50:51.633" v="2058" actId="1076"/>
          <ac:spMkLst>
            <pc:docMk/>
            <pc:sldMk cId="2009450483" sldId="309"/>
            <ac:spMk id="877" creationId="{00000000-0000-0000-0000-000000000000}"/>
          </ac:spMkLst>
        </pc:spChg>
        <pc:picChg chg="mod">
          <ac:chgData name="Wijeratne D.M.S.D it21138386" userId="45fd3dc1-0149-44fd-a853-d125b9b9ad8c" providerId="ADAL" clId="{BD5E85F8-C29A-4E46-B60C-49DB5235AF5A}" dt="2024-05-05T06:19:26.041" v="1817" actId="1076"/>
          <ac:picMkLst>
            <pc:docMk/>
            <pc:sldMk cId="2009450483" sldId="309"/>
            <ac:picMk id="46" creationId="{4C103775-4AA8-3D97-5340-5D0BD6CAFFCA}"/>
          </ac:picMkLst>
        </pc:picChg>
        <pc:cxnChg chg="add mod">
          <ac:chgData name="Wijeratne D.M.S.D it21138386" userId="45fd3dc1-0149-44fd-a853-d125b9b9ad8c" providerId="ADAL" clId="{BD5E85F8-C29A-4E46-B60C-49DB5235AF5A}" dt="2024-05-05T06:18:28.462" v="1800" actId="14100"/>
          <ac:cxnSpMkLst>
            <pc:docMk/>
            <pc:sldMk cId="2009450483" sldId="309"/>
            <ac:cxnSpMk id="3" creationId="{4E65E32D-17A0-2833-CCCF-016B54506099}"/>
          </ac:cxnSpMkLst>
        </pc:cxnChg>
        <pc:cxnChg chg="add mod">
          <ac:chgData name="Wijeratne D.M.S.D it21138386" userId="45fd3dc1-0149-44fd-a853-d125b9b9ad8c" providerId="ADAL" clId="{BD5E85F8-C29A-4E46-B60C-49DB5235AF5A}" dt="2024-05-05T06:18:36.327" v="1803" actId="14100"/>
          <ac:cxnSpMkLst>
            <pc:docMk/>
            <pc:sldMk cId="2009450483" sldId="309"/>
            <ac:cxnSpMk id="6" creationId="{1BBA88AA-38F5-B1BD-0771-F086FE0A19A8}"/>
          </ac:cxnSpMkLst>
        </pc:cxnChg>
        <pc:cxnChg chg="add mod">
          <ac:chgData name="Wijeratne D.M.S.D it21138386" userId="45fd3dc1-0149-44fd-a853-d125b9b9ad8c" providerId="ADAL" clId="{BD5E85F8-C29A-4E46-B60C-49DB5235AF5A}" dt="2024-05-05T06:18:42.095" v="1806" actId="14100"/>
          <ac:cxnSpMkLst>
            <pc:docMk/>
            <pc:sldMk cId="2009450483" sldId="309"/>
            <ac:cxnSpMk id="10" creationId="{0DA1BC38-990C-F48C-8B45-E5D8B9DBC4DA}"/>
          </ac:cxnSpMkLst>
        </pc:cxnChg>
        <pc:cxnChg chg="mod">
          <ac:chgData name="Wijeratne D.M.S.D it21138386" userId="45fd3dc1-0149-44fd-a853-d125b9b9ad8c" providerId="ADAL" clId="{BD5E85F8-C29A-4E46-B60C-49DB5235AF5A}" dt="2024-05-05T06:18:23.528" v="1797" actId="14100"/>
          <ac:cxnSpMkLst>
            <pc:docMk/>
            <pc:sldMk cId="2009450483" sldId="309"/>
            <ac:cxnSpMk id="11" creationId="{448DFE44-9023-E5FB-6439-D853CD31BC90}"/>
          </ac:cxnSpMkLst>
        </pc:cxnChg>
        <pc:cxnChg chg="add mod">
          <ac:chgData name="Wijeratne D.M.S.D it21138386" userId="45fd3dc1-0149-44fd-a853-d125b9b9ad8c" providerId="ADAL" clId="{BD5E85F8-C29A-4E46-B60C-49DB5235AF5A}" dt="2024-05-05T06:18:50.443" v="1811" actId="14100"/>
          <ac:cxnSpMkLst>
            <pc:docMk/>
            <pc:sldMk cId="2009450483" sldId="309"/>
            <ac:cxnSpMk id="15" creationId="{B1AE8ADC-C7F3-02F6-3354-31D0E91A31FE}"/>
          </ac:cxnSpMkLst>
        </pc:cxnChg>
        <pc:cxnChg chg="add del mod">
          <ac:chgData name="Wijeratne D.M.S.D it21138386" userId="45fd3dc1-0149-44fd-a853-d125b9b9ad8c" providerId="ADAL" clId="{BD5E85F8-C29A-4E46-B60C-49DB5235AF5A}" dt="2024-05-05T07:30:38.575" v="2075" actId="478"/>
          <ac:cxnSpMkLst>
            <pc:docMk/>
            <pc:sldMk cId="2009450483" sldId="309"/>
            <ac:cxnSpMk id="18" creationId="{3C8322F3-7912-4A31-5108-7BA03EC54740}"/>
          </ac:cxnSpMkLst>
        </pc:cxnChg>
        <pc:cxnChg chg="add del mod">
          <ac:chgData name="Wijeratne D.M.S.D it21138386" userId="45fd3dc1-0149-44fd-a853-d125b9b9ad8c" providerId="ADAL" clId="{BD5E85F8-C29A-4E46-B60C-49DB5235AF5A}" dt="2024-05-05T07:30:38.575" v="2075" actId="478"/>
          <ac:cxnSpMkLst>
            <pc:docMk/>
            <pc:sldMk cId="2009450483" sldId="309"/>
            <ac:cxnSpMk id="19" creationId="{DAB2DAE6-8102-0438-CE60-FB3D5E057F1B}"/>
          </ac:cxnSpMkLst>
        </pc:cxnChg>
        <pc:cxnChg chg="add del mod">
          <ac:chgData name="Wijeratne D.M.S.D it21138386" userId="45fd3dc1-0149-44fd-a853-d125b9b9ad8c" providerId="ADAL" clId="{BD5E85F8-C29A-4E46-B60C-49DB5235AF5A}" dt="2024-05-05T07:30:38.575" v="2075" actId="478"/>
          <ac:cxnSpMkLst>
            <pc:docMk/>
            <pc:sldMk cId="2009450483" sldId="309"/>
            <ac:cxnSpMk id="20" creationId="{B80560C0-F50A-A4C7-EB54-AE3F3F43F66C}"/>
          </ac:cxnSpMkLst>
        </pc:cxnChg>
        <pc:cxnChg chg="add del mod">
          <ac:chgData name="Wijeratne D.M.S.D it21138386" userId="45fd3dc1-0149-44fd-a853-d125b9b9ad8c" providerId="ADAL" clId="{BD5E85F8-C29A-4E46-B60C-49DB5235AF5A}" dt="2024-05-05T07:30:38.575" v="2075" actId="478"/>
          <ac:cxnSpMkLst>
            <pc:docMk/>
            <pc:sldMk cId="2009450483" sldId="309"/>
            <ac:cxnSpMk id="21" creationId="{B2C74F5E-AD94-6482-4909-5711173659D7}"/>
          </ac:cxnSpMkLst>
        </pc:cxnChg>
        <pc:cxnChg chg="add del mod">
          <ac:chgData name="Wijeratne D.M.S.D it21138386" userId="45fd3dc1-0149-44fd-a853-d125b9b9ad8c" providerId="ADAL" clId="{BD5E85F8-C29A-4E46-B60C-49DB5235AF5A}" dt="2024-05-05T07:30:38.575" v="2075" actId="478"/>
          <ac:cxnSpMkLst>
            <pc:docMk/>
            <pc:sldMk cId="2009450483" sldId="309"/>
            <ac:cxnSpMk id="22" creationId="{B179B94C-9702-0763-5B04-7446039DA50D}"/>
          </ac:cxnSpMkLst>
        </pc:cxnChg>
        <pc:cxnChg chg="add del mod">
          <ac:chgData name="Wijeratne D.M.S.D it21138386" userId="45fd3dc1-0149-44fd-a853-d125b9b9ad8c" providerId="ADAL" clId="{BD5E85F8-C29A-4E46-B60C-49DB5235AF5A}" dt="2024-05-05T07:30:38.575" v="2075" actId="478"/>
          <ac:cxnSpMkLst>
            <pc:docMk/>
            <pc:sldMk cId="2009450483" sldId="309"/>
            <ac:cxnSpMk id="23" creationId="{8D5700D7-F223-C0DE-C6CA-DEF47E721EDA}"/>
          </ac:cxnSpMkLst>
        </pc:cxnChg>
        <pc:cxnChg chg="add del mod">
          <ac:chgData name="Wijeratne D.M.S.D it21138386" userId="45fd3dc1-0149-44fd-a853-d125b9b9ad8c" providerId="ADAL" clId="{BD5E85F8-C29A-4E46-B60C-49DB5235AF5A}" dt="2024-05-05T07:30:38.575" v="2075" actId="478"/>
          <ac:cxnSpMkLst>
            <pc:docMk/>
            <pc:sldMk cId="2009450483" sldId="309"/>
            <ac:cxnSpMk id="24" creationId="{275B6E96-9994-BC4E-1858-4654B841EB1B}"/>
          </ac:cxnSpMkLst>
        </pc:cxnChg>
        <pc:cxnChg chg="add del mod">
          <ac:chgData name="Wijeratne D.M.S.D it21138386" userId="45fd3dc1-0149-44fd-a853-d125b9b9ad8c" providerId="ADAL" clId="{BD5E85F8-C29A-4E46-B60C-49DB5235AF5A}" dt="2024-05-05T07:30:38.575" v="2075" actId="478"/>
          <ac:cxnSpMkLst>
            <pc:docMk/>
            <pc:sldMk cId="2009450483" sldId="309"/>
            <ac:cxnSpMk id="25" creationId="{0A3A9372-70D9-286C-D61E-01CDF86C29D1}"/>
          </ac:cxnSpMkLst>
        </pc:cxnChg>
        <pc:cxnChg chg="add mod">
          <ac:chgData name="Wijeratne D.M.S.D it21138386" userId="45fd3dc1-0149-44fd-a853-d125b9b9ad8c" providerId="ADAL" clId="{BD5E85F8-C29A-4E46-B60C-49DB5235AF5A}" dt="2024-05-05T06:50:11.848" v="2050"/>
          <ac:cxnSpMkLst>
            <pc:docMk/>
            <pc:sldMk cId="2009450483" sldId="309"/>
            <ac:cxnSpMk id="27" creationId="{EB6FFA79-4265-4C1A-03BE-0B9DA8D431EF}"/>
          </ac:cxnSpMkLst>
        </pc:cxnChg>
        <pc:cxnChg chg="add mod">
          <ac:chgData name="Wijeratne D.M.S.D it21138386" userId="45fd3dc1-0149-44fd-a853-d125b9b9ad8c" providerId="ADAL" clId="{BD5E85F8-C29A-4E46-B60C-49DB5235AF5A}" dt="2024-05-05T06:50:11.848" v="2050"/>
          <ac:cxnSpMkLst>
            <pc:docMk/>
            <pc:sldMk cId="2009450483" sldId="309"/>
            <ac:cxnSpMk id="28" creationId="{A64191EB-0E1D-FC93-5395-624A0E377A8C}"/>
          </ac:cxnSpMkLst>
        </pc:cxnChg>
        <pc:cxnChg chg="add mod">
          <ac:chgData name="Wijeratne D.M.S.D it21138386" userId="45fd3dc1-0149-44fd-a853-d125b9b9ad8c" providerId="ADAL" clId="{BD5E85F8-C29A-4E46-B60C-49DB5235AF5A}" dt="2024-05-05T06:50:11.848" v="2050"/>
          <ac:cxnSpMkLst>
            <pc:docMk/>
            <pc:sldMk cId="2009450483" sldId="309"/>
            <ac:cxnSpMk id="29" creationId="{86C04ECC-070D-551A-5D75-BCA347F29D81}"/>
          </ac:cxnSpMkLst>
        </pc:cxnChg>
        <pc:cxnChg chg="add mod">
          <ac:chgData name="Wijeratne D.M.S.D it21138386" userId="45fd3dc1-0149-44fd-a853-d125b9b9ad8c" providerId="ADAL" clId="{BD5E85F8-C29A-4E46-B60C-49DB5235AF5A}" dt="2024-05-05T06:50:11.848" v="2050"/>
          <ac:cxnSpMkLst>
            <pc:docMk/>
            <pc:sldMk cId="2009450483" sldId="309"/>
            <ac:cxnSpMk id="30" creationId="{B9CC05D9-675A-A9C4-D5BD-99476697AAE9}"/>
          </ac:cxnSpMkLst>
        </pc:cxnChg>
        <pc:cxnChg chg="add mod">
          <ac:chgData name="Wijeratne D.M.S.D it21138386" userId="45fd3dc1-0149-44fd-a853-d125b9b9ad8c" providerId="ADAL" clId="{BD5E85F8-C29A-4E46-B60C-49DB5235AF5A}" dt="2024-05-05T06:50:11.848" v="2050"/>
          <ac:cxnSpMkLst>
            <pc:docMk/>
            <pc:sldMk cId="2009450483" sldId="309"/>
            <ac:cxnSpMk id="31" creationId="{02DE91E1-80EA-49DF-6455-51699DC3B7A2}"/>
          </ac:cxnSpMkLst>
        </pc:cxnChg>
        <pc:cxnChg chg="add mod">
          <ac:chgData name="Wijeratne D.M.S.D it21138386" userId="45fd3dc1-0149-44fd-a853-d125b9b9ad8c" providerId="ADAL" clId="{BD5E85F8-C29A-4E46-B60C-49DB5235AF5A}" dt="2024-05-05T06:50:11.848" v="2050"/>
          <ac:cxnSpMkLst>
            <pc:docMk/>
            <pc:sldMk cId="2009450483" sldId="309"/>
            <ac:cxnSpMk id="32" creationId="{52DC2128-4B1A-B63A-5856-19C80B038CCC}"/>
          </ac:cxnSpMkLst>
        </pc:cxnChg>
        <pc:cxnChg chg="add mod">
          <ac:chgData name="Wijeratne D.M.S.D it21138386" userId="45fd3dc1-0149-44fd-a853-d125b9b9ad8c" providerId="ADAL" clId="{BD5E85F8-C29A-4E46-B60C-49DB5235AF5A}" dt="2024-05-05T06:50:11.848" v="2050"/>
          <ac:cxnSpMkLst>
            <pc:docMk/>
            <pc:sldMk cId="2009450483" sldId="309"/>
            <ac:cxnSpMk id="33" creationId="{1B7C5DC6-BC6D-C5D9-D752-96E521889365}"/>
          </ac:cxnSpMkLst>
        </pc:cxnChg>
        <pc:cxnChg chg="add mod">
          <ac:chgData name="Wijeratne D.M.S.D it21138386" userId="45fd3dc1-0149-44fd-a853-d125b9b9ad8c" providerId="ADAL" clId="{BD5E85F8-C29A-4E46-B60C-49DB5235AF5A}" dt="2024-05-05T06:50:11.848" v="2050"/>
          <ac:cxnSpMkLst>
            <pc:docMk/>
            <pc:sldMk cId="2009450483" sldId="309"/>
            <ac:cxnSpMk id="34" creationId="{921F9117-F591-C78E-6A1E-A4AD1CB9A15D}"/>
          </ac:cxnSpMkLst>
        </pc:cxnChg>
        <pc:cxnChg chg="add mod">
          <ac:chgData name="Wijeratne D.M.S.D it21138386" userId="45fd3dc1-0149-44fd-a853-d125b9b9ad8c" providerId="ADAL" clId="{BD5E85F8-C29A-4E46-B60C-49DB5235AF5A}" dt="2024-05-05T07:38:11.024" v="2226"/>
          <ac:cxnSpMkLst>
            <pc:docMk/>
            <pc:sldMk cId="2009450483" sldId="309"/>
            <ac:cxnSpMk id="45" creationId="{F1C24A9A-2119-6461-EDB6-57BEAA521009}"/>
          </ac:cxnSpMkLst>
        </pc:cxnChg>
        <pc:cxnChg chg="add mod">
          <ac:chgData name="Wijeratne D.M.S.D it21138386" userId="45fd3dc1-0149-44fd-a853-d125b9b9ad8c" providerId="ADAL" clId="{BD5E85F8-C29A-4E46-B60C-49DB5235AF5A}" dt="2024-05-05T07:38:11.024" v="2226"/>
          <ac:cxnSpMkLst>
            <pc:docMk/>
            <pc:sldMk cId="2009450483" sldId="309"/>
            <ac:cxnSpMk id="48" creationId="{676C7B2A-F239-05AE-0527-81DD4F672DFB}"/>
          </ac:cxnSpMkLst>
        </pc:cxnChg>
        <pc:cxnChg chg="add mod">
          <ac:chgData name="Wijeratne D.M.S.D it21138386" userId="45fd3dc1-0149-44fd-a853-d125b9b9ad8c" providerId="ADAL" clId="{BD5E85F8-C29A-4E46-B60C-49DB5235AF5A}" dt="2024-05-05T07:38:11.024" v="2226"/>
          <ac:cxnSpMkLst>
            <pc:docMk/>
            <pc:sldMk cId="2009450483" sldId="309"/>
            <ac:cxnSpMk id="49" creationId="{1EC6BA84-FA86-78C7-0EBE-E30D6D3C1099}"/>
          </ac:cxnSpMkLst>
        </pc:cxnChg>
        <pc:cxnChg chg="add mod">
          <ac:chgData name="Wijeratne D.M.S.D it21138386" userId="45fd3dc1-0149-44fd-a853-d125b9b9ad8c" providerId="ADAL" clId="{BD5E85F8-C29A-4E46-B60C-49DB5235AF5A}" dt="2024-05-05T07:38:11.024" v="2226"/>
          <ac:cxnSpMkLst>
            <pc:docMk/>
            <pc:sldMk cId="2009450483" sldId="309"/>
            <ac:cxnSpMk id="50" creationId="{DEBE3FCB-D920-C4AC-5BB8-157395036947}"/>
          </ac:cxnSpMkLst>
        </pc:cxnChg>
        <pc:cxnChg chg="add mod">
          <ac:chgData name="Wijeratne D.M.S.D it21138386" userId="45fd3dc1-0149-44fd-a853-d125b9b9ad8c" providerId="ADAL" clId="{BD5E85F8-C29A-4E46-B60C-49DB5235AF5A}" dt="2024-05-05T07:38:11.024" v="2226"/>
          <ac:cxnSpMkLst>
            <pc:docMk/>
            <pc:sldMk cId="2009450483" sldId="309"/>
            <ac:cxnSpMk id="51" creationId="{431378AD-1588-3AEB-B65A-DF4DD4278CBB}"/>
          </ac:cxnSpMkLst>
        </pc:cxnChg>
        <pc:cxnChg chg="add mod">
          <ac:chgData name="Wijeratne D.M.S.D it21138386" userId="45fd3dc1-0149-44fd-a853-d125b9b9ad8c" providerId="ADAL" clId="{BD5E85F8-C29A-4E46-B60C-49DB5235AF5A}" dt="2024-05-05T07:38:11.024" v="2226"/>
          <ac:cxnSpMkLst>
            <pc:docMk/>
            <pc:sldMk cId="2009450483" sldId="309"/>
            <ac:cxnSpMk id="52" creationId="{530CAD44-D6C8-B635-24F7-054D0A460054}"/>
          </ac:cxnSpMkLst>
        </pc:cxnChg>
        <pc:cxnChg chg="add mod">
          <ac:chgData name="Wijeratne D.M.S.D it21138386" userId="45fd3dc1-0149-44fd-a853-d125b9b9ad8c" providerId="ADAL" clId="{BD5E85F8-C29A-4E46-B60C-49DB5235AF5A}" dt="2024-05-05T07:38:11.024" v="2226"/>
          <ac:cxnSpMkLst>
            <pc:docMk/>
            <pc:sldMk cId="2009450483" sldId="309"/>
            <ac:cxnSpMk id="53" creationId="{A9B34A14-0B55-B548-F372-CA81C88BEDFE}"/>
          </ac:cxnSpMkLst>
        </pc:cxnChg>
        <pc:cxnChg chg="add mod">
          <ac:chgData name="Wijeratne D.M.S.D it21138386" userId="45fd3dc1-0149-44fd-a853-d125b9b9ad8c" providerId="ADAL" clId="{BD5E85F8-C29A-4E46-B60C-49DB5235AF5A}" dt="2024-05-05T07:38:11.024" v="2226"/>
          <ac:cxnSpMkLst>
            <pc:docMk/>
            <pc:sldMk cId="2009450483" sldId="309"/>
            <ac:cxnSpMk id="54" creationId="{F9AACA5B-E93F-9C19-CB43-AC87D9318A06}"/>
          </ac:cxnSpMkLst>
        </pc:cxnChg>
        <pc:cxnChg chg="del">
          <ac:chgData name="Wijeratne D.M.S.D it21138386" userId="45fd3dc1-0149-44fd-a853-d125b9b9ad8c" providerId="ADAL" clId="{BD5E85F8-C29A-4E46-B60C-49DB5235AF5A}" dt="2024-05-05T06:25:39.652" v="1942" actId="478"/>
          <ac:cxnSpMkLst>
            <pc:docMk/>
            <pc:sldMk cId="2009450483" sldId="309"/>
            <ac:cxnSpMk id="60" creationId="{62C1E5CF-A026-20D2-2CDC-44F99D553F8A}"/>
          </ac:cxnSpMkLst>
        </pc:cxnChg>
      </pc:sldChg>
      <pc:sldChg chg="addSp delSp modSp add del mod delAnim modAnim">
        <pc:chgData name="Wijeratne D.M.S.D it21138386" userId="45fd3dc1-0149-44fd-a853-d125b9b9ad8c" providerId="ADAL" clId="{BD5E85F8-C29A-4E46-B60C-49DB5235AF5A}" dt="2024-05-05T07:41:39.069" v="2238" actId="2696"/>
        <pc:sldMkLst>
          <pc:docMk/>
          <pc:sldMk cId="2665044529" sldId="310"/>
        </pc:sldMkLst>
        <pc:spChg chg="add mod">
          <ac:chgData name="Wijeratne D.M.S.D it21138386" userId="45fd3dc1-0149-44fd-a853-d125b9b9ad8c" providerId="ADAL" clId="{BD5E85F8-C29A-4E46-B60C-49DB5235AF5A}" dt="2024-05-05T07:34:56.734" v="2194"/>
          <ac:spMkLst>
            <pc:docMk/>
            <pc:sldMk cId="2665044529" sldId="310"/>
            <ac:spMk id="2" creationId="{13BE6E72-5901-8393-B57A-51FC4EE02EBD}"/>
          </ac:spMkLst>
        </pc:spChg>
        <pc:spChg chg="add mod">
          <ac:chgData name="Wijeratne D.M.S.D it21138386" userId="45fd3dc1-0149-44fd-a853-d125b9b9ad8c" providerId="ADAL" clId="{BD5E85F8-C29A-4E46-B60C-49DB5235AF5A}" dt="2024-05-05T07:35:05.099" v="2195"/>
          <ac:spMkLst>
            <pc:docMk/>
            <pc:sldMk cId="2665044529" sldId="310"/>
            <ac:spMk id="26" creationId="{108D4911-74EC-6114-172D-0D210CAABD6D}"/>
          </ac:spMkLst>
        </pc:spChg>
        <pc:spChg chg="add del mod">
          <ac:chgData name="Wijeratne D.M.S.D it21138386" userId="45fd3dc1-0149-44fd-a853-d125b9b9ad8c" providerId="ADAL" clId="{BD5E85F8-C29A-4E46-B60C-49DB5235AF5A}" dt="2024-05-05T07:35:16.317" v="2201" actId="478"/>
          <ac:spMkLst>
            <pc:docMk/>
            <pc:sldMk cId="2665044529" sldId="310"/>
            <ac:spMk id="35" creationId="{72B90D16-5A2E-CA5E-CCB7-CBBB649A728E}"/>
          </ac:spMkLst>
        </pc:spChg>
        <pc:spChg chg="mod">
          <ac:chgData name="Wijeratne D.M.S.D it21138386" userId="45fd3dc1-0149-44fd-a853-d125b9b9ad8c" providerId="ADAL" clId="{BD5E85F8-C29A-4E46-B60C-49DB5235AF5A}" dt="2024-05-05T07:36:32.542" v="2220" actId="1076"/>
          <ac:spMkLst>
            <pc:docMk/>
            <pc:sldMk cId="2665044529" sldId="310"/>
            <ac:spMk id="43" creationId="{834E5B82-1F2C-BC7C-73A9-2D22DF62D765}"/>
          </ac:spMkLst>
        </pc:spChg>
        <pc:spChg chg="mod">
          <ac:chgData name="Wijeratne D.M.S.D it21138386" userId="45fd3dc1-0149-44fd-a853-d125b9b9ad8c" providerId="ADAL" clId="{BD5E85F8-C29A-4E46-B60C-49DB5235AF5A}" dt="2024-05-05T07:33:56.019" v="2181" actId="20577"/>
          <ac:spMkLst>
            <pc:docMk/>
            <pc:sldMk cId="2665044529" sldId="310"/>
            <ac:spMk id="854" creationId="{3F55AB50-4D72-7DA4-CBF9-C869B1A67B17}"/>
          </ac:spMkLst>
        </pc:spChg>
        <pc:spChg chg="del">
          <ac:chgData name="Wijeratne D.M.S.D it21138386" userId="45fd3dc1-0149-44fd-a853-d125b9b9ad8c" providerId="ADAL" clId="{BD5E85F8-C29A-4E46-B60C-49DB5235AF5A}" dt="2024-05-05T07:30:49.015" v="2078" actId="478"/>
          <ac:spMkLst>
            <pc:docMk/>
            <pc:sldMk cId="2665044529" sldId="310"/>
            <ac:spMk id="867" creationId="{D12263D9-E146-0788-B794-8E1C0250C413}"/>
          </ac:spMkLst>
        </pc:spChg>
        <pc:cxnChg chg="del">
          <ac:chgData name="Wijeratne D.M.S.D it21138386" userId="45fd3dc1-0149-44fd-a853-d125b9b9ad8c" providerId="ADAL" clId="{BD5E85F8-C29A-4E46-B60C-49DB5235AF5A}" dt="2024-05-05T07:30:49.015" v="2078" actId="478"/>
          <ac:cxnSpMkLst>
            <pc:docMk/>
            <pc:sldMk cId="2665044529" sldId="310"/>
            <ac:cxnSpMk id="3" creationId="{4E65E32D-17A0-2833-CCCF-016B54506099}"/>
          </ac:cxnSpMkLst>
        </pc:cxnChg>
        <pc:cxnChg chg="add mod">
          <ac:chgData name="Wijeratne D.M.S.D it21138386" userId="45fd3dc1-0149-44fd-a853-d125b9b9ad8c" providerId="ADAL" clId="{BD5E85F8-C29A-4E46-B60C-49DB5235AF5A}" dt="2024-05-05T07:35:11.048" v="2197" actId="1076"/>
          <ac:cxnSpMkLst>
            <pc:docMk/>
            <pc:sldMk cId="2665044529" sldId="310"/>
            <ac:cxnSpMk id="4" creationId="{E5C5B611-F7CC-6816-8A24-62FF72448A17}"/>
          </ac:cxnSpMkLst>
        </pc:cxnChg>
        <pc:cxnChg chg="add mod">
          <ac:chgData name="Wijeratne D.M.S.D it21138386" userId="45fd3dc1-0149-44fd-a853-d125b9b9ad8c" providerId="ADAL" clId="{BD5E85F8-C29A-4E46-B60C-49DB5235AF5A}" dt="2024-05-05T07:35:05.099" v="2195"/>
          <ac:cxnSpMkLst>
            <pc:docMk/>
            <pc:sldMk cId="2665044529" sldId="310"/>
            <ac:cxnSpMk id="5" creationId="{D317496E-0CE1-ABB6-4863-B982FEF00690}"/>
          </ac:cxnSpMkLst>
        </pc:cxnChg>
        <pc:cxnChg chg="del">
          <ac:chgData name="Wijeratne D.M.S.D it21138386" userId="45fd3dc1-0149-44fd-a853-d125b9b9ad8c" providerId="ADAL" clId="{BD5E85F8-C29A-4E46-B60C-49DB5235AF5A}" dt="2024-05-05T07:30:49.015" v="2078" actId="478"/>
          <ac:cxnSpMkLst>
            <pc:docMk/>
            <pc:sldMk cId="2665044529" sldId="310"/>
            <ac:cxnSpMk id="6" creationId="{1BBA88AA-38F5-B1BD-0771-F086FE0A19A8}"/>
          </ac:cxnSpMkLst>
        </pc:cxnChg>
        <pc:cxnChg chg="add mod">
          <ac:chgData name="Wijeratne D.M.S.D it21138386" userId="45fd3dc1-0149-44fd-a853-d125b9b9ad8c" providerId="ADAL" clId="{BD5E85F8-C29A-4E46-B60C-49DB5235AF5A}" dt="2024-05-05T07:35:05.099" v="2195"/>
          <ac:cxnSpMkLst>
            <pc:docMk/>
            <pc:sldMk cId="2665044529" sldId="310"/>
            <ac:cxnSpMk id="7" creationId="{CFA2F671-1B79-AB56-F979-43DDAC93D0AB}"/>
          </ac:cxnSpMkLst>
        </pc:cxnChg>
        <pc:cxnChg chg="del">
          <ac:chgData name="Wijeratne D.M.S.D it21138386" userId="45fd3dc1-0149-44fd-a853-d125b9b9ad8c" providerId="ADAL" clId="{BD5E85F8-C29A-4E46-B60C-49DB5235AF5A}" dt="2024-05-05T07:30:49.015" v="2078" actId="478"/>
          <ac:cxnSpMkLst>
            <pc:docMk/>
            <pc:sldMk cId="2665044529" sldId="310"/>
            <ac:cxnSpMk id="8" creationId="{5EE5997F-146A-4CA7-D2BA-EC2EEC6733E9}"/>
          </ac:cxnSpMkLst>
        </pc:cxnChg>
        <pc:cxnChg chg="add mod">
          <ac:chgData name="Wijeratne D.M.S.D it21138386" userId="45fd3dc1-0149-44fd-a853-d125b9b9ad8c" providerId="ADAL" clId="{BD5E85F8-C29A-4E46-B60C-49DB5235AF5A}" dt="2024-05-05T07:35:05.099" v="2195"/>
          <ac:cxnSpMkLst>
            <pc:docMk/>
            <pc:sldMk cId="2665044529" sldId="310"/>
            <ac:cxnSpMk id="9" creationId="{4639A3B4-26A1-DCA7-F8FD-B4FADD21966B}"/>
          </ac:cxnSpMkLst>
        </pc:cxnChg>
        <pc:cxnChg chg="del">
          <ac:chgData name="Wijeratne D.M.S.D it21138386" userId="45fd3dc1-0149-44fd-a853-d125b9b9ad8c" providerId="ADAL" clId="{BD5E85F8-C29A-4E46-B60C-49DB5235AF5A}" dt="2024-05-05T07:30:49.015" v="2078" actId="478"/>
          <ac:cxnSpMkLst>
            <pc:docMk/>
            <pc:sldMk cId="2665044529" sldId="310"/>
            <ac:cxnSpMk id="10" creationId="{0DA1BC38-990C-F48C-8B45-E5D8B9DBC4DA}"/>
          </ac:cxnSpMkLst>
        </pc:cxnChg>
        <pc:cxnChg chg="del">
          <ac:chgData name="Wijeratne D.M.S.D it21138386" userId="45fd3dc1-0149-44fd-a853-d125b9b9ad8c" providerId="ADAL" clId="{BD5E85F8-C29A-4E46-B60C-49DB5235AF5A}" dt="2024-05-05T07:30:49.015" v="2078" actId="478"/>
          <ac:cxnSpMkLst>
            <pc:docMk/>
            <pc:sldMk cId="2665044529" sldId="310"/>
            <ac:cxnSpMk id="11" creationId="{448DFE44-9023-E5FB-6439-D853CD31BC90}"/>
          </ac:cxnSpMkLst>
        </pc:cxnChg>
        <pc:cxnChg chg="add mod">
          <ac:chgData name="Wijeratne D.M.S.D it21138386" userId="45fd3dc1-0149-44fd-a853-d125b9b9ad8c" providerId="ADAL" clId="{BD5E85F8-C29A-4E46-B60C-49DB5235AF5A}" dt="2024-05-05T07:35:05.099" v="2195"/>
          <ac:cxnSpMkLst>
            <pc:docMk/>
            <pc:sldMk cId="2665044529" sldId="310"/>
            <ac:cxnSpMk id="12" creationId="{77AAF9F5-4659-8931-016E-C08F949464A6}"/>
          </ac:cxnSpMkLst>
        </pc:cxnChg>
        <pc:cxnChg chg="add mod">
          <ac:chgData name="Wijeratne D.M.S.D it21138386" userId="45fd3dc1-0149-44fd-a853-d125b9b9ad8c" providerId="ADAL" clId="{BD5E85F8-C29A-4E46-B60C-49DB5235AF5A}" dt="2024-05-05T07:35:05.099" v="2195"/>
          <ac:cxnSpMkLst>
            <pc:docMk/>
            <pc:sldMk cId="2665044529" sldId="310"/>
            <ac:cxnSpMk id="13" creationId="{F925B9C1-3C54-F653-E858-E9CD2B7FEE2F}"/>
          </ac:cxnSpMkLst>
        </pc:cxnChg>
        <pc:cxnChg chg="del">
          <ac:chgData name="Wijeratne D.M.S.D it21138386" userId="45fd3dc1-0149-44fd-a853-d125b9b9ad8c" providerId="ADAL" clId="{BD5E85F8-C29A-4E46-B60C-49DB5235AF5A}" dt="2024-05-05T07:30:49.015" v="2078" actId="478"/>
          <ac:cxnSpMkLst>
            <pc:docMk/>
            <pc:sldMk cId="2665044529" sldId="310"/>
            <ac:cxnSpMk id="14" creationId="{FFF55CF2-F400-9A01-A9A3-A9AB5E3A47A0}"/>
          </ac:cxnSpMkLst>
        </pc:cxnChg>
        <pc:cxnChg chg="del">
          <ac:chgData name="Wijeratne D.M.S.D it21138386" userId="45fd3dc1-0149-44fd-a853-d125b9b9ad8c" providerId="ADAL" clId="{BD5E85F8-C29A-4E46-B60C-49DB5235AF5A}" dt="2024-05-05T07:30:49.015" v="2078" actId="478"/>
          <ac:cxnSpMkLst>
            <pc:docMk/>
            <pc:sldMk cId="2665044529" sldId="310"/>
            <ac:cxnSpMk id="15" creationId="{B1AE8ADC-C7F3-02F6-3354-31D0E91A31FE}"/>
          </ac:cxnSpMkLst>
        </pc:cxnChg>
        <pc:cxnChg chg="add mod">
          <ac:chgData name="Wijeratne D.M.S.D it21138386" userId="45fd3dc1-0149-44fd-a853-d125b9b9ad8c" providerId="ADAL" clId="{BD5E85F8-C29A-4E46-B60C-49DB5235AF5A}" dt="2024-05-05T07:35:05.099" v="2195"/>
          <ac:cxnSpMkLst>
            <pc:docMk/>
            <pc:sldMk cId="2665044529" sldId="310"/>
            <ac:cxnSpMk id="16" creationId="{FFE9C589-3AF1-57B9-F35E-B4D8272573AC}"/>
          </ac:cxnSpMkLst>
        </pc:cxnChg>
        <pc:cxnChg chg="add mod">
          <ac:chgData name="Wijeratne D.M.S.D it21138386" userId="45fd3dc1-0149-44fd-a853-d125b9b9ad8c" providerId="ADAL" clId="{BD5E85F8-C29A-4E46-B60C-49DB5235AF5A}" dt="2024-05-05T07:35:05.099" v="2195"/>
          <ac:cxnSpMkLst>
            <pc:docMk/>
            <pc:sldMk cId="2665044529" sldId="310"/>
            <ac:cxnSpMk id="17" creationId="{16045CD3-41C4-936D-6D94-F98DD03EC842}"/>
          </ac:cxnSpMkLst>
        </pc:cxnChg>
        <pc:cxnChg chg="del">
          <ac:chgData name="Wijeratne D.M.S.D it21138386" userId="45fd3dc1-0149-44fd-a853-d125b9b9ad8c" providerId="ADAL" clId="{BD5E85F8-C29A-4E46-B60C-49DB5235AF5A}" dt="2024-05-05T07:30:45.620" v="2077" actId="478"/>
          <ac:cxnSpMkLst>
            <pc:docMk/>
            <pc:sldMk cId="2665044529" sldId="310"/>
            <ac:cxnSpMk id="18" creationId="{3C8322F3-7912-4A31-5108-7BA03EC54740}"/>
          </ac:cxnSpMkLst>
        </pc:cxnChg>
        <pc:cxnChg chg="del">
          <ac:chgData name="Wijeratne D.M.S.D it21138386" userId="45fd3dc1-0149-44fd-a853-d125b9b9ad8c" providerId="ADAL" clId="{BD5E85F8-C29A-4E46-B60C-49DB5235AF5A}" dt="2024-05-05T07:30:45.620" v="2077" actId="478"/>
          <ac:cxnSpMkLst>
            <pc:docMk/>
            <pc:sldMk cId="2665044529" sldId="310"/>
            <ac:cxnSpMk id="19" creationId="{DAB2DAE6-8102-0438-CE60-FB3D5E057F1B}"/>
          </ac:cxnSpMkLst>
        </pc:cxnChg>
        <pc:cxnChg chg="del">
          <ac:chgData name="Wijeratne D.M.S.D it21138386" userId="45fd3dc1-0149-44fd-a853-d125b9b9ad8c" providerId="ADAL" clId="{BD5E85F8-C29A-4E46-B60C-49DB5235AF5A}" dt="2024-05-05T07:30:45.620" v="2077" actId="478"/>
          <ac:cxnSpMkLst>
            <pc:docMk/>
            <pc:sldMk cId="2665044529" sldId="310"/>
            <ac:cxnSpMk id="20" creationId="{B80560C0-F50A-A4C7-EB54-AE3F3F43F66C}"/>
          </ac:cxnSpMkLst>
        </pc:cxnChg>
        <pc:cxnChg chg="del">
          <ac:chgData name="Wijeratne D.M.S.D it21138386" userId="45fd3dc1-0149-44fd-a853-d125b9b9ad8c" providerId="ADAL" clId="{BD5E85F8-C29A-4E46-B60C-49DB5235AF5A}" dt="2024-05-05T07:30:45.620" v="2077" actId="478"/>
          <ac:cxnSpMkLst>
            <pc:docMk/>
            <pc:sldMk cId="2665044529" sldId="310"/>
            <ac:cxnSpMk id="21" creationId="{B2C74F5E-AD94-6482-4909-5711173659D7}"/>
          </ac:cxnSpMkLst>
        </pc:cxnChg>
        <pc:cxnChg chg="del">
          <ac:chgData name="Wijeratne D.M.S.D it21138386" userId="45fd3dc1-0149-44fd-a853-d125b9b9ad8c" providerId="ADAL" clId="{BD5E85F8-C29A-4E46-B60C-49DB5235AF5A}" dt="2024-05-05T07:30:45.620" v="2077" actId="478"/>
          <ac:cxnSpMkLst>
            <pc:docMk/>
            <pc:sldMk cId="2665044529" sldId="310"/>
            <ac:cxnSpMk id="22" creationId="{B179B94C-9702-0763-5B04-7446039DA50D}"/>
          </ac:cxnSpMkLst>
        </pc:cxnChg>
        <pc:cxnChg chg="del">
          <ac:chgData name="Wijeratne D.M.S.D it21138386" userId="45fd3dc1-0149-44fd-a853-d125b9b9ad8c" providerId="ADAL" clId="{BD5E85F8-C29A-4E46-B60C-49DB5235AF5A}" dt="2024-05-05T07:30:45.620" v="2077" actId="478"/>
          <ac:cxnSpMkLst>
            <pc:docMk/>
            <pc:sldMk cId="2665044529" sldId="310"/>
            <ac:cxnSpMk id="23" creationId="{8D5700D7-F223-C0DE-C6CA-DEF47E721EDA}"/>
          </ac:cxnSpMkLst>
        </pc:cxnChg>
        <pc:cxnChg chg="del">
          <ac:chgData name="Wijeratne D.M.S.D it21138386" userId="45fd3dc1-0149-44fd-a853-d125b9b9ad8c" providerId="ADAL" clId="{BD5E85F8-C29A-4E46-B60C-49DB5235AF5A}" dt="2024-05-05T07:30:45.620" v="2077" actId="478"/>
          <ac:cxnSpMkLst>
            <pc:docMk/>
            <pc:sldMk cId="2665044529" sldId="310"/>
            <ac:cxnSpMk id="24" creationId="{275B6E96-9994-BC4E-1858-4654B841EB1B}"/>
          </ac:cxnSpMkLst>
        </pc:cxnChg>
        <pc:cxnChg chg="del">
          <ac:chgData name="Wijeratne D.M.S.D it21138386" userId="45fd3dc1-0149-44fd-a853-d125b9b9ad8c" providerId="ADAL" clId="{BD5E85F8-C29A-4E46-B60C-49DB5235AF5A}" dt="2024-05-05T07:30:45.620" v="2077" actId="478"/>
          <ac:cxnSpMkLst>
            <pc:docMk/>
            <pc:sldMk cId="2665044529" sldId="310"/>
            <ac:cxnSpMk id="25" creationId="{0A3A9372-70D9-286C-D61E-01CDF86C29D1}"/>
          </ac:cxnSpMkLst>
        </pc:cxnChg>
        <pc:cxnChg chg="add mod">
          <ac:chgData name="Wijeratne D.M.S.D it21138386" userId="45fd3dc1-0149-44fd-a853-d125b9b9ad8c" providerId="ADAL" clId="{BD5E85F8-C29A-4E46-B60C-49DB5235AF5A}" dt="2024-05-05T07:35:38.491" v="2206" actId="14100"/>
          <ac:cxnSpMkLst>
            <pc:docMk/>
            <pc:sldMk cId="2665044529" sldId="310"/>
            <ac:cxnSpMk id="27" creationId="{5B0815C8-FBB5-2CAF-871C-45834119308C}"/>
          </ac:cxnSpMkLst>
        </pc:cxnChg>
        <pc:cxnChg chg="add mod">
          <ac:chgData name="Wijeratne D.M.S.D it21138386" userId="45fd3dc1-0149-44fd-a853-d125b9b9ad8c" providerId="ADAL" clId="{BD5E85F8-C29A-4E46-B60C-49DB5235AF5A}" dt="2024-05-05T07:35:43.360" v="2208" actId="14100"/>
          <ac:cxnSpMkLst>
            <pc:docMk/>
            <pc:sldMk cId="2665044529" sldId="310"/>
            <ac:cxnSpMk id="28" creationId="{8AD3D3E6-928B-9724-3535-1F01046A6000}"/>
          </ac:cxnSpMkLst>
        </pc:cxnChg>
        <pc:cxnChg chg="add mod">
          <ac:chgData name="Wijeratne D.M.S.D it21138386" userId="45fd3dc1-0149-44fd-a853-d125b9b9ad8c" providerId="ADAL" clId="{BD5E85F8-C29A-4E46-B60C-49DB5235AF5A}" dt="2024-05-05T07:35:32.797" v="2205" actId="1076"/>
          <ac:cxnSpMkLst>
            <pc:docMk/>
            <pc:sldMk cId="2665044529" sldId="310"/>
            <ac:cxnSpMk id="29" creationId="{B1E5397D-4E49-6584-E40E-9285F580FFE3}"/>
          </ac:cxnSpMkLst>
        </pc:cxnChg>
        <pc:cxnChg chg="add mod">
          <ac:chgData name="Wijeratne D.M.S.D it21138386" userId="45fd3dc1-0149-44fd-a853-d125b9b9ad8c" providerId="ADAL" clId="{BD5E85F8-C29A-4E46-B60C-49DB5235AF5A}" dt="2024-05-05T07:35:32.797" v="2205" actId="1076"/>
          <ac:cxnSpMkLst>
            <pc:docMk/>
            <pc:sldMk cId="2665044529" sldId="310"/>
            <ac:cxnSpMk id="30" creationId="{801D5952-A7F2-3B4E-DDA3-7E69C52CE67E}"/>
          </ac:cxnSpMkLst>
        </pc:cxnChg>
        <pc:cxnChg chg="add mod">
          <ac:chgData name="Wijeratne D.M.S.D it21138386" userId="45fd3dc1-0149-44fd-a853-d125b9b9ad8c" providerId="ADAL" clId="{BD5E85F8-C29A-4E46-B60C-49DB5235AF5A}" dt="2024-05-05T07:36:04.501" v="2217" actId="14100"/>
          <ac:cxnSpMkLst>
            <pc:docMk/>
            <pc:sldMk cId="2665044529" sldId="310"/>
            <ac:cxnSpMk id="31" creationId="{CA2C2317-F2B9-10AB-668A-2079CA070BA2}"/>
          </ac:cxnSpMkLst>
        </pc:cxnChg>
        <pc:cxnChg chg="add mod">
          <ac:chgData name="Wijeratne D.M.S.D it21138386" userId="45fd3dc1-0149-44fd-a853-d125b9b9ad8c" providerId="ADAL" clId="{BD5E85F8-C29A-4E46-B60C-49DB5235AF5A}" dt="2024-05-05T07:35:59.192" v="2215" actId="14100"/>
          <ac:cxnSpMkLst>
            <pc:docMk/>
            <pc:sldMk cId="2665044529" sldId="310"/>
            <ac:cxnSpMk id="32" creationId="{1A867B9A-789C-33A5-9284-28BDC55DEC32}"/>
          </ac:cxnSpMkLst>
        </pc:cxnChg>
        <pc:cxnChg chg="add mod">
          <ac:chgData name="Wijeratne D.M.S.D it21138386" userId="45fd3dc1-0149-44fd-a853-d125b9b9ad8c" providerId="ADAL" clId="{BD5E85F8-C29A-4E46-B60C-49DB5235AF5A}" dt="2024-05-05T07:36:01.403" v="2216" actId="14100"/>
          <ac:cxnSpMkLst>
            <pc:docMk/>
            <pc:sldMk cId="2665044529" sldId="310"/>
            <ac:cxnSpMk id="33" creationId="{0C51EAC9-868E-DEA0-9DC8-BE3F152FFDEB}"/>
          </ac:cxnSpMkLst>
        </pc:cxnChg>
        <pc:cxnChg chg="add mod">
          <ac:chgData name="Wijeratne D.M.S.D it21138386" userId="45fd3dc1-0149-44fd-a853-d125b9b9ad8c" providerId="ADAL" clId="{BD5E85F8-C29A-4E46-B60C-49DB5235AF5A}" dt="2024-05-05T07:35:48.556" v="2210" actId="14100"/>
          <ac:cxnSpMkLst>
            <pc:docMk/>
            <pc:sldMk cId="2665044529" sldId="310"/>
            <ac:cxnSpMk id="34" creationId="{384D79E3-C257-BE36-B23C-F077ACF7CF46}"/>
          </ac:cxnSpMkLst>
        </pc:cxnChg>
        <pc:cxnChg chg="del">
          <ac:chgData name="Wijeratne D.M.S.D it21138386" userId="45fd3dc1-0149-44fd-a853-d125b9b9ad8c" providerId="ADAL" clId="{BD5E85F8-C29A-4E46-B60C-49DB5235AF5A}" dt="2024-05-05T07:30:49.015" v="2078" actId="478"/>
          <ac:cxnSpMkLst>
            <pc:docMk/>
            <pc:sldMk cId="2665044529" sldId="310"/>
            <ac:cxnSpMk id="47" creationId="{85AEDEAF-28D0-5270-6895-F82E60BB3AFD}"/>
          </ac:cxnSpMkLst>
        </pc:cxnChg>
      </pc:sldChg>
      <pc:sldChg chg="add del">
        <pc:chgData name="Wijeratne D.M.S.D it21138386" userId="45fd3dc1-0149-44fd-a853-d125b9b9ad8c" providerId="ADAL" clId="{BD5E85F8-C29A-4E46-B60C-49DB5235AF5A}" dt="2024-05-05T07:41:30.611" v="2237" actId="2890"/>
        <pc:sldMkLst>
          <pc:docMk/>
          <pc:sldMk cId="499530666" sldId="312"/>
        </pc:sldMkLst>
      </pc:sldChg>
      <pc:sldChg chg="addSp delSp modSp add mod ord modNotesTx">
        <pc:chgData name="Wijeratne D.M.S.D it21138386" userId="45fd3dc1-0149-44fd-a853-d125b9b9ad8c" providerId="ADAL" clId="{BD5E85F8-C29A-4E46-B60C-49DB5235AF5A}" dt="2024-05-06T09:34:49.262" v="5779" actId="20577"/>
        <pc:sldMkLst>
          <pc:docMk/>
          <pc:sldMk cId="3636882532" sldId="312"/>
        </pc:sldMkLst>
        <pc:spChg chg="add mod">
          <ac:chgData name="Wijeratne D.M.S.D it21138386" userId="45fd3dc1-0149-44fd-a853-d125b9b9ad8c" providerId="ADAL" clId="{BD5E85F8-C29A-4E46-B60C-49DB5235AF5A}" dt="2024-05-05T10:01:41.664" v="3808"/>
          <ac:spMkLst>
            <pc:docMk/>
            <pc:sldMk cId="3636882532" sldId="312"/>
            <ac:spMk id="2" creationId="{36664F10-29D5-6B1D-8DDB-D34D07D83F9A}"/>
          </ac:spMkLst>
        </pc:spChg>
        <pc:spChg chg="add mod">
          <ac:chgData name="Wijeratne D.M.S.D it21138386" userId="45fd3dc1-0149-44fd-a853-d125b9b9ad8c" providerId="ADAL" clId="{BD5E85F8-C29A-4E46-B60C-49DB5235AF5A}" dt="2024-05-05T10:01:59.401" v="3810"/>
          <ac:spMkLst>
            <pc:docMk/>
            <pc:sldMk cId="3636882532" sldId="312"/>
            <ac:spMk id="3" creationId="{4EAC4676-78D0-1ECF-AA4D-6205FB5B8B9C}"/>
          </ac:spMkLst>
        </pc:spChg>
        <pc:spChg chg="add del mod">
          <ac:chgData name="Wijeratne D.M.S.D it21138386" userId="45fd3dc1-0149-44fd-a853-d125b9b9ad8c" providerId="ADAL" clId="{BD5E85F8-C29A-4E46-B60C-49DB5235AF5A}" dt="2024-05-05T08:01:42.519" v="2471" actId="478"/>
          <ac:spMkLst>
            <pc:docMk/>
            <pc:sldMk cId="3636882532" sldId="312"/>
            <ac:spMk id="3" creationId="{DD209AD6-6737-05F0-949B-3071EB696677}"/>
          </ac:spMkLst>
        </pc:spChg>
        <pc:spChg chg="add del mod">
          <ac:chgData name="Wijeratne D.M.S.D it21138386" userId="45fd3dc1-0149-44fd-a853-d125b9b9ad8c" providerId="ADAL" clId="{BD5E85F8-C29A-4E46-B60C-49DB5235AF5A}" dt="2024-05-05T08:06:32.277" v="2676" actId="478"/>
          <ac:spMkLst>
            <pc:docMk/>
            <pc:sldMk cId="3636882532" sldId="312"/>
            <ac:spMk id="9" creationId="{04117AFB-B1DA-FBC1-F41F-D471A0AE182A}"/>
          </ac:spMkLst>
        </pc:spChg>
        <pc:spChg chg="add mod">
          <ac:chgData name="Wijeratne D.M.S.D it21138386" userId="45fd3dc1-0149-44fd-a853-d125b9b9ad8c" providerId="ADAL" clId="{BD5E85F8-C29A-4E46-B60C-49DB5235AF5A}" dt="2024-05-05T08:12:31.111" v="2920" actId="115"/>
          <ac:spMkLst>
            <pc:docMk/>
            <pc:sldMk cId="3636882532" sldId="312"/>
            <ac:spMk id="11" creationId="{80319C9F-13C4-1A47-DD82-6C14D7DCBA03}"/>
          </ac:spMkLst>
        </pc:spChg>
        <pc:spChg chg="add mod">
          <ac:chgData name="Wijeratne D.M.S.D it21138386" userId="45fd3dc1-0149-44fd-a853-d125b9b9ad8c" providerId="ADAL" clId="{BD5E85F8-C29A-4E46-B60C-49DB5235AF5A}" dt="2024-05-05T08:07:43.886" v="2755" actId="5793"/>
          <ac:spMkLst>
            <pc:docMk/>
            <pc:sldMk cId="3636882532" sldId="312"/>
            <ac:spMk id="12" creationId="{09E4832A-64E5-F92E-C984-A4EA1ADEF387}"/>
          </ac:spMkLst>
        </pc:spChg>
        <pc:spChg chg="add mod">
          <ac:chgData name="Wijeratne D.M.S.D it21138386" userId="45fd3dc1-0149-44fd-a853-d125b9b9ad8c" providerId="ADAL" clId="{BD5E85F8-C29A-4E46-B60C-49DB5235AF5A}" dt="2024-05-05T08:09:22.171" v="2790" actId="255"/>
          <ac:spMkLst>
            <pc:docMk/>
            <pc:sldMk cId="3636882532" sldId="312"/>
            <ac:spMk id="14" creationId="{7B087008-801A-1BEB-46AD-F591E110AB15}"/>
          </ac:spMkLst>
        </pc:spChg>
        <pc:spChg chg="add mod">
          <ac:chgData name="Wijeratne D.M.S.D it21138386" userId="45fd3dc1-0149-44fd-a853-d125b9b9ad8c" providerId="ADAL" clId="{BD5E85F8-C29A-4E46-B60C-49DB5235AF5A}" dt="2024-05-05T08:09:16.958" v="2789" actId="1076"/>
          <ac:spMkLst>
            <pc:docMk/>
            <pc:sldMk cId="3636882532" sldId="312"/>
            <ac:spMk id="16" creationId="{6C133D09-CCCF-F024-C959-1D7085173BA3}"/>
          </ac:spMkLst>
        </pc:spChg>
        <pc:spChg chg="add mod">
          <ac:chgData name="Wijeratne D.M.S.D it21138386" userId="45fd3dc1-0149-44fd-a853-d125b9b9ad8c" providerId="ADAL" clId="{BD5E85F8-C29A-4E46-B60C-49DB5235AF5A}" dt="2024-05-05T08:09:29.410" v="2791" actId="1076"/>
          <ac:spMkLst>
            <pc:docMk/>
            <pc:sldMk cId="3636882532" sldId="312"/>
            <ac:spMk id="17" creationId="{D6DF7C03-B64D-32C9-10D6-9A5AC2FAC341}"/>
          </ac:spMkLst>
        </pc:spChg>
        <pc:spChg chg="add mod">
          <ac:chgData name="Wijeratne D.M.S.D it21138386" userId="45fd3dc1-0149-44fd-a853-d125b9b9ad8c" providerId="ADAL" clId="{BD5E85F8-C29A-4E46-B60C-49DB5235AF5A}" dt="2024-05-05T08:09:22.171" v="2790" actId="255"/>
          <ac:spMkLst>
            <pc:docMk/>
            <pc:sldMk cId="3636882532" sldId="312"/>
            <ac:spMk id="19" creationId="{7EF16974-0A93-61C1-499A-38806AD1895F}"/>
          </ac:spMkLst>
        </pc:spChg>
        <pc:spChg chg="add mod">
          <ac:chgData name="Wijeratne D.M.S.D it21138386" userId="45fd3dc1-0149-44fd-a853-d125b9b9ad8c" providerId="ADAL" clId="{BD5E85F8-C29A-4E46-B60C-49DB5235AF5A}" dt="2024-05-05T08:09:35.056" v="2795" actId="404"/>
          <ac:spMkLst>
            <pc:docMk/>
            <pc:sldMk cId="3636882532" sldId="312"/>
            <ac:spMk id="21" creationId="{56B84029-2617-40C0-D81A-36C5AD497EF2}"/>
          </ac:spMkLst>
        </pc:spChg>
        <pc:spChg chg="del mod">
          <ac:chgData name="Wijeratne D.M.S.D it21138386" userId="45fd3dc1-0149-44fd-a853-d125b9b9ad8c" providerId="ADAL" clId="{BD5E85F8-C29A-4E46-B60C-49DB5235AF5A}" dt="2024-05-05T08:01:01.078" v="2443" actId="478"/>
          <ac:spMkLst>
            <pc:docMk/>
            <pc:sldMk cId="3636882532" sldId="312"/>
            <ac:spMk id="27" creationId="{6A36DED6-DB8A-F421-F373-94B2668124A8}"/>
          </ac:spMkLst>
        </pc:spChg>
        <pc:spChg chg="mod">
          <ac:chgData name="Wijeratne D.M.S.D it21138386" userId="45fd3dc1-0149-44fd-a853-d125b9b9ad8c" providerId="ADAL" clId="{BD5E85F8-C29A-4E46-B60C-49DB5235AF5A}" dt="2024-05-05T10:21:42.982" v="3987" actId="1076"/>
          <ac:spMkLst>
            <pc:docMk/>
            <pc:sldMk cId="3636882532" sldId="312"/>
            <ac:spMk id="822" creationId="{00000000-0000-0000-0000-000000000000}"/>
          </ac:spMkLst>
        </pc:spChg>
        <pc:spChg chg="del">
          <ac:chgData name="Wijeratne D.M.S.D it21138386" userId="45fd3dc1-0149-44fd-a853-d125b9b9ad8c" providerId="ADAL" clId="{BD5E85F8-C29A-4E46-B60C-49DB5235AF5A}" dt="2024-05-05T08:01:38.897" v="2470" actId="478"/>
          <ac:spMkLst>
            <pc:docMk/>
            <pc:sldMk cId="3636882532" sldId="312"/>
            <ac:spMk id="823" creationId="{00000000-0000-0000-0000-000000000000}"/>
          </ac:spMkLst>
        </pc:spChg>
        <pc:spChg chg="del mod">
          <ac:chgData name="Wijeratne D.M.S.D it21138386" userId="45fd3dc1-0149-44fd-a853-d125b9b9ad8c" providerId="ADAL" clId="{BD5E85F8-C29A-4E46-B60C-49DB5235AF5A}" dt="2024-05-05T08:06:26.396" v="2675" actId="478"/>
          <ac:spMkLst>
            <pc:docMk/>
            <pc:sldMk cId="3636882532" sldId="312"/>
            <ac:spMk id="824" creationId="{00000000-0000-0000-0000-000000000000}"/>
          </ac:spMkLst>
        </pc:spChg>
        <pc:spChg chg="mod">
          <ac:chgData name="Wijeratne D.M.S.D it21138386" userId="45fd3dc1-0149-44fd-a853-d125b9b9ad8c" providerId="ADAL" clId="{BD5E85F8-C29A-4E46-B60C-49DB5235AF5A}" dt="2024-05-05T08:12:29.081" v="2919" actId="115"/>
          <ac:spMkLst>
            <pc:docMk/>
            <pc:sldMk cId="3636882532" sldId="312"/>
            <ac:spMk id="825" creationId="{00000000-0000-0000-0000-000000000000}"/>
          </ac:spMkLst>
        </pc:spChg>
        <pc:spChg chg="mod">
          <ac:chgData name="Wijeratne D.M.S.D it21138386" userId="45fd3dc1-0149-44fd-a853-d125b9b9ad8c" providerId="ADAL" clId="{BD5E85F8-C29A-4E46-B60C-49DB5235AF5A}" dt="2024-05-05T08:06:16.614" v="2674" actId="113"/>
          <ac:spMkLst>
            <pc:docMk/>
            <pc:sldMk cId="3636882532" sldId="312"/>
            <ac:spMk id="826" creationId="{00000000-0000-0000-0000-000000000000}"/>
          </ac:spMkLst>
        </pc:spChg>
        <pc:grpChg chg="del">
          <ac:chgData name="Wijeratne D.M.S.D it21138386" userId="45fd3dc1-0149-44fd-a853-d125b9b9ad8c" providerId="ADAL" clId="{BD5E85F8-C29A-4E46-B60C-49DB5235AF5A}" dt="2024-05-05T08:00:31.505" v="2435" actId="478"/>
          <ac:grpSpMkLst>
            <pc:docMk/>
            <pc:sldMk cId="3636882532" sldId="312"/>
            <ac:grpSpMk id="24" creationId="{11226185-E83C-03CB-670A-A68666F97BD8}"/>
          </ac:grpSpMkLst>
        </pc:grpChg>
        <pc:grpChg chg="del">
          <ac:chgData name="Wijeratne D.M.S.D it21138386" userId="45fd3dc1-0149-44fd-a853-d125b9b9ad8c" providerId="ADAL" clId="{BD5E85F8-C29A-4E46-B60C-49DB5235AF5A}" dt="2024-05-05T08:00:32.307" v="2436" actId="478"/>
          <ac:grpSpMkLst>
            <pc:docMk/>
            <pc:sldMk cId="3636882532" sldId="312"/>
            <ac:grpSpMk id="834" creationId="{00000000-0000-0000-0000-000000000000}"/>
          </ac:grpSpMkLst>
        </pc:grpChg>
        <pc:picChg chg="add del mod">
          <ac:chgData name="Wijeratne D.M.S.D it21138386" userId="45fd3dc1-0149-44fd-a853-d125b9b9ad8c" providerId="ADAL" clId="{BD5E85F8-C29A-4E46-B60C-49DB5235AF5A}" dt="2024-05-05T08:05:53.117" v="2652" actId="478"/>
          <ac:picMkLst>
            <pc:docMk/>
            <pc:sldMk cId="3636882532" sldId="312"/>
            <ac:picMk id="4" creationId="{40AA9D92-3AC9-A58A-C40E-E918BBDA3752}"/>
          </ac:picMkLst>
        </pc:picChg>
        <pc:picChg chg="add del mod">
          <ac:chgData name="Wijeratne D.M.S.D it21138386" userId="45fd3dc1-0149-44fd-a853-d125b9b9ad8c" providerId="ADAL" clId="{BD5E85F8-C29A-4E46-B60C-49DB5235AF5A}" dt="2024-05-05T08:05:53.117" v="2652" actId="478"/>
          <ac:picMkLst>
            <pc:docMk/>
            <pc:sldMk cId="3636882532" sldId="312"/>
            <ac:picMk id="5" creationId="{04836A90-4C13-5B49-2F73-2C512FEEF560}"/>
          </ac:picMkLst>
        </pc:picChg>
        <pc:picChg chg="add del mod">
          <ac:chgData name="Wijeratne D.M.S.D it21138386" userId="45fd3dc1-0149-44fd-a853-d125b9b9ad8c" providerId="ADAL" clId="{BD5E85F8-C29A-4E46-B60C-49DB5235AF5A}" dt="2024-05-05T08:05:53.117" v="2652" actId="478"/>
          <ac:picMkLst>
            <pc:docMk/>
            <pc:sldMk cId="3636882532" sldId="312"/>
            <ac:picMk id="6" creationId="{3229887F-FA6F-3A96-D9BE-706F1AE99D0E}"/>
          </ac:picMkLst>
        </pc:picChg>
        <pc:picChg chg="add del mod">
          <ac:chgData name="Wijeratne D.M.S.D it21138386" userId="45fd3dc1-0149-44fd-a853-d125b9b9ad8c" providerId="ADAL" clId="{BD5E85F8-C29A-4E46-B60C-49DB5235AF5A}" dt="2024-05-05T08:05:53.117" v="2652" actId="478"/>
          <ac:picMkLst>
            <pc:docMk/>
            <pc:sldMk cId="3636882532" sldId="312"/>
            <ac:picMk id="7" creationId="{9B7AFD8A-31F9-297A-7B35-BF35AD17E659}"/>
          </ac:picMkLst>
        </pc:picChg>
        <pc:picChg chg="add mod">
          <ac:chgData name="Wijeratne D.M.S.D it21138386" userId="45fd3dc1-0149-44fd-a853-d125b9b9ad8c" providerId="ADAL" clId="{BD5E85F8-C29A-4E46-B60C-49DB5235AF5A}" dt="2024-05-05T08:06:47.081" v="2679" actId="14100"/>
          <ac:picMkLst>
            <pc:docMk/>
            <pc:sldMk cId="3636882532" sldId="312"/>
            <ac:picMk id="10" creationId="{9786B92E-481B-E71C-FDF8-432E5653DE81}"/>
          </ac:picMkLst>
        </pc:picChg>
        <pc:picChg chg="add mod">
          <ac:chgData name="Wijeratne D.M.S.D it21138386" userId="45fd3dc1-0149-44fd-a853-d125b9b9ad8c" providerId="ADAL" clId="{BD5E85F8-C29A-4E46-B60C-49DB5235AF5A}" dt="2024-05-05T08:08:07.887" v="2758" actId="14100"/>
          <ac:picMkLst>
            <pc:docMk/>
            <pc:sldMk cId="3636882532" sldId="312"/>
            <ac:picMk id="13" creationId="{5BC14C12-1588-B24D-4E10-31A62B8C4120}"/>
          </ac:picMkLst>
        </pc:picChg>
        <pc:picChg chg="add mod">
          <ac:chgData name="Wijeratne D.M.S.D it21138386" userId="45fd3dc1-0149-44fd-a853-d125b9b9ad8c" providerId="ADAL" clId="{BD5E85F8-C29A-4E46-B60C-49DB5235AF5A}" dt="2024-05-05T08:08:36.608" v="2777" actId="1035"/>
          <ac:picMkLst>
            <pc:docMk/>
            <pc:sldMk cId="3636882532" sldId="312"/>
            <ac:picMk id="15" creationId="{E3687E5D-3A30-1714-90D3-303EF909F059}"/>
          </ac:picMkLst>
        </pc:picChg>
        <pc:picChg chg="add mod">
          <ac:chgData name="Wijeratne D.M.S.D it21138386" userId="45fd3dc1-0149-44fd-a853-d125b9b9ad8c" providerId="ADAL" clId="{BD5E85F8-C29A-4E46-B60C-49DB5235AF5A}" dt="2024-05-05T08:09:29.410" v="2791" actId="1076"/>
          <ac:picMkLst>
            <pc:docMk/>
            <pc:sldMk cId="3636882532" sldId="312"/>
            <ac:picMk id="18" creationId="{DE1AD075-6E1F-70C2-A698-5036E1ACF0AE}"/>
          </ac:picMkLst>
        </pc:picChg>
        <pc:picChg chg="add mod">
          <ac:chgData name="Wijeratne D.M.S.D it21138386" userId="45fd3dc1-0149-44fd-a853-d125b9b9ad8c" providerId="ADAL" clId="{BD5E85F8-C29A-4E46-B60C-49DB5235AF5A}" dt="2024-05-05T08:09:00.006" v="2786" actId="1076"/>
          <ac:picMkLst>
            <pc:docMk/>
            <pc:sldMk cId="3636882532" sldId="312"/>
            <ac:picMk id="20" creationId="{06921AFE-F284-0411-E272-5FB4BCCD438A}"/>
          </ac:picMkLst>
        </pc:picChg>
        <pc:picChg chg="del">
          <ac:chgData name="Wijeratne D.M.S.D it21138386" userId="45fd3dc1-0149-44fd-a853-d125b9b9ad8c" providerId="ADAL" clId="{BD5E85F8-C29A-4E46-B60C-49DB5235AF5A}" dt="2024-05-05T08:00:58.204" v="2441" actId="478"/>
          <ac:picMkLst>
            <pc:docMk/>
            <pc:sldMk cId="3636882532" sldId="312"/>
            <ac:picMk id="22" creationId="{0561844A-343C-04A9-C37A-6A3E6B2543D1}"/>
          </ac:picMkLst>
        </pc:picChg>
      </pc:sldChg>
      <pc:sldChg chg="addSp delSp modSp add mod modNotesTx">
        <pc:chgData name="Wijeratne D.M.S.D it21138386" userId="45fd3dc1-0149-44fd-a853-d125b9b9ad8c" providerId="ADAL" clId="{BD5E85F8-C29A-4E46-B60C-49DB5235AF5A}" dt="2024-05-06T09:35:15.807" v="5793" actId="20577"/>
        <pc:sldMkLst>
          <pc:docMk/>
          <pc:sldMk cId="1257880422" sldId="313"/>
        </pc:sldMkLst>
        <pc:spChg chg="add mod">
          <ac:chgData name="Wijeratne D.M.S.D it21138386" userId="45fd3dc1-0149-44fd-a853-d125b9b9ad8c" providerId="ADAL" clId="{BD5E85F8-C29A-4E46-B60C-49DB5235AF5A}" dt="2024-05-05T09:59:30.452" v="3799" actId="1038"/>
          <ac:spMkLst>
            <pc:docMk/>
            <pc:sldMk cId="1257880422" sldId="313"/>
            <ac:spMk id="2" creationId="{38330B48-B83E-501E-49D2-5FA65D67553C}"/>
          </ac:spMkLst>
        </pc:spChg>
        <pc:spChg chg="add mod">
          <ac:chgData name="Wijeratne D.M.S.D it21138386" userId="45fd3dc1-0149-44fd-a853-d125b9b9ad8c" providerId="ADAL" clId="{BD5E85F8-C29A-4E46-B60C-49DB5235AF5A}" dt="2024-05-05T09:59:30.452" v="3799" actId="1038"/>
          <ac:spMkLst>
            <pc:docMk/>
            <pc:sldMk cId="1257880422" sldId="313"/>
            <ac:spMk id="3" creationId="{93773F1F-F405-6A91-A0D0-C3424D3D3884}"/>
          </ac:spMkLst>
        </pc:spChg>
        <pc:spChg chg="add mod">
          <ac:chgData name="Wijeratne D.M.S.D it21138386" userId="45fd3dc1-0149-44fd-a853-d125b9b9ad8c" providerId="ADAL" clId="{BD5E85F8-C29A-4E46-B60C-49DB5235AF5A}" dt="2024-05-05T09:59:30.452" v="3799" actId="1038"/>
          <ac:spMkLst>
            <pc:docMk/>
            <pc:sldMk cId="1257880422" sldId="313"/>
            <ac:spMk id="8" creationId="{C539E71A-C638-EFFC-6A01-BC92CE2C077B}"/>
          </ac:spMkLst>
        </pc:spChg>
        <pc:spChg chg="add mod">
          <ac:chgData name="Wijeratne D.M.S.D it21138386" userId="45fd3dc1-0149-44fd-a853-d125b9b9ad8c" providerId="ADAL" clId="{BD5E85F8-C29A-4E46-B60C-49DB5235AF5A}" dt="2024-05-05T09:59:30.452" v="3799" actId="1038"/>
          <ac:spMkLst>
            <pc:docMk/>
            <pc:sldMk cId="1257880422" sldId="313"/>
            <ac:spMk id="9" creationId="{C72B225C-B500-016F-7E18-C27FE86B5A9F}"/>
          </ac:spMkLst>
        </pc:spChg>
        <pc:spChg chg="add mod">
          <ac:chgData name="Wijeratne D.M.S.D it21138386" userId="45fd3dc1-0149-44fd-a853-d125b9b9ad8c" providerId="ADAL" clId="{BD5E85F8-C29A-4E46-B60C-49DB5235AF5A}" dt="2024-05-05T10:01:51.582" v="3809" actId="1076"/>
          <ac:spMkLst>
            <pc:docMk/>
            <pc:sldMk cId="1257880422" sldId="313"/>
            <ac:spMk id="10" creationId="{FF42DDF9-5B48-6F6F-720B-54D648699770}"/>
          </ac:spMkLst>
        </pc:spChg>
        <pc:spChg chg="add mod">
          <ac:chgData name="Wijeratne D.M.S.D it21138386" userId="45fd3dc1-0149-44fd-a853-d125b9b9ad8c" providerId="ADAL" clId="{BD5E85F8-C29A-4E46-B60C-49DB5235AF5A}" dt="2024-05-05T10:01:19.704" v="3804"/>
          <ac:spMkLst>
            <pc:docMk/>
            <pc:sldMk cId="1257880422" sldId="313"/>
            <ac:spMk id="11" creationId="{2B4F419B-D457-634C-821A-DD696A74D644}"/>
          </ac:spMkLst>
        </pc:spChg>
        <pc:spChg chg="add del mod">
          <ac:chgData name="Wijeratne D.M.S.D it21138386" userId="45fd3dc1-0149-44fd-a853-d125b9b9ad8c" providerId="ADAL" clId="{BD5E85F8-C29A-4E46-B60C-49DB5235AF5A}" dt="2024-05-05T10:01:34.076" v="3807" actId="478"/>
          <ac:spMkLst>
            <pc:docMk/>
            <pc:sldMk cId="1257880422" sldId="313"/>
            <ac:spMk id="12" creationId="{90E743EF-35E1-0B08-50FE-43AE7BEFD2A3}"/>
          </ac:spMkLst>
        </pc:spChg>
        <pc:spChg chg="mod">
          <ac:chgData name="Wijeratne D.M.S.D it21138386" userId="45fd3dc1-0149-44fd-a853-d125b9b9ad8c" providerId="ADAL" clId="{BD5E85F8-C29A-4E46-B60C-49DB5235AF5A}" dt="2024-05-05T09:59:30.452" v="3799" actId="1038"/>
          <ac:spMkLst>
            <pc:docMk/>
            <pc:sldMk cId="1257880422" sldId="313"/>
            <ac:spMk id="824" creationId="{00000000-0000-0000-0000-000000000000}"/>
          </ac:spMkLst>
        </pc:spChg>
        <pc:spChg chg="mod">
          <ac:chgData name="Wijeratne D.M.S.D it21138386" userId="45fd3dc1-0149-44fd-a853-d125b9b9ad8c" providerId="ADAL" clId="{BD5E85F8-C29A-4E46-B60C-49DB5235AF5A}" dt="2024-05-05T10:07:11.436" v="3894" actId="1036"/>
          <ac:spMkLst>
            <pc:docMk/>
            <pc:sldMk cId="1257880422" sldId="313"/>
            <ac:spMk id="825" creationId="{00000000-0000-0000-0000-000000000000}"/>
          </ac:spMkLst>
        </pc:spChg>
        <pc:spChg chg="mod">
          <ac:chgData name="Wijeratne D.M.S.D it21138386" userId="45fd3dc1-0149-44fd-a853-d125b9b9ad8c" providerId="ADAL" clId="{BD5E85F8-C29A-4E46-B60C-49DB5235AF5A}" dt="2024-05-05T09:59:30.452" v="3799" actId="1038"/>
          <ac:spMkLst>
            <pc:docMk/>
            <pc:sldMk cId="1257880422" sldId="313"/>
            <ac:spMk id="826" creationId="{00000000-0000-0000-0000-000000000000}"/>
          </ac:spMkLst>
        </pc:spChg>
        <pc:picChg chg="mod">
          <ac:chgData name="Wijeratne D.M.S.D it21138386" userId="45fd3dc1-0149-44fd-a853-d125b9b9ad8c" providerId="ADAL" clId="{BD5E85F8-C29A-4E46-B60C-49DB5235AF5A}" dt="2024-05-05T09:59:30.452" v="3799" actId="1038"/>
          <ac:picMkLst>
            <pc:docMk/>
            <pc:sldMk cId="1257880422" sldId="313"/>
            <ac:picMk id="4" creationId="{40AA9D92-3AC9-A58A-C40E-E918BBDA3752}"/>
          </ac:picMkLst>
        </pc:picChg>
        <pc:picChg chg="mod">
          <ac:chgData name="Wijeratne D.M.S.D it21138386" userId="45fd3dc1-0149-44fd-a853-d125b9b9ad8c" providerId="ADAL" clId="{BD5E85F8-C29A-4E46-B60C-49DB5235AF5A}" dt="2024-05-05T09:59:30.452" v="3799" actId="1038"/>
          <ac:picMkLst>
            <pc:docMk/>
            <pc:sldMk cId="1257880422" sldId="313"/>
            <ac:picMk id="5" creationId="{04836A90-4C13-5B49-2F73-2C512FEEF560}"/>
          </ac:picMkLst>
        </pc:picChg>
        <pc:picChg chg="mod">
          <ac:chgData name="Wijeratne D.M.S.D it21138386" userId="45fd3dc1-0149-44fd-a853-d125b9b9ad8c" providerId="ADAL" clId="{BD5E85F8-C29A-4E46-B60C-49DB5235AF5A}" dt="2024-05-05T09:59:30.452" v="3799" actId="1038"/>
          <ac:picMkLst>
            <pc:docMk/>
            <pc:sldMk cId="1257880422" sldId="313"/>
            <ac:picMk id="6" creationId="{3229887F-FA6F-3A96-D9BE-706F1AE99D0E}"/>
          </ac:picMkLst>
        </pc:picChg>
        <pc:picChg chg="mod">
          <ac:chgData name="Wijeratne D.M.S.D it21138386" userId="45fd3dc1-0149-44fd-a853-d125b9b9ad8c" providerId="ADAL" clId="{BD5E85F8-C29A-4E46-B60C-49DB5235AF5A}" dt="2024-05-05T09:59:30.452" v="3799" actId="1038"/>
          <ac:picMkLst>
            <pc:docMk/>
            <pc:sldMk cId="1257880422" sldId="313"/>
            <ac:picMk id="7" creationId="{9B7AFD8A-31F9-297A-7B35-BF35AD17E659}"/>
          </ac:picMkLst>
        </pc:picChg>
      </pc:sldChg>
      <pc:sldChg chg="addSp delSp modSp add del mod">
        <pc:chgData name="Wijeratne D.M.S.D it21138386" userId="45fd3dc1-0149-44fd-a853-d125b9b9ad8c" providerId="ADAL" clId="{BD5E85F8-C29A-4E46-B60C-49DB5235AF5A}" dt="2024-05-05T12:13:36.180" v="4928" actId="2696"/>
        <pc:sldMkLst>
          <pc:docMk/>
          <pc:sldMk cId="2823907653" sldId="323"/>
        </pc:sldMkLst>
        <pc:spChg chg="add del mod">
          <ac:chgData name="Wijeratne D.M.S.D it21138386" userId="45fd3dc1-0149-44fd-a853-d125b9b9ad8c" providerId="ADAL" clId="{BD5E85F8-C29A-4E46-B60C-49DB5235AF5A}" dt="2024-05-05T09:51:01.761" v="3448" actId="478"/>
          <ac:spMkLst>
            <pc:docMk/>
            <pc:sldMk cId="2823907653" sldId="323"/>
            <ac:spMk id="3" creationId="{64E574CA-49F1-CCE8-5967-35834C8F2958}"/>
          </ac:spMkLst>
        </pc:spChg>
        <pc:spChg chg="add del mod">
          <ac:chgData name="Wijeratne D.M.S.D it21138386" userId="45fd3dc1-0149-44fd-a853-d125b9b9ad8c" providerId="ADAL" clId="{BD5E85F8-C29A-4E46-B60C-49DB5235AF5A}" dt="2024-05-05T09:51:01.761" v="3448" actId="478"/>
          <ac:spMkLst>
            <pc:docMk/>
            <pc:sldMk cId="2823907653" sldId="323"/>
            <ac:spMk id="9" creationId="{66F96580-7C37-5E6D-968B-5DB97E19114F}"/>
          </ac:spMkLst>
        </pc:spChg>
        <pc:spChg chg="mod">
          <ac:chgData name="Wijeratne D.M.S.D it21138386" userId="45fd3dc1-0149-44fd-a853-d125b9b9ad8c" providerId="ADAL" clId="{BD5E85F8-C29A-4E46-B60C-49DB5235AF5A}" dt="2024-05-05T09:50:53.062" v="3446" actId="20577"/>
          <ac:spMkLst>
            <pc:docMk/>
            <pc:sldMk cId="2823907653" sldId="323"/>
            <ac:spMk id="822" creationId="{00000000-0000-0000-0000-000000000000}"/>
          </ac:spMkLst>
        </pc:spChg>
        <pc:spChg chg="del">
          <ac:chgData name="Wijeratne D.M.S.D it21138386" userId="45fd3dc1-0149-44fd-a853-d125b9b9ad8c" providerId="ADAL" clId="{BD5E85F8-C29A-4E46-B60C-49DB5235AF5A}" dt="2024-05-05T09:50:59.323" v="3447" actId="478"/>
          <ac:spMkLst>
            <pc:docMk/>
            <pc:sldMk cId="2823907653" sldId="323"/>
            <ac:spMk id="824" creationId="{00000000-0000-0000-0000-000000000000}"/>
          </ac:spMkLst>
        </pc:spChg>
        <pc:spChg chg="mod">
          <ac:chgData name="Wijeratne D.M.S.D it21138386" userId="45fd3dc1-0149-44fd-a853-d125b9b9ad8c" providerId="ADAL" clId="{BD5E85F8-C29A-4E46-B60C-49DB5235AF5A}" dt="2024-05-05T12:05:43.396" v="4814" actId="20577"/>
          <ac:spMkLst>
            <pc:docMk/>
            <pc:sldMk cId="2823907653" sldId="323"/>
            <ac:spMk id="825" creationId="{00000000-0000-0000-0000-000000000000}"/>
          </ac:spMkLst>
        </pc:spChg>
        <pc:spChg chg="del">
          <ac:chgData name="Wijeratne D.M.S.D it21138386" userId="45fd3dc1-0149-44fd-a853-d125b9b9ad8c" providerId="ADAL" clId="{BD5E85F8-C29A-4E46-B60C-49DB5235AF5A}" dt="2024-05-05T09:50:59.323" v="3447" actId="478"/>
          <ac:spMkLst>
            <pc:docMk/>
            <pc:sldMk cId="2823907653" sldId="323"/>
            <ac:spMk id="826" creationId="{00000000-0000-0000-0000-000000000000}"/>
          </ac:spMkLst>
        </pc:spChg>
        <pc:picChg chg="del">
          <ac:chgData name="Wijeratne D.M.S.D it21138386" userId="45fd3dc1-0149-44fd-a853-d125b9b9ad8c" providerId="ADAL" clId="{BD5E85F8-C29A-4E46-B60C-49DB5235AF5A}" dt="2024-05-05T09:50:59.323" v="3447" actId="478"/>
          <ac:picMkLst>
            <pc:docMk/>
            <pc:sldMk cId="2823907653" sldId="323"/>
            <ac:picMk id="4" creationId="{40AA9D92-3AC9-A58A-C40E-E918BBDA3752}"/>
          </ac:picMkLst>
        </pc:picChg>
        <pc:picChg chg="del">
          <ac:chgData name="Wijeratne D.M.S.D it21138386" userId="45fd3dc1-0149-44fd-a853-d125b9b9ad8c" providerId="ADAL" clId="{BD5E85F8-C29A-4E46-B60C-49DB5235AF5A}" dt="2024-05-05T09:50:59.323" v="3447" actId="478"/>
          <ac:picMkLst>
            <pc:docMk/>
            <pc:sldMk cId="2823907653" sldId="323"/>
            <ac:picMk id="5" creationId="{04836A90-4C13-5B49-2F73-2C512FEEF560}"/>
          </ac:picMkLst>
        </pc:picChg>
        <pc:picChg chg="del">
          <ac:chgData name="Wijeratne D.M.S.D it21138386" userId="45fd3dc1-0149-44fd-a853-d125b9b9ad8c" providerId="ADAL" clId="{BD5E85F8-C29A-4E46-B60C-49DB5235AF5A}" dt="2024-05-05T09:50:59.323" v="3447" actId="478"/>
          <ac:picMkLst>
            <pc:docMk/>
            <pc:sldMk cId="2823907653" sldId="323"/>
            <ac:picMk id="6" creationId="{3229887F-FA6F-3A96-D9BE-706F1AE99D0E}"/>
          </ac:picMkLst>
        </pc:picChg>
        <pc:picChg chg="del">
          <ac:chgData name="Wijeratne D.M.S.D it21138386" userId="45fd3dc1-0149-44fd-a853-d125b9b9ad8c" providerId="ADAL" clId="{BD5E85F8-C29A-4E46-B60C-49DB5235AF5A}" dt="2024-05-05T09:50:59.323" v="3447" actId="478"/>
          <ac:picMkLst>
            <pc:docMk/>
            <pc:sldMk cId="2823907653" sldId="323"/>
            <ac:picMk id="7" creationId="{9B7AFD8A-31F9-297A-7B35-BF35AD17E659}"/>
          </ac:picMkLst>
        </pc:picChg>
      </pc:sldChg>
      <pc:sldChg chg="addSp delSp modSp add mod modNotesTx">
        <pc:chgData name="Wijeratne D.M.S.D it21138386" userId="45fd3dc1-0149-44fd-a853-d125b9b9ad8c" providerId="ADAL" clId="{BD5E85F8-C29A-4E46-B60C-49DB5235AF5A}" dt="2024-05-06T09:37:50.374" v="5881"/>
        <pc:sldMkLst>
          <pc:docMk/>
          <pc:sldMk cId="119042664" sldId="324"/>
        </pc:sldMkLst>
        <pc:spChg chg="add mod">
          <ac:chgData name="Wijeratne D.M.S.D it21138386" userId="45fd3dc1-0149-44fd-a853-d125b9b9ad8c" providerId="ADAL" clId="{BD5E85F8-C29A-4E46-B60C-49DB5235AF5A}" dt="2024-05-05T10:07:57.281" v="3896" actId="1076"/>
          <ac:spMkLst>
            <pc:docMk/>
            <pc:sldMk cId="119042664" sldId="324"/>
            <ac:spMk id="2" creationId="{6D50259B-EADF-44A0-0F9A-94561B71A81D}"/>
          </ac:spMkLst>
        </pc:spChg>
        <pc:spChg chg="add mod">
          <ac:chgData name="Wijeratne D.M.S.D it21138386" userId="45fd3dc1-0149-44fd-a853-d125b9b9ad8c" providerId="ADAL" clId="{BD5E85F8-C29A-4E46-B60C-49DB5235AF5A}" dt="2024-05-06T09:03:49.835" v="5252" actId="20577"/>
          <ac:spMkLst>
            <pc:docMk/>
            <pc:sldMk cId="119042664" sldId="324"/>
            <ac:spMk id="5" creationId="{C62D03A6-759B-EFF9-0B15-57EA4EC4BDB6}"/>
          </ac:spMkLst>
        </pc:spChg>
        <pc:spChg chg="add del mod">
          <ac:chgData name="Wijeratne D.M.S.D it21138386" userId="45fd3dc1-0149-44fd-a853-d125b9b9ad8c" providerId="ADAL" clId="{BD5E85F8-C29A-4E46-B60C-49DB5235AF5A}" dt="2024-05-05T10:10:18.142" v="3917" actId="478"/>
          <ac:spMkLst>
            <pc:docMk/>
            <pc:sldMk cId="119042664" sldId="324"/>
            <ac:spMk id="8" creationId="{5461A2F4-89E9-181E-55B0-3B91C04C9F01}"/>
          </ac:spMkLst>
        </pc:spChg>
        <pc:spChg chg="add del mod">
          <ac:chgData name="Wijeratne D.M.S.D it21138386" userId="45fd3dc1-0149-44fd-a853-d125b9b9ad8c" providerId="ADAL" clId="{BD5E85F8-C29A-4E46-B60C-49DB5235AF5A}" dt="2024-05-05T10:10:18.142" v="3917" actId="478"/>
          <ac:spMkLst>
            <pc:docMk/>
            <pc:sldMk cId="119042664" sldId="324"/>
            <ac:spMk id="10" creationId="{66B69964-BBAD-E8A2-B24C-257C27F26AF1}"/>
          </ac:spMkLst>
        </pc:spChg>
        <pc:spChg chg="add mod">
          <ac:chgData name="Wijeratne D.M.S.D it21138386" userId="45fd3dc1-0149-44fd-a853-d125b9b9ad8c" providerId="ADAL" clId="{BD5E85F8-C29A-4E46-B60C-49DB5235AF5A}" dt="2024-05-06T09:03:28.681" v="5232" actId="20577"/>
          <ac:spMkLst>
            <pc:docMk/>
            <pc:sldMk cId="119042664" sldId="324"/>
            <ac:spMk id="11" creationId="{23C95860-3387-3951-D1BB-7AEEB4B15F42}"/>
          </ac:spMkLst>
        </pc:spChg>
        <pc:spChg chg="mod">
          <ac:chgData name="Wijeratne D.M.S.D it21138386" userId="45fd3dc1-0149-44fd-a853-d125b9b9ad8c" providerId="ADAL" clId="{BD5E85F8-C29A-4E46-B60C-49DB5235AF5A}" dt="2024-05-05T10:08:43.553" v="3908" actId="14100"/>
          <ac:spMkLst>
            <pc:docMk/>
            <pc:sldMk cId="119042664" sldId="324"/>
            <ac:spMk id="822" creationId="{00000000-0000-0000-0000-000000000000}"/>
          </ac:spMkLst>
        </pc:spChg>
        <pc:spChg chg="del">
          <ac:chgData name="Wijeratne D.M.S.D it21138386" userId="45fd3dc1-0149-44fd-a853-d125b9b9ad8c" providerId="ADAL" clId="{BD5E85F8-C29A-4E46-B60C-49DB5235AF5A}" dt="2024-05-05T10:10:15.680" v="3916" actId="478"/>
          <ac:spMkLst>
            <pc:docMk/>
            <pc:sldMk cId="119042664" sldId="324"/>
            <ac:spMk id="824" creationId="{00000000-0000-0000-0000-000000000000}"/>
          </ac:spMkLst>
        </pc:spChg>
        <pc:spChg chg="mod">
          <ac:chgData name="Wijeratne D.M.S.D it21138386" userId="45fd3dc1-0149-44fd-a853-d125b9b9ad8c" providerId="ADAL" clId="{BD5E85F8-C29A-4E46-B60C-49DB5235AF5A}" dt="2024-05-05T10:08:56.063" v="3915" actId="20577"/>
          <ac:spMkLst>
            <pc:docMk/>
            <pc:sldMk cId="119042664" sldId="324"/>
            <ac:spMk id="825" creationId="{00000000-0000-0000-0000-000000000000}"/>
          </ac:spMkLst>
        </pc:spChg>
        <pc:spChg chg="del">
          <ac:chgData name="Wijeratne D.M.S.D it21138386" userId="45fd3dc1-0149-44fd-a853-d125b9b9ad8c" providerId="ADAL" clId="{BD5E85F8-C29A-4E46-B60C-49DB5235AF5A}" dt="2024-05-05T10:10:15.680" v="3916" actId="478"/>
          <ac:spMkLst>
            <pc:docMk/>
            <pc:sldMk cId="119042664" sldId="324"/>
            <ac:spMk id="826" creationId="{00000000-0000-0000-0000-000000000000}"/>
          </ac:spMkLst>
        </pc:spChg>
        <pc:picChg chg="del">
          <ac:chgData name="Wijeratne D.M.S.D it21138386" userId="45fd3dc1-0149-44fd-a853-d125b9b9ad8c" providerId="ADAL" clId="{BD5E85F8-C29A-4E46-B60C-49DB5235AF5A}" dt="2024-05-05T09:57:08.031" v="3598" actId="478"/>
          <ac:picMkLst>
            <pc:docMk/>
            <pc:sldMk cId="119042664" sldId="324"/>
            <ac:picMk id="4" creationId="{40AA9D92-3AC9-A58A-C40E-E918BBDA3752}"/>
          </ac:picMkLst>
        </pc:picChg>
        <pc:picChg chg="add mod">
          <ac:chgData name="Wijeratne D.M.S.D it21138386" userId="45fd3dc1-0149-44fd-a853-d125b9b9ad8c" providerId="ADAL" clId="{BD5E85F8-C29A-4E46-B60C-49DB5235AF5A}" dt="2024-05-06T09:04:00.556" v="5254" actId="208"/>
          <ac:picMkLst>
            <pc:docMk/>
            <pc:sldMk cId="119042664" sldId="324"/>
            <ac:picMk id="4" creationId="{42016495-AD42-9AD1-6BEE-48564C0B17A0}"/>
          </ac:picMkLst>
        </pc:picChg>
        <pc:picChg chg="del">
          <ac:chgData name="Wijeratne D.M.S.D it21138386" userId="45fd3dc1-0149-44fd-a853-d125b9b9ad8c" providerId="ADAL" clId="{BD5E85F8-C29A-4E46-B60C-49DB5235AF5A}" dt="2024-05-05T09:57:08.031" v="3598" actId="478"/>
          <ac:picMkLst>
            <pc:docMk/>
            <pc:sldMk cId="119042664" sldId="324"/>
            <ac:picMk id="5" creationId="{04836A90-4C13-5B49-2F73-2C512FEEF560}"/>
          </ac:picMkLst>
        </pc:picChg>
        <pc:picChg chg="del">
          <ac:chgData name="Wijeratne D.M.S.D it21138386" userId="45fd3dc1-0149-44fd-a853-d125b9b9ad8c" providerId="ADAL" clId="{BD5E85F8-C29A-4E46-B60C-49DB5235AF5A}" dt="2024-05-05T09:57:08.031" v="3598" actId="478"/>
          <ac:picMkLst>
            <pc:docMk/>
            <pc:sldMk cId="119042664" sldId="324"/>
            <ac:picMk id="6" creationId="{3229887F-FA6F-3A96-D9BE-706F1AE99D0E}"/>
          </ac:picMkLst>
        </pc:picChg>
        <pc:picChg chg="del">
          <ac:chgData name="Wijeratne D.M.S.D it21138386" userId="45fd3dc1-0149-44fd-a853-d125b9b9ad8c" providerId="ADAL" clId="{BD5E85F8-C29A-4E46-B60C-49DB5235AF5A}" dt="2024-05-05T09:57:10.646" v="3599" actId="478"/>
          <ac:picMkLst>
            <pc:docMk/>
            <pc:sldMk cId="119042664" sldId="324"/>
            <ac:picMk id="7" creationId="{9B7AFD8A-31F9-297A-7B35-BF35AD17E659}"/>
          </ac:picMkLst>
        </pc:picChg>
        <pc:picChg chg="add mod">
          <ac:chgData name="Wijeratne D.M.S.D it21138386" userId="45fd3dc1-0149-44fd-a853-d125b9b9ad8c" providerId="ADAL" clId="{BD5E85F8-C29A-4E46-B60C-49DB5235AF5A}" dt="2024-05-06T09:03:58.802" v="5253" actId="208"/>
          <ac:picMkLst>
            <pc:docMk/>
            <pc:sldMk cId="119042664" sldId="324"/>
            <ac:picMk id="12" creationId="{BD421514-9669-FC6C-FA4A-7C9B2AAC54EB}"/>
          </ac:picMkLst>
        </pc:picChg>
      </pc:sldChg>
      <pc:sldChg chg="modSp mod">
        <pc:chgData name="Wijeratne D.M.S.D it21138386" userId="45fd3dc1-0149-44fd-a853-d125b9b9ad8c" providerId="ADAL" clId="{BD5E85F8-C29A-4E46-B60C-49DB5235AF5A}" dt="2024-05-06T15:31:58.964" v="6830" actId="20577"/>
        <pc:sldMkLst>
          <pc:docMk/>
          <pc:sldMk cId="3655483184" sldId="329"/>
        </pc:sldMkLst>
        <pc:spChg chg="mod">
          <ac:chgData name="Wijeratne D.M.S.D it21138386" userId="45fd3dc1-0149-44fd-a853-d125b9b9ad8c" providerId="ADAL" clId="{BD5E85F8-C29A-4E46-B60C-49DB5235AF5A}" dt="2024-05-06T15:31:44.707" v="6827" actId="14100"/>
          <ac:spMkLst>
            <pc:docMk/>
            <pc:sldMk cId="3655483184" sldId="329"/>
            <ac:spMk id="29" creationId="{00000000-0000-0000-0000-000000000000}"/>
          </ac:spMkLst>
        </pc:spChg>
        <pc:spChg chg="mod">
          <ac:chgData name="Wijeratne D.M.S.D it21138386" userId="45fd3dc1-0149-44fd-a853-d125b9b9ad8c" providerId="ADAL" clId="{BD5E85F8-C29A-4E46-B60C-49DB5235AF5A}" dt="2024-05-06T15:31:58.964" v="6830" actId="20577"/>
          <ac:spMkLst>
            <pc:docMk/>
            <pc:sldMk cId="3655483184" sldId="329"/>
            <ac:spMk id="31" creationId="{00000000-0000-0000-0000-000000000000}"/>
          </ac:spMkLst>
        </pc:spChg>
        <pc:spChg chg="mod">
          <ac:chgData name="Wijeratne D.M.S.D it21138386" userId="45fd3dc1-0149-44fd-a853-d125b9b9ad8c" providerId="ADAL" clId="{BD5E85F8-C29A-4E46-B60C-49DB5235AF5A}" dt="2024-05-06T15:31:52.412" v="6828" actId="403"/>
          <ac:spMkLst>
            <pc:docMk/>
            <pc:sldMk cId="3655483184" sldId="329"/>
            <ac:spMk id="32" creationId="{00000000-0000-0000-0000-000000000000}"/>
          </ac:spMkLst>
        </pc:spChg>
        <pc:spChg chg="mod">
          <ac:chgData name="Wijeratne D.M.S.D it21138386" userId="45fd3dc1-0149-44fd-a853-d125b9b9ad8c" providerId="ADAL" clId="{BD5E85F8-C29A-4E46-B60C-49DB5235AF5A}" dt="2024-05-06T15:31:44.707" v="6827" actId="14100"/>
          <ac:spMkLst>
            <pc:docMk/>
            <pc:sldMk cId="3655483184" sldId="329"/>
            <ac:spMk id="33" creationId="{00000000-0000-0000-0000-000000000000}"/>
          </ac:spMkLst>
        </pc:spChg>
      </pc:sldChg>
      <pc:sldChg chg="modSp mod">
        <pc:chgData name="Wijeratne D.M.S.D it21138386" userId="45fd3dc1-0149-44fd-a853-d125b9b9ad8c" providerId="ADAL" clId="{BD5E85F8-C29A-4E46-B60C-49DB5235AF5A}" dt="2024-05-06T13:42:24.814" v="6410" actId="14100"/>
        <pc:sldMkLst>
          <pc:docMk/>
          <pc:sldMk cId="2033241075" sldId="330"/>
        </pc:sldMkLst>
        <pc:spChg chg="mod">
          <ac:chgData name="Wijeratne D.M.S.D it21138386" userId="45fd3dc1-0149-44fd-a853-d125b9b9ad8c" providerId="ADAL" clId="{BD5E85F8-C29A-4E46-B60C-49DB5235AF5A}" dt="2024-05-06T13:41:51.209" v="6409" actId="14100"/>
          <ac:spMkLst>
            <pc:docMk/>
            <pc:sldMk cId="2033241075" sldId="330"/>
            <ac:spMk id="41" creationId="{00000000-0000-0000-0000-000000000000}"/>
          </ac:spMkLst>
        </pc:spChg>
        <pc:spChg chg="mod">
          <ac:chgData name="Wijeratne D.M.S.D it21138386" userId="45fd3dc1-0149-44fd-a853-d125b9b9ad8c" providerId="ADAL" clId="{BD5E85F8-C29A-4E46-B60C-49DB5235AF5A}" dt="2024-05-06T13:41:39.151" v="6408" actId="14100"/>
          <ac:spMkLst>
            <pc:docMk/>
            <pc:sldMk cId="2033241075" sldId="330"/>
            <ac:spMk id="47" creationId="{00000000-0000-0000-0000-000000000000}"/>
          </ac:spMkLst>
        </pc:spChg>
        <pc:spChg chg="mod">
          <ac:chgData name="Wijeratne D.M.S.D it21138386" userId="45fd3dc1-0149-44fd-a853-d125b9b9ad8c" providerId="ADAL" clId="{BD5E85F8-C29A-4E46-B60C-49DB5235AF5A}" dt="2024-05-06T13:42:24.814" v="6410" actId="14100"/>
          <ac:spMkLst>
            <pc:docMk/>
            <pc:sldMk cId="2033241075" sldId="330"/>
            <ac:spMk id="49" creationId="{A915F96A-2509-ACDC-F49A-F1C54127CC80}"/>
          </ac:spMkLst>
        </pc:spChg>
      </pc:sldChg>
      <pc:sldChg chg="delSp modSp mod">
        <pc:chgData name="Wijeratne D.M.S.D it21138386" userId="45fd3dc1-0149-44fd-a853-d125b9b9ad8c" providerId="ADAL" clId="{BD5E85F8-C29A-4E46-B60C-49DB5235AF5A}" dt="2024-05-06T15:33:50.018" v="6874" actId="1036"/>
        <pc:sldMkLst>
          <pc:docMk/>
          <pc:sldMk cId="2476306518" sldId="331"/>
        </pc:sldMkLst>
        <pc:spChg chg="del">
          <ac:chgData name="Wijeratne D.M.S.D it21138386" userId="45fd3dc1-0149-44fd-a853-d125b9b9ad8c" providerId="ADAL" clId="{BD5E85F8-C29A-4E46-B60C-49DB5235AF5A}" dt="2024-05-06T07:02:41.193" v="5176" actId="478"/>
          <ac:spMkLst>
            <pc:docMk/>
            <pc:sldMk cId="2476306518" sldId="331"/>
            <ac:spMk id="24" creationId="{00000000-0000-0000-0000-000000000000}"/>
          </ac:spMkLst>
        </pc:spChg>
        <pc:spChg chg="mod">
          <ac:chgData name="Wijeratne D.M.S.D it21138386" userId="45fd3dc1-0149-44fd-a853-d125b9b9ad8c" providerId="ADAL" clId="{BD5E85F8-C29A-4E46-B60C-49DB5235AF5A}" dt="2024-05-06T15:33:50.018" v="6874" actId="1036"/>
          <ac:spMkLst>
            <pc:docMk/>
            <pc:sldMk cId="2476306518" sldId="331"/>
            <ac:spMk id="25" creationId="{00000000-0000-0000-0000-000000000000}"/>
          </ac:spMkLst>
        </pc:spChg>
        <pc:picChg chg="mod">
          <ac:chgData name="Wijeratne D.M.S.D it21138386" userId="45fd3dc1-0149-44fd-a853-d125b9b9ad8c" providerId="ADAL" clId="{BD5E85F8-C29A-4E46-B60C-49DB5235AF5A}" dt="2024-05-06T15:33:48.547" v="6872" actId="1035"/>
          <ac:picMkLst>
            <pc:docMk/>
            <pc:sldMk cId="2476306518" sldId="331"/>
            <ac:picMk id="1026" creationId="{4495EB0C-BF36-176A-0F9D-D5635725AC84}"/>
          </ac:picMkLst>
        </pc:picChg>
      </pc:sldChg>
      <pc:sldChg chg="mod modShow">
        <pc:chgData name="Wijeratne D.M.S.D it21138386" userId="45fd3dc1-0149-44fd-a853-d125b9b9ad8c" providerId="ADAL" clId="{BD5E85F8-C29A-4E46-B60C-49DB5235AF5A}" dt="2024-05-06T08:46:00.379" v="5181" actId="729"/>
        <pc:sldMkLst>
          <pc:docMk/>
          <pc:sldMk cId="2018845940" sldId="342"/>
        </pc:sldMkLst>
      </pc:sldChg>
      <pc:sldChg chg="mod modShow">
        <pc:chgData name="Wijeratne D.M.S.D it21138386" userId="45fd3dc1-0149-44fd-a853-d125b9b9ad8c" providerId="ADAL" clId="{BD5E85F8-C29A-4E46-B60C-49DB5235AF5A}" dt="2024-05-06T08:46:00.379" v="5181" actId="729"/>
        <pc:sldMkLst>
          <pc:docMk/>
          <pc:sldMk cId="4017725599" sldId="343"/>
        </pc:sldMkLst>
      </pc:sldChg>
      <pc:sldChg chg="mod modShow">
        <pc:chgData name="Wijeratne D.M.S.D it21138386" userId="45fd3dc1-0149-44fd-a853-d125b9b9ad8c" providerId="ADAL" clId="{BD5E85F8-C29A-4E46-B60C-49DB5235AF5A}" dt="2024-05-06T08:46:00.379" v="5181" actId="729"/>
        <pc:sldMkLst>
          <pc:docMk/>
          <pc:sldMk cId="4018503114" sldId="344"/>
        </pc:sldMkLst>
      </pc:sldChg>
      <pc:sldChg chg="mod modShow">
        <pc:chgData name="Wijeratne D.M.S.D it21138386" userId="45fd3dc1-0149-44fd-a853-d125b9b9ad8c" providerId="ADAL" clId="{BD5E85F8-C29A-4E46-B60C-49DB5235AF5A}" dt="2024-05-06T08:46:00.379" v="5181" actId="729"/>
        <pc:sldMkLst>
          <pc:docMk/>
          <pc:sldMk cId="1730509463" sldId="345"/>
        </pc:sldMkLst>
      </pc:sldChg>
      <pc:sldChg chg="mod modShow">
        <pc:chgData name="Wijeratne D.M.S.D it21138386" userId="45fd3dc1-0149-44fd-a853-d125b9b9ad8c" providerId="ADAL" clId="{BD5E85F8-C29A-4E46-B60C-49DB5235AF5A}" dt="2024-05-06T08:46:00.379" v="5181" actId="729"/>
        <pc:sldMkLst>
          <pc:docMk/>
          <pc:sldMk cId="194084352" sldId="346"/>
        </pc:sldMkLst>
      </pc:sldChg>
      <pc:sldChg chg="mod modShow">
        <pc:chgData name="Wijeratne D.M.S.D it21138386" userId="45fd3dc1-0149-44fd-a853-d125b9b9ad8c" providerId="ADAL" clId="{BD5E85F8-C29A-4E46-B60C-49DB5235AF5A}" dt="2024-05-06T08:46:00.379" v="5181" actId="729"/>
        <pc:sldMkLst>
          <pc:docMk/>
          <pc:sldMk cId="1229287655" sldId="347"/>
        </pc:sldMkLst>
      </pc:sldChg>
      <pc:sldChg chg="mod modShow">
        <pc:chgData name="Wijeratne D.M.S.D it21138386" userId="45fd3dc1-0149-44fd-a853-d125b9b9ad8c" providerId="ADAL" clId="{BD5E85F8-C29A-4E46-B60C-49DB5235AF5A}" dt="2024-05-06T08:46:00.379" v="5181" actId="729"/>
        <pc:sldMkLst>
          <pc:docMk/>
          <pc:sldMk cId="911579400" sldId="348"/>
        </pc:sldMkLst>
      </pc:sldChg>
      <pc:sldChg chg="mod modShow">
        <pc:chgData name="Wijeratne D.M.S.D it21138386" userId="45fd3dc1-0149-44fd-a853-d125b9b9ad8c" providerId="ADAL" clId="{BD5E85F8-C29A-4E46-B60C-49DB5235AF5A}" dt="2024-05-06T08:46:00.379" v="5181" actId="729"/>
        <pc:sldMkLst>
          <pc:docMk/>
          <pc:sldMk cId="737096055" sldId="349"/>
        </pc:sldMkLst>
      </pc:sldChg>
      <pc:sldChg chg="mod modShow">
        <pc:chgData name="Wijeratne D.M.S.D it21138386" userId="45fd3dc1-0149-44fd-a853-d125b9b9ad8c" providerId="ADAL" clId="{BD5E85F8-C29A-4E46-B60C-49DB5235AF5A}" dt="2024-05-06T08:46:00.379" v="5181" actId="729"/>
        <pc:sldMkLst>
          <pc:docMk/>
          <pc:sldMk cId="991772919" sldId="350"/>
        </pc:sldMkLst>
      </pc:sldChg>
      <pc:sldChg chg="mod modShow">
        <pc:chgData name="Wijeratne D.M.S.D it21138386" userId="45fd3dc1-0149-44fd-a853-d125b9b9ad8c" providerId="ADAL" clId="{BD5E85F8-C29A-4E46-B60C-49DB5235AF5A}" dt="2024-05-06T08:46:00.379" v="5181" actId="729"/>
        <pc:sldMkLst>
          <pc:docMk/>
          <pc:sldMk cId="3748053645" sldId="351"/>
        </pc:sldMkLst>
      </pc:sldChg>
      <pc:sldChg chg="mod modShow">
        <pc:chgData name="Wijeratne D.M.S.D it21138386" userId="45fd3dc1-0149-44fd-a853-d125b9b9ad8c" providerId="ADAL" clId="{BD5E85F8-C29A-4E46-B60C-49DB5235AF5A}" dt="2024-05-06T08:46:00.379" v="5181" actId="729"/>
        <pc:sldMkLst>
          <pc:docMk/>
          <pc:sldMk cId="2503631943" sldId="352"/>
        </pc:sldMkLst>
      </pc:sldChg>
      <pc:sldChg chg="mod modShow">
        <pc:chgData name="Wijeratne D.M.S.D it21138386" userId="45fd3dc1-0149-44fd-a853-d125b9b9ad8c" providerId="ADAL" clId="{BD5E85F8-C29A-4E46-B60C-49DB5235AF5A}" dt="2024-05-06T08:46:00.379" v="5181" actId="729"/>
        <pc:sldMkLst>
          <pc:docMk/>
          <pc:sldMk cId="3938043333" sldId="353"/>
        </pc:sldMkLst>
      </pc:sldChg>
      <pc:sldChg chg="modSp mod">
        <pc:chgData name="Wijeratne D.M.S.D it21138386" userId="45fd3dc1-0149-44fd-a853-d125b9b9ad8c" providerId="ADAL" clId="{BD5E85F8-C29A-4E46-B60C-49DB5235AF5A}" dt="2024-05-06T15:20:19.865" v="6780" actId="123"/>
        <pc:sldMkLst>
          <pc:docMk/>
          <pc:sldMk cId="2388341907" sldId="417"/>
        </pc:sldMkLst>
        <pc:spChg chg="mod">
          <ac:chgData name="Wijeratne D.M.S.D it21138386" userId="45fd3dc1-0149-44fd-a853-d125b9b9ad8c" providerId="ADAL" clId="{BD5E85F8-C29A-4E46-B60C-49DB5235AF5A}" dt="2024-05-06T15:19:43.720" v="6745" actId="1037"/>
          <ac:spMkLst>
            <pc:docMk/>
            <pc:sldMk cId="2388341907" sldId="417"/>
            <ac:spMk id="40" creationId="{00000000-0000-0000-0000-000000000000}"/>
          </ac:spMkLst>
        </pc:spChg>
        <pc:spChg chg="mod">
          <ac:chgData name="Wijeratne D.M.S.D it21138386" userId="45fd3dc1-0149-44fd-a853-d125b9b9ad8c" providerId="ADAL" clId="{BD5E85F8-C29A-4E46-B60C-49DB5235AF5A}" dt="2024-05-06T15:20:03.215" v="6778" actId="1038"/>
          <ac:spMkLst>
            <pc:docMk/>
            <pc:sldMk cId="2388341907" sldId="417"/>
            <ac:spMk id="41" creationId="{00000000-0000-0000-0000-000000000000}"/>
          </ac:spMkLst>
        </pc:spChg>
        <pc:spChg chg="mod">
          <ac:chgData name="Wijeratne D.M.S.D it21138386" userId="45fd3dc1-0149-44fd-a853-d125b9b9ad8c" providerId="ADAL" clId="{BD5E85F8-C29A-4E46-B60C-49DB5235AF5A}" dt="2024-05-06T15:19:43.720" v="6745" actId="1037"/>
          <ac:spMkLst>
            <pc:docMk/>
            <pc:sldMk cId="2388341907" sldId="417"/>
            <ac:spMk id="44" creationId="{00000000-0000-0000-0000-000000000000}"/>
          </ac:spMkLst>
        </pc:spChg>
        <pc:spChg chg="mod">
          <ac:chgData name="Wijeratne D.M.S.D it21138386" userId="45fd3dc1-0149-44fd-a853-d125b9b9ad8c" providerId="ADAL" clId="{BD5E85F8-C29A-4E46-B60C-49DB5235AF5A}" dt="2024-05-06T15:20:19.865" v="6780" actId="123"/>
          <ac:spMkLst>
            <pc:docMk/>
            <pc:sldMk cId="2388341907" sldId="417"/>
            <ac:spMk id="45" creationId="{00000000-0000-0000-0000-000000000000}"/>
          </ac:spMkLst>
        </pc:spChg>
      </pc:sldChg>
      <pc:sldChg chg="modSp mod">
        <pc:chgData name="Wijeratne D.M.S.D it21138386" userId="45fd3dc1-0149-44fd-a853-d125b9b9ad8c" providerId="ADAL" clId="{BD5E85F8-C29A-4E46-B60C-49DB5235AF5A}" dt="2024-05-06T15:21:11.885" v="6796" actId="1076"/>
        <pc:sldMkLst>
          <pc:docMk/>
          <pc:sldMk cId="3789128980" sldId="418"/>
        </pc:sldMkLst>
        <pc:spChg chg="mod">
          <ac:chgData name="Wijeratne D.M.S.D it21138386" userId="45fd3dc1-0149-44fd-a853-d125b9b9ad8c" providerId="ADAL" clId="{BD5E85F8-C29A-4E46-B60C-49DB5235AF5A}" dt="2024-05-06T15:21:11.885" v="6796" actId="1076"/>
          <ac:spMkLst>
            <pc:docMk/>
            <pc:sldMk cId="3789128980" sldId="418"/>
            <ac:spMk id="2087" creationId="{4DEE8573-4EE1-6CE2-1C7C-6ADA9468101A}"/>
          </ac:spMkLst>
        </pc:spChg>
      </pc:sldChg>
      <pc:sldChg chg="delSp modSp mod">
        <pc:chgData name="Wijeratne D.M.S.D it21138386" userId="45fd3dc1-0149-44fd-a853-d125b9b9ad8c" providerId="ADAL" clId="{BD5E85F8-C29A-4E46-B60C-49DB5235AF5A}" dt="2024-05-06T14:49:18.233" v="6725" actId="1076"/>
        <pc:sldMkLst>
          <pc:docMk/>
          <pc:sldMk cId="3507698218" sldId="419"/>
        </pc:sldMkLst>
        <pc:spChg chg="del">
          <ac:chgData name="Wijeratne D.M.S.D it21138386" userId="45fd3dc1-0149-44fd-a853-d125b9b9ad8c" providerId="ADAL" clId="{BD5E85F8-C29A-4E46-B60C-49DB5235AF5A}" dt="2024-05-06T14:48:46.246" v="6713" actId="21"/>
          <ac:spMkLst>
            <pc:docMk/>
            <pc:sldMk cId="3507698218" sldId="419"/>
            <ac:spMk id="40" creationId="{00000000-0000-0000-0000-000000000000}"/>
          </ac:spMkLst>
        </pc:spChg>
        <pc:spChg chg="del">
          <ac:chgData name="Wijeratne D.M.S.D it21138386" userId="45fd3dc1-0149-44fd-a853-d125b9b9ad8c" providerId="ADAL" clId="{BD5E85F8-C29A-4E46-B60C-49DB5235AF5A}" dt="2024-05-06T14:48:46.246" v="6713" actId="21"/>
          <ac:spMkLst>
            <pc:docMk/>
            <pc:sldMk cId="3507698218" sldId="419"/>
            <ac:spMk id="41" creationId="{00000000-0000-0000-0000-000000000000}"/>
          </ac:spMkLst>
        </pc:spChg>
        <pc:spChg chg="mod">
          <ac:chgData name="Wijeratne D.M.S.D it21138386" userId="45fd3dc1-0149-44fd-a853-d125b9b9ad8c" providerId="ADAL" clId="{BD5E85F8-C29A-4E46-B60C-49DB5235AF5A}" dt="2024-05-06T14:49:18.233" v="6725" actId="1076"/>
          <ac:spMkLst>
            <pc:docMk/>
            <pc:sldMk cId="3507698218" sldId="419"/>
            <ac:spMk id="43" creationId="{00000000-0000-0000-0000-000000000000}"/>
          </ac:spMkLst>
        </pc:spChg>
        <pc:grpChg chg="del">
          <ac:chgData name="Wijeratne D.M.S.D it21138386" userId="45fd3dc1-0149-44fd-a853-d125b9b9ad8c" providerId="ADAL" clId="{BD5E85F8-C29A-4E46-B60C-49DB5235AF5A}" dt="2024-05-06T14:48:46.246" v="6713" actId="21"/>
          <ac:grpSpMkLst>
            <pc:docMk/>
            <pc:sldMk cId="3507698218" sldId="419"/>
            <ac:grpSpMk id="23" creationId="{00000000-0000-0000-0000-000000000000}"/>
          </ac:grpSpMkLst>
        </pc:grpChg>
        <pc:grpChg chg="del">
          <ac:chgData name="Wijeratne D.M.S.D it21138386" userId="45fd3dc1-0149-44fd-a853-d125b9b9ad8c" providerId="ADAL" clId="{BD5E85F8-C29A-4E46-B60C-49DB5235AF5A}" dt="2024-05-06T14:48:46.246" v="6713" actId="21"/>
          <ac:grpSpMkLst>
            <pc:docMk/>
            <pc:sldMk cId="3507698218" sldId="419"/>
            <ac:grpSpMk id="47" creationId="{C9F83950-E6AA-53F4-2E2B-D0803EB40B65}"/>
          </ac:grpSpMkLst>
        </pc:grpChg>
      </pc:sldChg>
      <pc:sldChg chg="addSp modSp add del mod ord">
        <pc:chgData name="Wijeratne D.M.S.D it21138386" userId="45fd3dc1-0149-44fd-a853-d125b9b9ad8c" providerId="ADAL" clId="{BD5E85F8-C29A-4E46-B60C-49DB5235AF5A}" dt="2024-05-05T12:18:03.512" v="4939" actId="2696"/>
        <pc:sldMkLst>
          <pc:docMk/>
          <pc:sldMk cId="1234783772" sldId="424"/>
        </pc:sldMkLst>
        <pc:spChg chg="add mod">
          <ac:chgData name="Wijeratne D.M.S.D it21138386" userId="45fd3dc1-0149-44fd-a853-d125b9b9ad8c" providerId="ADAL" clId="{BD5E85F8-C29A-4E46-B60C-49DB5235AF5A}" dt="2024-05-05T10:06:35.848" v="3884" actId="1076"/>
          <ac:spMkLst>
            <pc:docMk/>
            <pc:sldMk cId="1234783772" sldId="424"/>
            <ac:spMk id="2" creationId="{B3373CDD-C27C-3B82-4097-6AAFAE38B9FF}"/>
          </ac:spMkLst>
        </pc:spChg>
        <pc:spChg chg="mod">
          <ac:chgData name="Wijeratne D.M.S.D it21138386" userId="45fd3dc1-0149-44fd-a853-d125b9b9ad8c" providerId="ADAL" clId="{BD5E85F8-C29A-4E46-B60C-49DB5235AF5A}" dt="2024-05-05T10:05:35.332" v="3881"/>
          <ac:spMkLst>
            <pc:docMk/>
            <pc:sldMk cId="1234783772" sldId="424"/>
            <ac:spMk id="3" creationId="{B177E87A-5659-A812-5289-CC1AD88C7785}"/>
          </ac:spMkLst>
        </pc:spChg>
        <pc:picChg chg="mod">
          <ac:chgData name="Wijeratne D.M.S.D it21138386" userId="45fd3dc1-0149-44fd-a853-d125b9b9ad8c" providerId="ADAL" clId="{BD5E85F8-C29A-4E46-B60C-49DB5235AF5A}" dt="2024-05-05T10:05:27.334" v="3880" actId="14826"/>
          <ac:picMkLst>
            <pc:docMk/>
            <pc:sldMk cId="1234783772" sldId="424"/>
            <ac:picMk id="5" creationId="{3D857F12-D0AF-81C1-67C7-D78C782E38F0}"/>
          </ac:picMkLst>
        </pc:picChg>
      </pc:sldChg>
      <pc:sldChg chg="modSp mod">
        <pc:chgData name="Wijeratne D.M.S.D it21138386" userId="45fd3dc1-0149-44fd-a853-d125b9b9ad8c" providerId="ADAL" clId="{BD5E85F8-C29A-4E46-B60C-49DB5235AF5A}" dt="2024-05-06T14:13:20.643" v="6581" actId="20577"/>
        <pc:sldMkLst>
          <pc:docMk/>
          <pc:sldMk cId="2926043153" sldId="425"/>
        </pc:sldMkLst>
        <pc:spChg chg="mod">
          <ac:chgData name="Wijeratne D.M.S.D it21138386" userId="45fd3dc1-0149-44fd-a853-d125b9b9ad8c" providerId="ADAL" clId="{BD5E85F8-C29A-4E46-B60C-49DB5235AF5A}" dt="2024-05-06T14:13:20.643" v="6581" actId="20577"/>
          <ac:spMkLst>
            <pc:docMk/>
            <pc:sldMk cId="2926043153" sldId="425"/>
            <ac:spMk id="903" creationId="{00000000-0000-0000-0000-000000000000}"/>
          </ac:spMkLst>
        </pc:spChg>
      </pc:sldChg>
      <pc:sldChg chg="addSp delSp modSp add mod ord delAnim modAnim modNotesTx">
        <pc:chgData name="Wijeratne D.M.S.D it21138386" userId="45fd3dc1-0149-44fd-a853-d125b9b9ad8c" providerId="ADAL" clId="{BD5E85F8-C29A-4E46-B60C-49DB5235AF5A}" dt="2024-05-06T09:40:49.092" v="5935" actId="20577"/>
        <pc:sldMkLst>
          <pc:docMk/>
          <pc:sldMk cId="2288423085" sldId="426"/>
        </pc:sldMkLst>
        <pc:spChg chg="del mod">
          <ac:chgData name="Wijeratne D.M.S.D it21138386" userId="45fd3dc1-0149-44fd-a853-d125b9b9ad8c" providerId="ADAL" clId="{BD5E85F8-C29A-4E46-B60C-49DB5235AF5A}" dt="2024-05-05T10:18:18.864" v="3930" actId="478"/>
          <ac:spMkLst>
            <pc:docMk/>
            <pc:sldMk cId="2288423085" sldId="426"/>
            <ac:spMk id="3" creationId="{B177E87A-5659-A812-5289-CC1AD88C7785}"/>
          </ac:spMkLst>
        </pc:spChg>
        <pc:spChg chg="del">
          <ac:chgData name="Wijeratne D.M.S.D it21138386" userId="45fd3dc1-0149-44fd-a853-d125b9b9ad8c" providerId="ADAL" clId="{BD5E85F8-C29A-4E46-B60C-49DB5235AF5A}" dt="2024-05-05T10:18:15.501" v="3928" actId="478"/>
          <ac:spMkLst>
            <pc:docMk/>
            <pc:sldMk cId="2288423085" sldId="426"/>
            <ac:spMk id="4" creationId="{2CDAC206-F4AC-B1E8-0F10-3551BA11D40D}"/>
          </ac:spMkLst>
        </pc:spChg>
        <pc:spChg chg="add mod">
          <ac:chgData name="Wijeratne D.M.S.D it21138386" userId="45fd3dc1-0149-44fd-a853-d125b9b9ad8c" providerId="ADAL" clId="{BD5E85F8-C29A-4E46-B60C-49DB5235AF5A}" dt="2024-05-05T10:19:35.513" v="3958" actId="1076"/>
          <ac:spMkLst>
            <pc:docMk/>
            <pc:sldMk cId="2288423085" sldId="426"/>
            <ac:spMk id="6" creationId="{E4D4E1F8-2712-DC27-770A-A35C93E91D03}"/>
          </ac:spMkLst>
        </pc:spChg>
        <pc:spChg chg="add del mod">
          <ac:chgData name="Wijeratne D.M.S.D it21138386" userId="45fd3dc1-0149-44fd-a853-d125b9b9ad8c" providerId="ADAL" clId="{BD5E85F8-C29A-4E46-B60C-49DB5235AF5A}" dt="2024-05-05T10:19:27.626" v="3954" actId="478"/>
          <ac:spMkLst>
            <pc:docMk/>
            <pc:sldMk cId="2288423085" sldId="426"/>
            <ac:spMk id="7" creationId="{4A76FC80-3547-B4B7-61CE-F2B3910D014F}"/>
          </ac:spMkLst>
        </pc:spChg>
        <pc:spChg chg="add mod">
          <ac:chgData name="Wijeratne D.M.S.D it21138386" userId="45fd3dc1-0149-44fd-a853-d125b9b9ad8c" providerId="ADAL" clId="{BD5E85F8-C29A-4E46-B60C-49DB5235AF5A}" dt="2024-05-05T10:19:26.305" v="3953" actId="20577"/>
          <ac:spMkLst>
            <pc:docMk/>
            <pc:sldMk cId="2288423085" sldId="426"/>
            <ac:spMk id="8" creationId="{3ADD1ABF-12ED-946E-017A-80B9D21DC849}"/>
          </ac:spMkLst>
        </pc:spChg>
        <pc:spChg chg="add del mod">
          <ac:chgData name="Wijeratne D.M.S.D it21138386" userId="45fd3dc1-0149-44fd-a853-d125b9b9ad8c" providerId="ADAL" clId="{BD5E85F8-C29A-4E46-B60C-49DB5235AF5A}" dt="2024-05-05T10:18:40.091" v="3932" actId="478"/>
          <ac:spMkLst>
            <pc:docMk/>
            <pc:sldMk cId="2288423085" sldId="426"/>
            <ac:spMk id="17" creationId="{7D3F771E-5F3A-14A0-4E7C-4B5394798E2D}"/>
          </ac:spMkLst>
        </pc:spChg>
        <pc:spChg chg="add del mod">
          <ac:chgData name="Wijeratne D.M.S.D it21138386" userId="45fd3dc1-0149-44fd-a853-d125b9b9ad8c" providerId="ADAL" clId="{BD5E85F8-C29A-4E46-B60C-49DB5235AF5A}" dt="2024-05-05T10:18:40.091" v="3932" actId="478"/>
          <ac:spMkLst>
            <pc:docMk/>
            <pc:sldMk cId="2288423085" sldId="426"/>
            <ac:spMk id="18" creationId="{FCDC4EE5-FA25-E6FF-F8CE-F5A7F26BFA3C}"/>
          </ac:spMkLst>
        </pc:spChg>
        <pc:spChg chg="add del mod">
          <ac:chgData name="Wijeratne D.M.S.D it21138386" userId="45fd3dc1-0149-44fd-a853-d125b9b9ad8c" providerId="ADAL" clId="{BD5E85F8-C29A-4E46-B60C-49DB5235AF5A}" dt="2024-05-05T10:18:40.091" v="3932" actId="478"/>
          <ac:spMkLst>
            <pc:docMk/>
            <pc:sldMk cId="2288423085" sldId="426"/>
            <ac:spMk id="27" creationId="{D739ED89-5F0D-F566-0301-3C3B339496EF}"/>
          </ac:spMkLst>
        </pc:spChg>
        <pc:spChg chg="add del mod">
          <ac:chgData name="Wijeratne D.M.S.D it21138386" userId="45fd3dc1-0149-44fd-a853-d125b9b9ad8c" providerId="ADAL" clId="{BD5E85F8-C29A-4E46-B60C-49DB5235AF5A}" dt="2024-05-05T10:18:40.091" v="3932" actId="478"/>
          <ac:spMkLst>
            <pc:docMk/>
            <pc:sldMk cId="2288423085" sldId="426"/>
            <ac:spMk id="28" creationId="{4B900D13-5012-394D-B642-B2604DF492F7}"/>
          </ac:spMkLst>
        </pc:spChg>
        <pc:spChg chg="add del mod">
          <ac:chgData name="Wijeratne D.M.S.D it21138386" userId="45fd3dc1-0149-44fd-a853-d125b9b9ad8c" providerId="ADAL" clId="{BD5E85F8-C29A-4E46-B60C-49DB5235AF5A}" dt="2024-05-05T10:18:40.091" v="3932" actId="478"/>
          <ac:spMkLst>
            <pc:docMk/>
            <pc:sldMk cId="2288423085" sldId="426"/>
            <ac:spMk id="29" creationId="{2A5A7E85-C99B-5270-6436-D724FAD450D7}"/>
          </ac:spMkLst>
        </pc:spChg>
        <pc:spChg chg="add mod">
          <ac:chgData name="Wijeratne D.M.S.D it21138386" userId="45fd3dc1-0149-44fd-a853-d125b9b9ad8c" providerId="ADAL" clId="{BD5E85F8-C29A-4E46-B60C-49DB5235AF5A}" dt="2024-05-05T10:18:51.941" v="3934"/>
          <ac:spMkLst>
            <pc:docMk/>
            <pc:sldMk cId="2288423085" sldId="426"/>
            <ac:spMk id="30" creationId="{AD293124-0920-4741-98CA-42331D4F0430}"/>
          </ac:spMkLst>
        </pc:spChg>
        <pc:spChg chg="add del mod">
          <ac:chgData name="Wijeratne D.M.S.D it21138386" userId="45fd3dc1-0149-44fd-a853-d125b9b9ad8c" providerId="ADAL" clId="{BD5E85F8-C29A-4E46-B60C-49DB5235AF5A}" dt="2024-05-05T10:19:05.655" v="3938" actId="478"/>
          <ac:spMkLst>
            <pc:docMk/>
            <pc:sldMk cId="2288423085" sldId="426"/>
            <ac:spMk id="31" creationId="{39B2D310-DF3C-08AB-69D1-6A5290C6C2AD}"/>
          </ac:spMkLst>
        </pc:spChg>
        <pc:picChg chg="del">
          <ac:chgData name="Wijeratne D.M.S.D it21138386" userId="45fd3dc1-0149-44fd-a853-d125b9b9ad8c" providerId="ADAL" clId="{BD5E85F8-C29A-4E46-B60C-49DB5235AF5A}" dt="2024-05-05T10:18:13.925" v="3927" actId="478"/>
          <ac:picMkLst>
            <pc:docMk/>
            <pc:sldMk cId="2288423085" sldId="426"/>
            <ac:picMk id="5" creationId="{3D857F12-D0AF-81C1-67C7-D78C782E38F0}"/>
          </ac:picMkLst>
        </pc:picChg>
        <pc:picChg chg="add mod">
          <ac:chgData name="Wijeratne D.M.S.D it21138386" userId="45fd3dc1-0149-44fd-a853-d125b9b9ad8c" providerId="ADAL" clId="{BD5E85F8-C29A-4E46-B60C-49DB5235AF5A}" dt="2024-05-06T08:59:24.617" v="5219" actId="14826"/>
          <ac:picMkLst>
            <pc:docMk/>
            <pc:sldMk cId="2288423085" sldId="426"/>
            <ac:picMk id="32" creationId="{A0F73D08-8152-2109-6C2A-A67F54794D41}"/>
          </ac:picMkLst>
        </pc:picChg>
        <pc:cxnChg chg="add mod">
          <ac:chgData name="Wijeratne D.M.S.D it21138386" userId="45fd3dc1-0149-44fd-a853-d125b9b9ad8c" providerId="ADAL" clId="{BD5E85F8-C29A-4E46-B60C-49DB5235AF5A}" dt="2024-05-06T09:38:33.651" v="5886" actId="1076"/>
          <ac:cxnSpMkLst>
            <pc:docMk/>
            <pc:sldMk cId="2288423085" sldId="426"/>
            <ac:cxnSpMk id="3" creationId="{236975DA-8924-8737-9606-E7908105C383}"/>
          </ac:cxnSpMkLst>
        </pc:cxnChg>
        <pc:cxnChg chg="add del mod">
          <ac:chgData name="Wijeratne D.M.S.D it21138386" userId="45fd3dc1-0149-44fd-a853-d125b9b9ad8c" providerId="ADAL" clId="{BD5E85F8-C29A-4E46-B60C-49DB5235AF5A}" dt="2024-05-05T10:18:40.091" v="3932" actId="478"/>
          <ac:cxnSpMkLst>
            <pc:docMk/>
            <pc:sldMk cId="2288423085" sldId="426"/>
            <ac:cxnSpMk id="9" creationId="{C5B7E649-AB77-D4AD-C0A0-B1F457BCA1E2}"/>
          </ac:cxnSpMkLst>
        </pc:cxnChg>
        <pc:cxnChg chg="add del mod">
          <ac:chgData name="Wijeratne D.M.S.D it21138386" userId="45fd3dc1-0149-44fd-a853-d125b9b9ad8c" providerId="ADAL" clId="{BD5E85F8-C29A-4E46-B60C-49DB5235AF5A}" dt="2024-05-05T10:18:40.091" v="3932" actId="478"/>
          <ac:cxnSpMkLst>
            <pc:docMk/>
            <pc:sldMk cId="2288423085" sldId="426"/>
            <ac:cxnSpMk id="10" creationId="{86E7B60D-A415-D33E-5F11-361649971559}"/>
          </ac:cxnSpMkLst>
        </pc:cxnChg>
        <pc:cxnChg chg="add del mod">
          <ac:chgData name="Wijeratne D.M.S.D it21138386" userId="45fd3dc1-0149-44fd-a853-d125b9b9ad8c" providerId="ADAL" clId="{BD5E85F8-C29A-4E46-B60C-49DB5235AF5A}" dt="2024-05-05T10:18:40.091" v="3932" actId="478"/>
          <ac:cxnSpMkLst>
            <pc:docMk/>
            <pc:sldMk cId="2288423085" sldId="426"/>
            <ac:cxnSpMk id="11" creationId="{A27F4A7E-D8B6-4A5A-5C7D-278D97FB590D}"/>
          </ac:cxnSpMkLst>
        </pc:cxnChg>
        <pc:cxnChg chg="add del mod">
          <ac:chgData name="Wijeratne D.M.S.D it21138386" userId="45fd3dc1-0149-44fd-a853-d125b9b9ad8c" providerId="ADAL" clId="{BD5E85F8-C29A-4E46-B60C-49DB5235AF5A}" dt="2024-05-05T10:18:40.091" v="3932" actId="478"/>
          <ac:cxnSpMkLst>
            <pc:docMk/>
            <pc:sldMk cId="2288423085" sldId="426"/>
            <ac:cxnSpMk id="12" creationId="{B564A0F4-791B-4F88-599A-479E7C32A3E8}"/>
          </ac:cxnSpMkLst>
        </pc:cxnChg>
        <pc:cxnChg chg="add del mod">
          <ac:chgData name="Wijeratne D.M.S.D it21138386" userId="45fd3dc1-0149-44fd-a853-d125b9b9ad8c" providerId="ADAL" clId="{BD5E85F8-C29A-4E46-B60C-49DB5235AF5A}" dt="2024-05-05T10:18:40.091" v="3932" actId="478"/>
          <ac:cxnSpMkLst>
            <pc:docMk/>
            <pc:sldMk cId="2288423085" sldId="426"/>
            <ac:cxnSpMk id="13" creationId="{708C7F42-2937-8BBA-6C5D-2B6BBADB0B68}"/>
          </ac:cxnSpMkLst>
        </pc:cxnChg>
        <pc:cxnChg chg="add del mod">
          <ac:chgData name="Wijeratne D.M.S.D it21138386" userId="45fd3dc1-0149-44fd-a853-d125b9b9ad8c" providerId="ADAL" clId="{BD5E85F8-C29A-4E46-B60C-49DB5235AF5A}" dt="2024-05-05T10:18:40.091" v="3932" actId="478"/>
          <ac:cxnSpMkLst>
            <pc:docMk/>
            <pc:sldMk cId="2288423085" sldId="426"/>
            <ac:cxnSpMk id="14" creationId="{FA737F24-43CD-70FC-1CCA-26577A3E4CD7}"/>
          </ac:cxnSpMkLst>
        </pc:cxnChg>
        <pc:cxnChg chg="add del mod">
          <ac:chgData name="Wijeratne D.M.S.D it21138386" userId="45fd3dc1-0149-44fd-a853-d125b9b9ad8c" providerId="ADAL" clId="{BD5E85F8-C29A-4E46-B60C-49DB5235AF5A}" dt="2024-05-05T10:18:40.091" v="3932" actId="478"/>
          <ac:cxnSpMkLst>
            <pc:docMk/>
            <pc:sldMk cId="2288423085" sldId="426"/>
            <ac:cxnSpMk id="15" creationId="{5344B41D-F0A9-A0DD-EAA7-FB22EDE937F8}"/>
          </ac:cxnSpMkLst>
        </pc:cxnChg>
        <pc:cxnChg chg="add del mod">
          <ac:chgData name="Wijeratne D.M.S.D it21138386" userId="45fd3dc1-0149-44fd-a853-d125b9b9ad8c" providerId="ADAL" clId="{BD5E85F8-C29A-4E46-B60C-49DB5235AF5A}" dt="2024-05-05T10:18:40.091" v="3932" actId="478"/>
          <ac:cxnSpMkLst>
            <pc:docMk/>
            <pc:sldMk cId="2288423085" sldId="426"/>
            <ac:cxnSpMk id="16" creationId="{B13D54E9-586A-F877-BED3-E9DB5FDEC2EF}"/>
          </ac:cxnSpMkLst>
        </pc:cxnChg>
        <pc:cxnChg chg="add del mod">
          <ac:chgData name="Wijeratne D.M.S.D it21138386" userId="45fd3dc1-0149-44fd-a853-d125b9b9ad8c" providerId="ADAL" clId="{BD5E85F8-C29A-4E46-B60C-49DB5235AF5A}" dt="2024-05-05T10:18:40.091" v="3932" actId="478"/>
          <ac:cxnSpMkLst>
            <pc:docMk/>
            <pc:sldMk cId="2288423085" sldId="426"/>
            <ac:cxnSpMk id="19" creationId="{2713ED17-5435-0338-A170-0048BF01F209}"/>
          </ac:cxnSpMkLst>
        </pc:cxnChg>
        <pc:cxnChg chg="add del mod">
          <ac:chgData name="Wijeratne D.M.S.D it21138386" userId="45fd3dc1-0149-44fd-a853-d125b9b9ad8c" providerId="ADAL" clId="{BD5E85F8-C29A-4E46-B60C-49DB5235AF5A}" dt="2024-05-05T10:18:40.091" v="3932" actId="478"/>
          <ac:cxnSpMkLst>
            <pc:docMk/>
            <pc:sldMk cId="2288423085" sldId="426"/>
            <ac:cxnSpMk id="20" creationId="{56EAED0A-1162-A47C-A233-849491BF41BF}"/>
          </ac:cxnSpMkLst>
        </pc:cxnChg>
        <pc:cxnChg chg="add del mod">
          <ac:chgData name="Wijeratne D.M.S.D it21138386" userId="45fd3dc1-0149-44fd-a853-d125b9b9ad8c" providerId="ADAL" clId="{BD5E85F8-C29A-4E46-B60C-49DB5235AF5A}" dt="2024-05-05T10:18:40.091" v="3932" actId="478"/>
          <ac:cxnSpMkLst>
            <pc:docMk/>
            <pc:sldMk cId="2288423085" sldId="426"/>
            <ac:cxnSpMk id="21" creationId="{FC311264-FB01-1588-6334-77C78FF2C68E}"/>
          </ac:cxnSpMkLst>
        </pc:cxnChg>
        <pc:cxnChg chg="add del mod">
          <ac:chgData name="Wijeratne D.M.S.D it21138386" userId="45fd3dc1-0149-44fd-a853-d125b9b9ad8c" providerId="ADAL" clId="{BD5E85F8-C29A-4E46-B60C-49DB5235AF5A}" dt="2024-05-05T10:18:40.091" v="3932" actId="478"/>
          <ac:cxnSpMkLst>
            <pc:docMk/>
            <pc:sldMk cId="2288423085" sldId="426"/>
            <ac:cxnSpMk id="22" creationId="{A3EB77DE-CC4B-3C3B-C0F6-CA2F9CF63473}"/>
          </ac:cxnSpMkLst>
        </pc:cxnChg>
        <pc:cxnChg chg="add del mod">
          <ac:chgData name="Wijeratne D.M.S.D it21138386" userId="45fd3dc1-0149-44fd-a853-d125b9b9ad8c" providerId="ADAL" clId="{BD5E85F8-C29A-4E46-B60C-49DB5235AF5A}" dt="2024-05-05T10:18:40.091" v="3932" actId="478"/>
          <ac:cxnSpMkLst>
            <pc:docMk/>
            <pc:sldMk cId="2288423085" sldId="426"/>
            <ac:cxnSpMk id="23" creationId="{A29209D9-F9C2-1FFB-F65C-867AE87689F6}"/>
          </ac:cxnSpMkLst>
        </pc:cxnChg>
        <pc:cxnChg chg="add del mod">
          <ac:chgData name="Wijeratne D.M.S.D it21138386" userId="45fd3dc1-0149-44fd-a853-d125b9b9ad8c" providerId="ADAL" clId="{BD5E85F8-C29A-4E46-B60C-49DB5235AF5A}" dt="2024-05-05T10:18:40.091" v="3932" actId="478"/>
          <ac:cxnSpMkLst>
            <pc:docMk/>
            <pc:sldMk cId="2288423085" sldId="426"/>
            <ac:cxnSpMk id="24" creationId="{3D645077-7858-4E7D-0D62-0361D9EE9217}"/>
          </ac:cxnSpMkLst>
        </pc:cxnChg>
        <pc:cxnChg chg="add del mod">
          <ac:chgData name="Wijeratne D.M.S.D it21138386" userId="45fd3dc1-0149-44fd-a853-d125b9b9ad8c" providerId="ADAL" clId="{BD5E85F8-C29A-4E46-B60C-49DB5235AF5A}" dt="2024-05-05T10:18:40.091" v="3932" actId="478"/>
          <ac:cxnSpMkLst>
            <pc:docMk/>
            <pc:sldMk cId="2288423085" sldId="426"/>
            <ac:cxnSpMk id="25" creationId="{614D7B1A-628F-A2DA-6F80-C19DEC000977}"/>
          </ac:cxnSpMkLst>
        </pc:cxnChg>
        <pc:cxnChg chg="add del mod">
          <ac:chgData name="Wijeratne D.M.S.D it21138386" userId="45fd3dc1-0149-44fd-a853-d125b9b9ad8c" providerId="ADAL" clId="{BD5E85F8-C29A-4E46-B60C-49DB5235AF5A}" dt="2024-05-05T10:18:40.091" v="3932" actId="478"/>
          <ac:cxnSpMkLst>
            <pc:docMk/>
            <pc:sldMk cId="2288423085" sldId="426"/>
            <ac:cxnSpMk id="26" creationId="{D1E7E017-19C4-3E33-CA60-53D0AF9C481A}"/>
          </ac:cxnSpMkLst>
        </pc:cxnChg>
      </pc:sldChg>
      <pc:sldChg chg="addSp delSp modSp add mod modNotesTx">
        <pc:chgData name="Wijeratne D.M.S.D it21138386" userId="45fd3dc1-0149-44fd-a853-d125b9b9ad8c" providerId="ADAL" clId="{BD5E85F8-C29A-4E46-B60C-49DB5235AF5A}" dt="2024-05-06T09:40:57.419" v="5954" actId="20577"/>
        <pc:sldMkLst>
          <pc:docMk/>
          <pc:sldMk cId="799426605" sldId="428"/>
        </pc:sldMkLst>
        <pc:spChg chg="add mod">
          <ac:chgData name="Wijeratne D.M.S.D it21138386" userId="45fd3dc1-0149-44fd-a853-d125b9b9ad8c" providerId="ADAL" clId="{BD5E85F8-C29A-4E46-B60C-49DB5235AF5A}" dt="2024-05-05T10:21:32.234" v="3985" actId="1076"/>
          <ac:spMkLst>
            <pc:docMk/>
            <pc:sldMk cId="799426605" sldId="428"/>
            <ac:spMk id="3" creationId="{0DBAAFAA-CD17-C546-92FD-4F5DF409B84F}"/>
          </ac:spMkLst>
        </pc:spChg>
        <pc:spChg chg="add mod">
          <ac:chgData name="Wijeratne D.M.S.D it21138386" userId="45fd3dc1-0149-44fd-a853-d125b9b9ad8c" providerId="ADAL" clId="{BD5E85F8-C29A-4E46-B60C-49DB5235AF5A}" dt="2024-05-05T10:22:34.617" v="4019" actId="14100"/>
          <ac:spMkLst>
            <pc:docMk/>
            <pc:sldMk cId="799426605" sldId="428"/>
            <ac:spMk id="4" creationId="{5CF569A8-0E8D-843A-4775-A2CBB0E3AB4F}"/>
          </ac:spMkLst>
        </pc:spChg>
        <pc:spChg chg="add mod">
          <ac:chgData name="Wijeratne D.M.S.D it21138386" userId="45fd3dc1-0149-44fd-a853-d125b9b9ad8c" providerId="ADAL" clId="{BD5E85F8-C29A-4E46-B60C-49DB5235AF5A}" dt="2024-05-05T10:26:34.097" v="4176" actId="1036"/>
          <ac:spMkLst>
            <pc:docMk/>
            <pc:sldMk cId="799426605" sldId="428"/>
            <ac:spMk id="5" creationId="{27005DD7-C412-7909-A9F6-8FC6E40C4552}"/>
          </ac:spMkLst>
        </pc:spChg>
        <pc:spChg chg="del">
          <ac:chgData name="Wijeratne D.M.S.D it21138386" userId="45fd3dc1-0149-44fd-a853-d125b9b9ad8c" providerId="ADAL" clId="{BD5E85F8-C29A-4E46-B60C-49DB5235AF5A}" dt="2024-05-05T10:21:28.045" v="3984" actId="478"/>
          <ac:spMkLst>
            <pc:docMk/>
            <pc:sldMk cId="799426605" sldId="428"/>
            <ac:spMk id="6" creationId="{E4D4E1F8-2712-DC27-770A-A35C93E91D03}"/>
          </ac:spMkLst>
        </pc:spChg>
        <pc:spChg chg="mod">
          <ac:chgData name="Wijeratne D.M.S.D it21138386" userId="45fd3dc1-0149-44fd-a853-d125b9b9ad8c" providerId="ADAL" clId="{BD5E85F8-C29A-4E46-B60C-49DB5235AF5A}" dt="2024-05-05T10:26:34.097" v="4176" actId="1036"/>
          <ac:spMkLst>
            <pc:docMk/>
            <pc:sldMk cId="799426605" sldId="428"/>
            <ac:spMk id="8" creationId="{3ADD1ABF-12ED-946E-017A-80B9D21DC849}"/>
          </ac:spMkLst>
        </pc:spChg>
        <pc:spChg chg="add del mod">
          <ac:chgData name="Wijeratne D.M.S.D it21138386" userId="45fd3dc1-0149-44fd-a853-d125b9b9ad8c" providerId="ADAL" clId="{BD5E85F8-C29A-4E46-B60C-49DB5235AF5A}" dt="2024-05-05T10:23:17.490" v="4048" actId="478"/>
          <ac:spMkLst>
            <pc:docMk/>
            <pc:sldMk cId="799426605" sldId="428"/>
            <ac:spMk id="9" creationId="{B045CD3A-2D42-5E0F-766D-CA8BC1545ED8}"/>
          </ac:spMkLst>
        </pc:spChg>
        <pc:spChg chg="add mod">
          <ac:chgData name="Wijeratne D.M.S.D it21138386" userId="45fd3dc1-0149-44fd-a853-d125b9b9ad8c" providerId="ADAL" clId="{BD5E85F8-C29A-4E46-B60C-49DB5235AF5A}" dt="2024-05-05T10:21:19.743" v="3982"/>
          <ac:spMkLst>
            <pc:docMk/>
            <pc:sldMk cId="799426605" sldId="428"/>
            <ac:spMk id="10" creationId="{FC53C02A-67CD-CA6F-9EB8-66F988F07E3A}"/>
          </ac:spMkLst>
        </pc:spChg>
        <pc:spChg chg="add del mod">
          <ac:chgData name="Wijeratne D.M.S.D it21138386" userId="45fd3dc1-0149-44fd-a853-d125b9b9ad8c" providerId="ADAL" clId="{BD5E85F8-C29A-4E46-B60C-49DB5235AF5A}" dt="2024-05-05T10:23:16.154" v="4047" actId="478"/>
          <ac:spMkLst>
            <pc:docMk/>
            <pc:sldMk cId="799426605" sldId="428"/>
            <ac:spMk id="12" creationId="{CA0326E3-3982-585B-6A3F-93891FEA35D6}"/>
          </ac:spMkLst>
        </pc:spChg>
        <pc:spChg chg="add del mod">
          <ac:chgData name="Wijeratne D.M.S.D it21138386" userId="45fd3dc1-0149-44fd-a853-d125b9b9ad8c" providerId="ADAL" clId="{BD5E85F8-C29A-4E46-B60C-49DB5235AF5A}" dt="2024-05-05T10:23:16.154" v="4047" actId="478"/>
          <ac:spMkLst>
            <pc:docMk/>
            <pc:sldMk cId="799426605" sldId="428"/>
            <ac:spMk id="14" creationId="{15D06A52-F4DA-0989-0814-90FF08CD8AD6}"/>
          </ac:spMkLst>
        </pc:spChg>
        <pc:spChg chg="add del mod">
          <ac:chgData name="Wijeratne D.M.S.D it21138386" userId="45fd3dc1-0149-44fd-a853-d125b9b9ad8c" providerId="ADAL" clId="{BD5E85F8-C29A-4E46-B60C-49DB5235AF5A}" dt="2024-05-05T10:23:16.154" v="4047" actId="478"/>
          <ac:spMkLst>
            <pc:docMk/>
            <pc:sldMk cId="799426605" sldId="428"/>
            <ac:spMk id="15" creationId="{E746081C-DD42-3A55-7E65-AE3607B1C157}"/>
          </ac:spMkLst>
        </pc:spChg>
        <pc:spChg chg="add del mod">
          <ac:chgData name="Wijeratne D.M.S.D it21138386" userId="45fd3dc1-0149-44fd-a853-d125b9b9ad8c" providerId="ADAL" clId="{BD5E85F8-C29A-4E46-B60C-49DB5235AF5A}" dt="2024-05-05T10:23:16.154" v="4047" actId="478"/>
          <ac:spMkLst>
            <pc:docMk/>
            <pc:sldMk cId="799426605" sldId="428"/>
            <ac:spMk id="17" creationId="{B79B17D9-3638-1D08-ABAE-52C57E0D5438}"/>
          </ac:spMkLst>
        </pc:spChg>
        <pc:spChg chg="add mod">
          <ac:chgData name="Wijeratne D.M.S.D it21138386" userId="45fd3dc1-0149-44fd-a853-d125b9b9ad8c" providerId="ADAL" clId="{BD5E85F8-C29A-4E46-B60C-49DB5235AF5A}" dt="2024-05-06T08:59:22.833" v="5217" actId="20577"/>
          <ac:spMkLst>
            <pc:docMk/>
            <pc:sldMk cId="799426605" sldId="428"/>
            <ac:spMk id="19" creationId="{66EE7066-BAE9-826F-0BF8-7A1A78807632}"/>
          </ac:spMkLst>
        </pc:spChg>
        <pc:spChg chg="add mod">
          <ac:chgData name="Wijeratne D.M.S.D it21138386" userId="45fd3dc1-0149-44fd-a853-d125b9b9ad8c" providerId="ADAL" clId="{BD5E85F8-C29A-4E46-B60C-49DB5235AF5A}" dt="2024-05-05T10:40:22.309" v="4365" actId="20577"/>
          <ac:spMkLst>
            <pc:docMk/>
            <pc:sldMk cId="799426605" sldId="428"/>
            <ac:spMk id="22" creationId="{DA9D6E21-B45A-9C86-FBAE-2FEDD7B090B7}"/>
          </ac:spMkLst>
        </pc:spChg>
        <pc:picChg chg="add mod">
          <ac:chgData name="Wijeratne D.M.S.D it21138386" userId="45fd3dc1-0149-44fd-a853-d125b9b9ad8c" providerId="ADAL" clId="{BD5E85F8-C29A-4E46-B60C-49DB5235AF5A}" dt="2024-05-05T10:26:50.330" v="4178" actId="208"/>
          <ac:picMkLst>
            <pc:docMk/>
            <pc:sldMk cId="799426605" sldId="428"/>
            <ac:picMk id="7" creationId="{27494BAD-0127-A700-EA62-80D15A74A142}"/>
          </ac:picMkLst>
        </pc:picChg>
        <pc:picChg chg="add del mod">
          <ac:chgData name="Wijeratne D.M.S.D it21138386" userId="45fd3dc1-0149-44fd-a853-d125b9b9ad8c" providerId="ADAL" clId="{BD5E85F8-C29A-4E46-B60C-49DB5235AF5A}" dt="2024-05-05T10:23:16.154" v="4047" actId="478"/>
          <ac:picMkLst>
            <pc:docMk/>
            <pc:sldMk cId="799426605" sldId="428"/>
            <ac:picMk id="11" creationId="{B29545D9-C372-D694-048F-8D5F48371586}"/>
          </ac:picMkLst>
        </pc:picChg>
        <pc:picChg chg="add del mod">
          <ac:chgData name="Wijeratne D.M.S.D it21138386" userId="45fd3dc1-0149-44fd-a853-d125b9b9ad8c" providerId="ADAL" clId="{BD5E85F8-C29A-4E46-B60C-49DB5235AF5A}" dt="2024-05-05T10:23:16.154" v="4047" actId="478"/>
          <ac:picMkLst>
            <pc:docMk/>
            <pc:sldMk cId="799426605" sldId="428"/>
            <ac:picMk id="13" creationId="{BFF2066C-98A1-153E-061D-C3C1AF151159}"/>
          </ac:picMkLst>
        </pc:picChg>
        <pc:picChg chg="add del mod">
          <ac:chgData name="Wijeratne D.M.S.D it21138386" userId="45fd3dc1-0149-44fd-a853-d125b9b9ad8c" providerId="ADAL" clId="{BD5E85F8-C29A-4E46-B60C-49DB5235AF5A}" dt="2024-05-05T10:23:16.154" v="4047" actId="478"/>
          <ac:picMkLst>
            <pc:docMk/>
            <pc:sldMk cId="799426605" sldId="428"/>
            <ac:picMk id="16" creationId="{72A51BCC-628A-D696-EC42-97030A4BA0A6}"/>
          </ac:picMkLst>
        </pc:picChg>
        <pc:picChg chg="add del mod">
          <ac:chgData name="Wijeratne D.M.S.D it21138386" userId="45fd3dc1-0149-44fd-a853-d125b9b9ad8c" providerId="ADAL" clId="{BD5E85F8-C29A-4E46-B60C-49DB5235AF5A}" dt="2024-05-05T10:23:16.154" v="4047" actId="478"/>
          <ac:picMkLst>
            <pc:docMk/>
            <pc:sldMk cId="799426605" sldId="428"/>
            <ac:picMk id="18" creationId="{81C1702C-B0C6-C00E-D837-91803B71E299}"/>
          </ac:picMkLst>
        </pc:picChg>
        <pc:picChg chg="add mod">
          <ac:chgData name="Wijeratne D.M.S.D it21138386" userId="45fd3dc1-0149-44fd-a853-d125b9b9ad8c" providerId="ADAL" clId="{BD5E85F8-C29A-4E46-B60C-49DB5235AF5A}" dt="2024-05-05T10:26:47.250" v="4177" actId="208"/>
          <ac:picMkLst>
            <pc:docMk/>
            <pc:sldMk cId="799426605" sldId="428"/>
            <ac:picMk id="21" creationId="{18CEC383-0044-2F7F-D60C-0E3F56DDC4CA}"/>
          </ac:picMkLst>
        </pc:picChg>
        <pc:picChg chg="del">
          <ac:chgData name="Wijeratne D.M.S.D it21138386" userId="45fd3dc1-0149-44fd-a853-d125b9b9ad8c" providerId="ADAL" clId="{BD5E85F8-C29A-4E46-B60C-49DB5235AF5A}" dt="2024-05-05T10:21:18.642" v="3981" actId="478"/>
          <ac:picMkLst>
            <pc:docMk/>
            <pc:sldMk cId="799426605" sldId="428"/>
            <ac:picMk id="32" creationId="{A0F73D08-8152-2109-6C2A-A67F54794D41}"/>
          </ac:picMkLst>
        </pc:picChg>
      </pc:sldChg>
      <pc:sldChg chg="addSp delSp modSp add mod modNotesTx">
        <pc:chgData name="Wijeratne D.M.S.D it21138386" userId="45fd3dc1-0149-44fd-a853-d125b9b9ad8c" providerId="ADAL" clId="{BD5E85F8-C29A-4E46-B60C-49DB5235AF5A}" dt="2024-05-06T09:42:15.711" v="6134" actId="20577"/>
        <pc:sldMkLst>
          <pc:docMk/>
          <pc:sldMk cId="3307641518" sldId="429"/>
        </pc:sldMkLst>
        <pc:spChg chg="del">
          <ac:chgData name="Wijeratne D.M.S.D it21138386" userId="45fd3dc1-0149-44fd-a853-d125b9b9ad8c" providerId="ADAL" clId="{BD5E85F8-C29A-4E46-B60C-49DB5235AF5A}" dt="2024-05-05T10:28:04.980" v="4179" actId="478"/>
          <ac:spMkLst>
            <pc:docMk/>
            <pc:sldMk cId="3307641518" sldId="429"/>
            <ac:spMk id="4" creationId="{5CF569A8-0E8D-843A-4775-A2CBB0E3AB4F}"/>
          </ac:spMkLst>
        </pc:spChg>
        <pc:spChg chg="del">
          <ac:chgData name="Wijeratne D.M.S.D it21138386" userId="45fd3dc1-0149-44fd-a853-d125b9b9ad8c" providerId="ADAL" clId="{BD5E85F8-C29A-4E46-B60C-49DB5235AF5A}" dt="2024-05-05T10:28:06.096" v="4180" actId="478"/>
          <ac:spMkLst>
            <pc:docMk/>
            <pc:sldMk cId="3307641518" sldId="429"/>
            <ac:spMk id="5" creationId="{27005DD7-C412-7909-A9F6-8FC6E40C4552}"/>
          </ac:spMkLst>
        </pc:spChg>
        <pc:spChg chg="add mod">
          <ac:chgData name="Wijeratne D.M.S.D it21138386" userId="45fd3dc1-0149-44fd-a853-d125b9b9ad8c" providerId="ADAL" clId="{BD5E85F8-C29A-4E46-B60C-49DB5235AF5A}" dt="2024-05-05T10:28:47" v="4292" actId="20577"/>
          <ac:spMkLst>
            <pc:docMk/>
            <pc:sldMk cId="3307641518" sldId="429"/>
            <ac:spMk id="6" creationId="{0C900B75-FF0D-7F6D-38A4-B09C8EEE5D36}"/>
          </ac:spMkLst>
        </pc:spChg>
        <pc:spChg chg="mod">
          <ac:chgData name="Wijeratne D.M.S.D it21138386" userId="45fd3dc1-0149-44fd-a853-d125b9b9ad8c" providerId="ADAL" clId="{BD5E85F8-C29A-4E46-B60C-49DB5235AF5A}" dt="2024-05-05T11:56:06.015" v="4691" actId="1076"/>
          <ac:spMkLst>
            <pc:docMk/>
            <pc:sldMk cId="3307641518" sldId="429"/>
            <ac:spMk id="9" creationId="{B045CD3A-2D42-5E0F-766D-CA8BC1545ED8}"/>
          </ac:spMkLst>
        </pc:spChg>
        <pc:spChg chg="del mod">
          <ac:chgData name="Wijeratne D.M.S.D it21138386" userId="45fd3dc1-0149-44fd-a853-d125b9b9ad8c" providerId="ADAL" clId="{BD5E85F8-C29A-4E46-B60C-49DB5235AF5A}" dt="2024-05-05T10:28:40.420" v="4288" actId="478"/>
          <ac:spMkLst>
            <pc:docMk/>
            <pc:sldMk cId="3307641518" sldId="429"/>
            <ac:spMk id="10" creationId="{FC53C02A-67CD-CA6F-9EB8-66F988F07E3A}"/>
          </ac:spMkLst>
        </pc:spChg>
        <pc:spChg chg="del mod">
          <ac:chgData name="Wijeratne D.M.S.D it21138386" userId="45fd3dc1-0149-44fd-a853-d125b9b9ad8c" providerId="ADAL" clId="{BD5E85F8-C29A-4E46-B60C-49DB5235AF5A}" dt="2024-05-05T10:28:40.420" v="4288" actId="478"/>
          <ac:spMkLst>
            <pc:docMk/>
            <pc:sldMk cId="3307641518" sldId="429"/>
            <ac:spMk id="12" creationId="{CA0326E3-3982-585B-6A3F-93891FEA35D6}"/>
          </ac:spMkLst>
        </pc:spChg>
        <pc:spChg chg="del mod">
          <ac:chgData name="Wijeratne D.M.S.D it21138386" userId="45fd3dc1-0149-44fd-a853-d125b9b9ad8c" providerId="ADAL" clId="{BD5E85F8-C29A-4E46-B60C-49DB5235AF5A}" dt="2024-05-05T10:28:40.420" v="4288" actId="478"/>
          <ac:spMkLst>
            <pc:docMk/>
            <pc:sldMk cId="3307641518" sldId="429"/>
            <ac:spMk id="14" creationId="{15D06A52-F4DA-0989-0814-90FF08CD8AD6}"/>
          </ac:spMkLst>
        </pc:spChg>
        <pc:spChg chg="del mod">
          <ac:chgData name="Wijeratne D.M.S.D it21138386" userId="45fd3dc1-0149-44fd-a853-d125b9b9ad8c" providerId="ADAL" clId="{BD5E85F8-C29A-4E46-B60C-49DB5235AF5A}" dt="2024-05-05T10:28:40.420" v="4288" actId="478"/>
          <ac:spMkLst>
            <pc:docMk/>
            <pc:sldMk cId="3307641518" sldId="429"/>
            <ac:spMk id="15" creationId="{E746081C-DD42-3A55-7E65-AE3607B1C157}"/>
          </ac:spMkLst>
        </pc:spChg>
        <pc:spChg chg="del mod">
          <ac:chgData name="Wijeratne D.M.S.D it21138386" userId="45fd3dc1-0149-44fd-a853-d125b9b9ad8c" providerId="ADAL" clId="{BD5E85F8-C29A-4E46-B60C-49DB5235AF5A}" dt="2024-05-05T10:28:40.420" v="4288" actId="478"/>
          <ac:spMkLst>
            <pc:docMk/>
            <pc:sldMk cId="3307641518" sldId="429"/>
            <ac:spMk id="17" creationId="{B79B17D9-3638-1D08-ABAE-52C57E0D5438}"/>
          </ac:spMkLst>
        </pc:spChg>
        <pc:spChg chg="del">
          <ac:chgData name="Wijeratne D.M.S.D it21138386" userId="45fd3dc1-0149-44fd-a853-d125b9b9ad8c" providerId="ADAL" clId="{BD5E85F8-C29A-4E46-B60C-49DB5235AF5A}" dt="2024-05-05T10:28:40.420" v="4288" actId="478"/>
          <ac:spMkLst>
            <pc:docMk/>
            <pc:sldMk cId="3307641518" sldId="429"/>
            <ac:spMk id="19" creationId="{66EE7066-BAE9-826F-0BF8-7A1A78807632}"/>
          </ac:spMkLst>
        </pc:spChg>
        <pc:picChg chg="del">
          <ac:chgData name="Wijeratne D.M.S.D it21138386" userId="45fd3dc1-0149-44fd-a853-d125b9b9ad8c" providerId="ADAL" clId="{BD5E85F8-C29A-4E46-B60C-49DB5235AF5A}" dt="2024-05-05T10:23:11.969" v="4046" actId="478"/>
          <ac:picMkLst>
            <pc:docMk/>
            <pc:sldMk cId="3307641518" sldId="429"/>
            <ac:picMk id="7" creationId="{27494BAD-0127-A700-EA62-80D15A74A142}"/>
          </ac:picMkLst>
        </pc:picChg>
        <pc:picChg chg="del mod">
          <ac:chgData name="Wijeratne D.M.S.D it21138386" userId="45fd3dc1-0149-44fd-a853-d125b9b9ad8c" providerId="ADAL" clId="{BD5E85F8-C29A-4E46-B60C-49DB5235AF5A}" dt="2024-05-05T10:28:40.420" v="4288" actId="478"/>
          <ac:picMkLst>
            <pc:docMk/>
            <pc:sldMk cId="3307641518" sldId="429"/>
            <ac:picMk id="11" creationId="{B29545D9-C372-D694-048F-8D5F48371586}"/>
          </ac:picMkLst>
        </pc:picChg>
        <pc:picChg chg="del mod">
          <ac:chgData name="Wijeratne D.M.S.D it21138386" userId="45fd3dc1-0149-44fd-a853-d125b9b9ad8c" providerId="ADAL" clId="{BD5E85F8-C29A-4E46-B60C-49DB5235AF5A}" dt="2024-05-05T10:28:40.420" v="4288" actId="478"/>
          <ac:picMkLst>
            <pc:docMk/>
            <pc:sldMk cId="3307641518" sldId="429"/>
            <ac:picMk id="13" creationId="{BFF2066C-98A1-153E-061D-C3C1AF151159}"/>
          </ac:picMkLst>
        </pc:picChg>
        <pc:picChg chg="del mod">
          <ac:chgData name="Wijeratne D.M.S.D it21138386" userId="45fd3dc1-0149-44fd-a853-d125b9b9ad8c" providerId="ADAL" clId="{BD5E85F8-C29A-4E46-B60C-49DB5235AF5A}" dt="2024-05-05T10:28:40.420" v="4288" actId="478"/>
          <ac:picMkLst>
            <pc:docMk/>
            <pc:sldMk cId="3307641518" sldId="429"/>
            <ac:picMk id="16" creationId="{72A51BCC-628A-D696-EC42-97030A4BA0A6}"/>
          </ac:picMkLst>
        </pc:picChg>
        <pc:picChg chg="del mod">
          <ac:chgData name="Wijeratne D.M.S.D it21138386" userId="45fd3dc1-0149-44fd-a853-d125b9b9ad8c" providerId="ADAL" clId="{BD5E85F8-C29A-4E46-B60C-49DB5235AF5A}" dt="2024-05-05T10:28:40.420" v="4288" actId="478"/>
          <ac:picMkLst>
            <pc:docMk/>
            <pc:sldMk cId="3307641518" sldId="429"/>
            <ac:picMk id="18" creationId="{81C1702C-B0C6-C00E-D837-91803B71E299}"/>
          </ac:picMkLst>
        </pc:picChg>
        <pc:picChg chg="add mod">
          <ac:chgData name="Wijeratne D.M.S.D it21138386" userId="45fd3dc1-0149-44fd-a853-d125b9b9ad8c" providerId="ADAL" clId="{BD5E85F8-C29A-4E46-B60C-49DB5235AF5A}" dt="2024-05-05T17:37:55.435" v="4991" actId="14100"/>
          <ac:picMkLst>
            <pc:docMk/>
            <pc:sldMk cId="3307641518" sldId="429"/>
            <ac:picMk id="20" creationId="{F515BF1B-A2CE-C769-DD98-6AE1741A5CA4}"/>
          </ac:picMkLst>
        </pc:picChg>
        <pc:picChg chg="add mod">
          <ac:chgData name="Wijeratne D.M.S.D it21138386" userId="45fd3dc1-0149-44fd-a853-d125b9b9ad8c" providerId="ADAL" clId="{BD5E85F8-C29A-4E46-B60C-49DB5235AF5A}" dt="2024-05-05T17:39:43.279" v="4993" actId="14826"/>
          <ac:picMkLst>
            <pc:docMk/>
            <pc:sldMk cId="3307641518" sldId="429"/>
            <ac:picMk id="21" creationId="{737BD29C-7511-3902-66C8-86A2C6022236}"/>
          </ac:picMkLst>
        </pc:picChg>
      </pc:sldChg>
      <pc:sldChg chg="add del">
        <pc:chgData name="Wijeratne D.M.S.D it21138386" userId="45fd3dc1-0149-44fd-a853-d125b9b9ad8c" providerId="ADAL" clId="{BD5E85F8-C29A-4E46-B60C-49DB5235AF5A}" dt="2024-05-05T10:32:03.017" v="4303" actId="2696"/>
        <pc:sldMkLst>
          <pc:docMk/>
          <pc:sldMk cId="4085909072" sldId="430"/>
        </pc:sldMkLst>
      </pc:sldChg>
      <pc:sldChg chg="addSp delSp modSp add mod ord modNotesTx">
        <pc:chgData name="Wijeratne D.M.S.D it21138386" userId="45fd3dc1-0149-44fd-a853-d125b9b9ad8c" providerId="ADAL" clId="{BD5E85F8-C29A-4E46-B60C-49DB5235AF5A}" dt="2024-05-06T09:42:53.366" v="6155" actId="20577"/>
        <pc:sldMkLst>
          <pc:docMk/>
          <pc:sldMk cId="1562647198" sldId="431"/>
        </pc:sldMkLst>
        <pc:spChg chg="add mod">
          <ac:chgData name="Wijeratne D.M.S.D it21138386" userId="45fd3dc1-0149-44fd-a853-d125b9b9ad8c" providerId="ADAL" clId="{BD5E85F8-C29A-4E46-B60C-49DB5235AF5A}" dt="2024-05-05T10:50:31.779" v="4434" actId="20577"/>
          <ac:spMkLst>
            <pc:docMk/>
            <pc:sldMk cId="1562647198" sldId="431"/>
            <ac:spMk id="6" creationId="{A5F9AC0E-F873-0E62-2210-5B1862AC3664}"/>
          </ac:spMkLst>
        </pc:spChg>
        <pc:spChg chg="mod">
          <ac:chgData name="Wijeratne D.M.S.D it21138386" userId="45fd3dc1-0149-44fd-a853-d125b9b9ad8c" providerId="ADAL" clId="{BD5E85F8-C29A-4E46-B60C-49DB5235AF5A}" dt="2024-05-06T09:05:47.300" v="5267" actId="1076"/>
          <ac:spMkLst>
            <pc:docMk/>
            <pc:sldMk cId="1562647198" sldId="431"/>
            <ac:spMk id="11" creationId="{23C95860-3387-3951-D1BB-7AEEB4B15F42}"/>
          </ac:spMkLst>
        </pc:spChg>
        <pc:spChg chg="mod">
          <ac:chgData name="Wijeratne D.M.S.D it21138386" userId="45fd3dc1-0149-44fd-a853-d125b9b9ad8c" providerId="ADAL" clId="{BD5E85F8-C29A-4E46-B60C-49DB5235AF5A}" dt="2024-05-05T10:44:02.515" v="4390" actId="1076"/>
          <ac:spMkLst>
            <pc:docMk/>
            <pc:sldMk cId="1562647198" sldId="431"/>
            <ac:spMk id="822" creationId="{00000000-0000-0000-0000-000000000000}"/>
          </ac:spMkLst>
        </pc:spChg>
        <pc:spChg chg="mod">
          <ac:chgData name="Wijeratne D.M.S.D it21138386" userId="45fd3dc1-0149-44fd-a853-d125b9b9ad8c" providerId="ADAL" clId="{BD5E85F8-C29A-4E46-B60C-49DB5235AF5A}" dt="2024-05-05T10:51:00.921" v="4438" actId="115"/>
          <ac:spMkLst>
            <pc:docMk/>
            <pc:sldMk cId="1562647198" sldId="431"/>
            <ac:spMk id="825" creationId="{00000000-0000-0000-0000-000000000000}"/>
          </ac:spMkLst>
        </pc:spChg>
        <pc:picChg chg="add mod">
          <ac:chgData name="Wijeratne D.M.S.D it21138386" userId="45fd3dc1-0149-44fd-a853-d125b9b9ad8c" providerId="ADAL" clId="{BD5E85F8-C29A-4E46-B60C-49DB5235AF5A}" dt="2024-05-06T09:05:42.267" v="5266" actId="1076"/>
          <ac:picMkLst>
            <pc:docMk/>
            <pc:sldMk cId="1562647198" sldId="431"/>
            <ac:picMk id="3" creationId="{01F48750-2332-0442-E232-03E82B42E92A}"/>
          </ac:picMkLst>
        </pc:picChg>
        <pc:picChg chg="add mod">
          <ac:chgData name="Wijeratne D.M.S.D it21138386" userId="45fd3dc1-0149-44fd-a853-d125b9b9ad8c" providerId="ADAL" clId="{BD5E85F8-C29A-4E46-B60C-49DB5235AF5A}" dt="2024-05-05T10:42:50.937" v="4384" actId="1076"/>
          <ac:picMkLst>
            <pc:docMk/>
            <pc:sldMk cId="1562647198" sldId="431"/>
            <ac:picMk id="4" creationId="{36553C2D-EAAC-A84D-6236-7322F3A50971}"/>
          </ac:picMkLst>
        </pc:picChg>
        <pc:picChg chg="add mod">
          <ac:chgData name="Wijeratne D.M.S.D it21138386" userId="45fd3dc1-0149-44fd-a853-d125b9b9ad8c" providerId="ADAL" clId="{BD5E85F8-C29A-4E46-B60C-49DB5235AF5A}" dt="2024-05-05T10:50:42.505" v="4435" actId="208"/>
          <ac:picMkLst>
            <pc:docMk/>
            <pc:sldMk cId="1562647198" sldId="431"/>
            <ac:picMk id="5" creationId="{14E82BFA-4E5C-B26A-30F0-7342FC6C35F3}"/>
          </ac:picMkLst>
        </pc:picChg>
        <pc:picChg chg="del">
          <ac:chgData name="Wijeratne D.M.S.D it21138386" userId="45fd3dc1-0149-44fd-a853-d125b9b9ad8c" providerId="ADAL" clId="{BD5E85F8-C29A-4E46-B60C-49DB5235AF5A}" dt="2024-05-05T10:32:38.735" v="4344" actId="478"/>
          <ac:picMkLst>
            <pc:docMk/>
            <pc:sldMk cId="1562647198" sldId="431"/>
            <ac:picMk id="12" creationId="{BD421514-9669-FC6C-FA4A-7C9B2AAC54EB}"/>
          </ac:picMkLst>
        </pc:picChg>
      </pc:sldChg>
      <pc:sldChg chg="addSp modSp mod ord">
        <pc:chgData name="Wijeratne D.M.S.D it21138386" userId="45fd3dc1-0149-44fd-a853-d125b9b9ad8c" providerId="ADAL" clId="{BD5E85F8-C29A-4E46-B60C-49DB5235AF5A}" dt="2024-05-06T14:37:08.709" v="6711"/>
        <pc:sldMkLst>
          <pc:docMk/>
          <pc:sldMk cId="4145814851" sldId="432"/>
        </pc:sldMkLst>
        <pc:spChg chg="mod">
          <ac:chgData name="Wijeratne D.M.S.D it21138386" userId="45fd3dc1-0149-44fd-a853-d125b9b9ad8c" providerId="ADAL" clId="{BD5E85F8-C29A-4E46-B60C-49DB5235AF5A}" dt="2024-05-06T14:22:18.042" v="6660"/>
          <ac:spMkLst>
            <pc:docMk/>
            <pc:sldMk cId="4145814851" sldId="432"/>
            <ac:spMk id="4" creationId="{6DBA5821-C8E2-EFAE-2FC3-E6620FD6E766}"/>
          </ac:spMkLst>
        </pc:spChg>
        <pc:spChg chg="mod">
          <ac:chgData name="Wijeratne D.M.S.D it21138386" userId="45fd3dc1-0149-44fd-a853-d125b9b9ad8c" providerId="ADAL" clId="{BD5E85F8-C29A-4E46-B60C-49DB5235AF5A}" dt="2024-05-06T14:22:18.042" v="6660"/>
          <ac:spMkLst>
            <pc:docMk/>
            <pc:sldMk cId="4145814851" sldId="432"/>
            <ac:spMk id="5" creationId="{16994D7D-A6A0-AA57-A931-DDB44524C44D}"/>
          </ac:spMkLst>
        </pc:spChg>
        <pc:spChg chg="mod">
          <ac:chgData name="Wijeratne D.M.S.D it21138386" userId="45fd3dc1-0149-44fd-a853-d125b9b9ad8c" providerId="ADAL" clId="{BD5E85F8-C29A-4E46-B60C-49DB5235AF5A}" dt="2024-05-06T14:22:18.288" v="6661"/>
          <ac:spMkLst>
            <pc:docMk/>
            <pc:sldMk cId="4145814851" sldId="432"/>
            <ac:spMk id="7" creationId="{D20B78C2-802A-7DF5-EF37-7F819AAA566C}"/>
          </ac:spMkLst>
        </pc:spChg>
        <pc:spChg chg="mod">
          <ac:chgData name="Wijeratne D.M.S.D it21138386" userId="45fd3dc1-0149-44fd-a853-d125b9b9ad8c" providerId="ADAL" clId="{BD5E85F8-C29A-4E46-B60C-49DB5235AF5A}" dt="2024-05-06T14:22:18.288" v="6661"/>
          <ac:spMkLst>
            <pc:docMk/>
            <pc:sldMk cId="4145814851" sldId="432"/>
            <ac:spMk id="8" creationId="{28DF5A3A-FC92-F3FD-466F-3744F47D8A0C}"/>
          </ac:spMkLst>
        </pc:spChg>
        <pc:spChg chg="mod">
          <ac:chgData name="Wijeratne D.M.S.D it21138386" userId="45fd3dc1-0149-44fd-a853-d125b9b9ad8c" providerId="ADAL" clId="{BD5E85F8-C29A-4E46-B60C-49DB5235AF5A}" dt="2024-05-06T14:22:01.875" v="6658" actId="20577"/>
          <ac:spMkLst>
            <pc:docMk/>
            <pc:sldMk cId="4145814851" sldId="432"/>
            <ac:spMk id="1157" creationId="{00000000-0000-0000-0000-000000000000}"/>
          </ac:spMkLst>
        </pc:spChg>
        <pc:grpChg chg="add mod">
          <ac:chgData name="Wijeratne D.M.S.D it21138386" userId="45fd3dc1-0149-44fd-a853-d125b9b9ad8c" providerId="ADAL" clId="{BD5E85F8-C29A-4E46-B60C-49DB5235AF5A}" dt="2024-05-06T14:22:24.742" v="6663" actId="1076"/>
          <ac:grpSpMkLst>
            <pc:docMk/>
            <pc:sldMk cId="4145814851" sldId="432"/>
            <ac:grpSpMk id="3" creationId="{D6CE48BD-B0AF-52AE-E7CD-05D209A53582}"/>
          </ac:grpSpMkLst>
        </pc:grpChg>
        <pc:grpChg chg="add mod">
          <ac:chgData name="Wijeratne D.M.S.D it21138386" userId="45fd3dc1-0149-44fd-a853-d125b9b9ad8c" providerId="ADAL" clId="{BD5E85F8-C29A-4E46-B60C-49DB5235AF5A}" dt="2024-05-06T14:22:21.170" v="6662" actId="1076"/>
          <ac:grpSpMkLst>
            <pc:docMk/>
            <pc:sldMk cId="4145814851" sldId="432"/>
            <ac:grpSpMk id="6" creationId="{8A8FEF3D-36DA-21CB-819B-ED4C860273D0}"/>
          </ac:grpSpMkLst>
        </pc:grpChg>
        <pc:grpChg chg="mod">
          <ac:chgData name="Wijeratne D.M.S.D it21138386" userId="45fd3dc1-0149-44fd-a853-d125b9b9ad8c" providerId="ADAL" clId="{BD5E85F8-C29A-4E46-B60C-49DB5235AF5A}" dt="2024-05-06T14:22:17.113" v="6659" actId="1076"/>
          <ac:grpSpMkLst>
            <pc:docMk/>
            <pc:sldMk cId="4145814851" sldId="432"/>
            <ac:grpSpMk id="1162" creationId="{00000000-0000-0000-0000-000000000000}"/>
          </ac:grpSpMkLst>
        </pc:grpChg>
      </pc:sldChg>
      <pc:sldChg chg="modSp add mod">
        <pc:chgData name="Wijeratne D.M.S.D it21138386" userId="45fd3dc1-0149-44fd-a853-d125b9b9ad8c" providerId="ADAL" clId="{BD5E85F8-C29A-4E46-B60C-49DB5235AF5A}" dt="2024-05-06T15:26:55.976" v="6821" actId="13926"/>
        <pc:sldMkLst>
          <pc:docMk/>
          <pc:sldMk cId="4232599232" sldId="436"/>
        </pc:sldMkLst>
        <pc:spChg chg="mod">
          <ac:chgData name="Wijeratne D.M.S.D it21138386" userId="45fd3dc1-0149-44fd-a853-d125b9b9ad8c" providerId="ADAL" clId="{BD5E85F8-C29A-4E46-B60C-49DB5235AF5A}" dt="2024-05-06T15:26:43.663" v="6819" actId="13926"/>
          <ac:spMkLst>
            <pc:docMk/>
            <pc:sldMk cId="4232599232" sldId="436"/>
            <ac:spMk id="39" creationId="{00000000-0000-0000-0000-000000000000}"/>
          </ac:spMkLst>
        </pc:spChg>
        <pc:spChg chg="mod">
          <ac:chgData name="Wijeratne D.M.S.D it21138386" userId="45fd3dc1-0149-44fd-a853-d125b9b9ad8c" providerId="ADAL" clId="{BD5E85F8-C29A-4E46-B60C-49DB5235AF5A}" dt="2024-05-06T15:26:55.976" v="6821" actId="13926"/>
          <ac:spMkLst>
            <pc:docMk/>
            <pc:sldMk cId="4232599232" sldId="436"/>
            <ac:spMk id="43" creationId="{00000000-0000-0000-0000-000000000000}"/>
          </ac:spMkLst>
        </pc:spChg>
      </pc:sldChg>
      <pc:sldChg chg="add">
        <pc:chgData name="Wijeratne D.M.S.D it21138386" userId="45fd3dc1-0149-44fd-a853-d125b9b9ad8c" providerId="ADAL" clId="{BD5E85F8-C29A-4E46-B60C-49DB5235AF5A}" dt="2024-05-05T11:52:01.576" v="4586" actId="2890"/>
        <pc:sldMkLst>
          <pc:docMk/>
          <pc:sldMk cId="2974105804" sldId="437"/>
        </pc:sldMkLst>
      </pc:sldChg>
      <pc:sldChg chg="modSp add mod ord modNotesTx">
        <pc:chgData name="Wijeratne D.M.S.D it21138386" userId="45fd3dc1-0149-44fd-a853-d125b9b9ad8c" providerId="ADAL" clId="{BD5E85F8-C29A-4E46-B60C-49DB5235AF5A}" dt="2024-05-06T09:48:36.267" v="6236" actId="20577"/>
        <pc:sldMkLst>
          <pc:docMk/>
          <pc:sldMk cId="642284031" sldId="438"/>
        </pc:sldMkLst>
        <pc:spChg chg="mod">
          <ac:chgData name="Wijeratne D.M.S.D it21138386" userId="45fd3dc1-0149-44fd-a853-d125b9b9ad8c" providerId="ADAL" clId="{BD5E85F8-C29A-4E46-B60C-49DB5235AF5A}" dt="2024-05-05T12:05:35.789" v="4813" actId="14100"/>
          <ac:spMkLst>
            <pc:docMk/>
            <pc:sldMk cId="642284031" sldId="438"/>
            <ac:spMk id="26" creationId="{00000000-0000-0000-0000-000000000000}"/>
          </ac:spMkLst>
        </pc:spChg>
      </pc:sldChg>
      <pc:sldChg chg="modSp mod addCm">
        <pc:chgData name="Wijeratne D.M.S.D it21138386" userId="45fd3dc1-0149-44fd-a853-d125b9b9ad8c" providerId="ADAL" clId="{BD5E85F8-C29A-4E46-B60C-49DB5235AF5A}" dt="2024-05-06T15:21:56.950" v="6800" actId="20577"/>
        <pc:sldMkLst>
          <pc:docMk/>
          <pc:sldMk cId="1220149023" sldId="439"/>
        </pc:sldMkLst>
        <pc:spChg chg="mod">
          <ac:chgData name="Wijeratne D.M.S.D it21138386" userId="45fd3dc1-0149-44fd-a853-d125b9b9ad8c" providerId="ADAL" clId="{BD5E85F8-C29A-4E46-B60C-49DB5235AF5A}" dt="2024-05-06T15:21:56.950" v="6800" actId="20577"/>
          <ac:spMkLst>
            <pc:docMk/>
            <pc:sldMk cId="1220149023" sldId="439"/>
            <ac:spMk id="1161" creationId="{00000000-0000-0000-0000-000000000000}"/>
          </ac:spMkLst>
        </pc:spChg>
        <pc:extLst>
          <p:ext xmlns:p="http://schemas.openxmlformats.org/presentationml/2006/main" uri="{D6D511B9-2390-475A-947B-AFAB55BFBCF1}">
            <pc226:cmChg xmlns:pc226="http://schemas.microsoft.com/office/powerpoint/2022/06/main/command" chg="add">
              <pc226:chgData name="Wijeratne D.M.S.D it21138386" userId="45fd3dc1-0149-44fd-a853-d125b9b9ad8c" providerId="ADAL" clId="{BD5E85F8-C29A-4E46-B60C-49DB5235AF5A}" dt="2024-05-06T14:24:45.507" v="6709"/>
              <pc2:cmMkLst xmlns:pc2="http://schemas.microsoft.com/office/powerpoint/2019/9/main/command">
                <pc:docMk/>
                <pc:sldMk cId="1220149023" sldId="439"/>
                <pc2:cmMk id="{AD2992D9-6735-4B9F-A28D-4DF64E296E63}"/>
              </pc2:cmMkLst>
            </pc226:cmChg>
          </p:ext>
        </pc:extLst>
      </pc:sldChg>
      <pc:sldChg chg="delSp modSp add mod modNotesTx">
        <pc:chgData name="Wijeratne D.M.S.D it21138386" userId="45fd3dc1-0149-44fd-a853-d125b9b9ad8c" providerId="ADAL" clId="{BD5E85F8-C29A-4E46-B60C-49DB5235AF5A}" dt="2024-05-06T15:22:49.500" v="6802" actId="478"/>
        <pc:sldMkLst>
          <pc:docMk/>
          <pc:sldMk cId="4097182925" sldId="440"/>
        </pc:sldMkLst>
        <pc:spChg chg="del">
          <ac:chgData name="Wijeratne D.M.S.D it21138386" userId="45fd3dc1-0149-44fd-a853-d125b9b9ad8c" providerId="ADAL" clId="{BD5E85F8-C29A-4E46-B60C-49DB5235AF5A}" dt="2024-05-05T12:12:25.798" v="4900" actId="478"/>
          <ac:spMkLst>
            <pc:docMk/>
            <pc:sldMk cId="4097182925" sldId="440"/>
            <ac:spMk id="33" creationId="{00000000-0000-0000-0000-000000000000}"/>
          </ac:spMkLst>
        </pc:spChg>
        <pc:spChg chg="del">
          <ac:chgData name="Wijeratne D.M.S.D it21138386" userId="45fd3dc1-0149-44fd-a853-d125b9b9ad8c" providerId="ADAL" clId="{BD5E85F8-C29A-4E46-B60C-49DB5235AF5A}" dt="2024-05-05T12:12:26.439" v="4901" actId="478"/>
          <ac:spMkLst>
            <pc:docMk/>
            <pc:sldMk cId="4097182925" sldId="440"/>
            <ac:spMk id="35" creationId="{00000000-0000-0000-0000-000000000000}"/>
          </ac:spMkLst>
        </pc:spChg>
        <pc:spChg chg="del">
          <ac:chgData name="Wijeratne D.M.S.D it21138386" userId="45fd3dc1-0149-44fd-a853-d125b9b9ad8c" providerId="ADAL" clId="{BD5E85F8-C29A-4E46-B60C-49DB5235AF5A}" dt="2024-05-05T12:06:35.426" v="4816" actId="478"/>
          <ac:spMkLst>
            <pc:docMk/>
            <pc:sldMk cId="4097182925" sldId="440"/>
            <ac:spMk id="36" creationId="{00000000-0000-0000-0000-000000000000}"/>
          </ac:spMkLst>
        </pc:spChg>
        <pc:spChg chg="del">
          <ac:chgData name="Wijeratne D.M.S.D it21138386" userId="45fd3dc1-0149-44fd-a853-d125b9b9ad8c" providerId="ADAL" clId="{BD5E85F8-C29A-4E46-B60C-49DB5235AF5A}" dt="2024-05-05T12:06:35.426" v="4816" actId="478"/>
          <ac:spMkLst>
            <pc:docMk/>
            <pc:sldMk cId="4097182925" sldId="440"/>
            <ac:spMk id="37" creationId="{00000000-0000-0000-0000-000000000000}"/>
          </ac:spMkLst>
        </pc:spChg>
        <pc:spChg chg="del">
          <ac:chgData name="Wijeratne D.M.S.D it21138386" userId="45fd3dc1-0149-44fd-a853-d125b9b9ad8c" providerId="ADAL" clId="{BD5E85F8-C29A-4E46-B60C-49DB5235AF5A}" dt="2024-05-05T12:06:35.426" v="4816" actId="478"/>
          <ac:spMkLst>
            <pc:docMk/>
            <pc:sldMk cId="4097182925" sldId="440"/>
            <ac:spMk id="38" creationId="{00000000-0000-0000-0000-000000000000}"/>
          </ac:spMkLst>
        </pc:spChg>
        <pc:spChg chg="mod">
          <ac:chgData name="Wijeratne D.M.S.D it21138386" userId="45fd3dc1-0149-44fd-a853-d125b9b9ad8c" providerId="ADAL" clId="{BD5E85F8-C29A-4E46-B60C-49DB5235AF5A}" dt="2024-05-06T09:46:28.664" v="6208" actId="20577"/>
          <ac:spMkLst>
            <pc:docMk/>
            <pc:sldMk cId="4097182925" sldId="440"/>
            <ac:spMk id="39" creationId="{00000000-0000-0000-0000-000000000000}"/>
          </ac:spMkLst>
        </pc:spChg>
        <pc:spChg chg="del mod">
          <ac:chgData name="Wijeratne D.M.S.D it21138386" userId="45fd3dc1-0149-44fd-a853-d125b9b9ad8c" providerId="ADAL" clId="{BD5E85F8-C29A-4E46-B60C-49DB5235AF5A}" dt="2024-05-06T15:22:40.551" v="6801" actId="478"/>
          <ac:spMkLst>
            <pc:docMk/>
            <pc:sldMk cId="4097182925" sldId="440"/>
            <ac:spMk id="40" creationId="{00000000-0000-0000-0000-000000000000}"/>
          </ac:spMkLst>
        </pc:spChg>
        <pc:spChg chg="del mod">
          <ac:chgData name="Wijeratne D.M.S.D it21138386" userId="45fd3dc1-0149-44fd-a853-d125b9b9ad8c" providerId="ADAL" clId="{BD5E85F8-C29A-4E46-B60C-49DB5235AF5A}" dt="2024-05-06T15:22:40.551" v="6801" actId="478"/>
          <ac:spMkLst>
            <pc:docMk/>
            <pc:sldMk cId="4097182925" sldId="440"/>
            <ac:spMk id="41" creationId="{00000000-0000-0000-0000-000000000000}"/>
          </ac:spMkLst>
        </pc:spChg>
        <pc:spChg chg="mod">
          <ac:chgData name="Wijeratne D.M.S.D it21138386" userId="45fd3dc1-0149-44fd-a853-d125b9b9ad8c" providerId="ADAL" clId="{BD5E85F8-C29A-4E46-B60C-49DB5235AF5A}" dt="2024-05-05T12:12:55.687" v="4925" actId="1037"/>
          <ac:spMkLst>
            <pc:docMk/>
            <pc:sldMk cId="4097182925" sldId="440"/>
            <ac:spMk id="42" creationId="{00000000-0000-0000-0000-000000000000}"/>
          </ac:spMkLst>
        </pc:spChg>
        <pc:spChg chg="mod">
          <ac:chgData name="Wijeratne D.M.S.D it21138386" userId="45fd3dc1-0149-44fd-a853-d125b9b9ad8c" providerId="ADAL" clId="{BD5E85F8-C29A-4E46-B60C-49DB5235AF5A}" dt="2024-05-05T12:12:55.687" v="4925" actId="1037"/>
          <ac:spMkLst>
            <pc:docMk/>
            <pc:sldMk cId="4097182925" sldId="440"/>
            <ac:spMk id="43" creationId="{00000000-0000-0000-0000-000000000000}"/>
          </ac:spMkLst>
        </pc:spChg>
        <pc:spChg chg="del mod">
          <ac:chgData name="Wijeratne D.M.S.D it21138386" userId="45fd3dc1-0149-44fd-a853-d125b9b9ad8c" providerId="ADAL" clId="{BD5E85F8-C29A-4E46-B60C-49DB5235AF5A}" dt="2024-05-06T15:22:49.500" v="6802" actId="478"/>
          <ac:spMkLst>
            <pc:docMk/>
            <pc:sldMk cId="4097182925" sldId="440"/>
            <ac:spMk id="44" creationId="{00000000-0000-0000-0000-000000000000}"/>
          </ac:spMkLst>
        </pc:spChg>
        <pc:spChg chg="del mod">
          <ac:chgData name="Wijeratne D.M.S.D it21138386" userId="45fd3dc1-0149-44fd-a853-d125b9b9ad8c" providerId="ADAL" clId="{BD5E85F8-C29A-4E46-B60C-49DB5235AF5A}" dt="2024-05-06T15:22:49.500" v="6802" actId="478"/>
          <ac:spMkLst>
            <pc:docMk/>
            <pc:sldMk cId="4097182925" sldId="440"/>
            <ac:spMk id="45" creationId="{00000000-0000-0000-0000-000000000000}"/>
          </ac:spMkLst>
        </pc:spChg>
        <pc:spChg chg="mod">
          <ac:chgData name="Wijeratne D.M.S.D it21138386" userId="45fd3dc1-0149-44fd-a853-d125b9b9ad8c" providerId="ADAL" clId="{BD5E85F8-C29A-4E46-B60C-49DB5235AF5A}" dt="2024-05-05T12:12:55.687" v="4925" actId="1037"/>
          <ac:spMkLst>
            <pc:docMk/>
            <pc:sldMk cId="4097182925" sldId="440"/>
            <ac:spMk id="46" creationId="{00000000-0000-0000-0000-000000000000}"/>
          </ac:spMkLst>
        </pc:spChg>
        <pc:spChg chg="mod">
          <ac:chgData name="Wijeratne D.M.S.D it21138386" userId="45fd3dc1-0149-44fd-a853-d125b9b9ad8c" providerId="ADAL" clId="{BD5E85F8-C29A-4E46-B60C-49DB5235AF5A}" dt="2024-05-05T12:12:55.687" v="4925" actId="1037"/>
          <ac:spMkLst>
            <pc:docMk/>
            <pc:sldMk cId="4097182925" sldId="440"/>
            <ac:spMk id="47" creationId="{00000000-0000-0000-0000-000000000000}"/>
          </ac:spMkLst>
        </pc:spChg>
        <pc:spChg chg="del">
          <ac:chgData name="Wijeratne D.M.S.D it21138386" userId="45fd3dc1-0149-44fd-a853-d125b9b9ad8c" providerId="ADAL" clId="{BD5E85F8-C29A-4E46-B60C-49DB5235AF5A}" dt="2024-05-05T12:06:35.426" v="4816" actId="478"/>
          <ac:spMkLst>
            <pc:docMk/>
            <pc:sldMk cId="4097182925" sldId="440"/>
            <ac:spMk id="60" creationId="{2A246BE0-EA5D-09FB-92CD-8CFB269F9213}"/>
          </ac:spMkLst>
        </pc:spChg>
        <pc:spChg chg="del">
          <ac:chgData name="Wijeratne D.M.S.D it21138386" userId="45fd3dc1-0149-44fd-a853-d125b9b9ad8c" providerId="ADAL" clId="{BD5E85F8-C29A-4E46-B60C-49DB5235AF5A}" dt="2024-05-05T12:06:35.426" v="4816" actId="478"/>
          <ac:spMkLst>
            <pc:docMk/>
            <pc:sldMk cId="4097182925" sldId="440"/>
            <ac:spMk id="61" creationId="{FC989EE7-3DC2-574E-C8EF-399447C8448D}"/>
          </ac:spMkLst>
        </pc:spChg>
        <pc:spChg chg="del">
          <ac:chgData name="Wijeratne D.M.S.D it21138386" userId="45fd3dc1-0149-44fd-a853-d125b9b9ad8c" providerId="ADAL" clId="{BD5E85F8-C29A-4E46-B60C-49DB5235AF5A}" dt="2024-05-05T12:06:35.426" v="4816" actId="478"/>
          <ac:spMkLst>
            <pc:docMk/>
            <pc:sldMk cId="4097182925" sldId="440"/>
            <ac:spMk id="62" creationId="{529E274F-1C38-4BF7-1133-9F24C1F96982}"/>
          </ac:spMkLst>
        </pc:spChg>
        <pc:spChg chg="del">
          <ac:chgData name="Wijeratne D.M.S.D it21138386" userId="45fd3dc1-0149-44fd-a853-d125b9b9ad8c" providerId="ADAL" clId="{BD5E85F8-C29A-4E46-B60C-49DB5235AF5A}" dt="2024-05-05T12:06:35.426" v="4816" actId="478"/>
          <ac:spMkLst>
            <pc:docMk/>
            <pc:sldMk cId="4097182925" sldId="440"/>
            <ac:spMk id="63" creationId="{C7F477DE-1E9E-9E55-EB99-C66721F3D45B}"/>
          </ac:spMkLst>
        </pc:spChg>
        <pc:grpChg chg="del">
          <ac:chgData name="Wijeratne D.M.S.D it21138386" userId="45fd3dc1-0149-44fd-a853-d125b9b9ad8c" providerId="ADAL" clId="{BD5E85F8-C29A-4E46-B60C-49DB5235AF5A}" dt="2024-05-06T15:22:40.551" v="6801" actId="478"/>
          <ac:grpSpMkLst>
            <pc:docMk/>
            <pc:sldMk cId="4097182925" sldId="440"/>
            <ac:grpSpMk id="2" creationId="{00000000-0000-0000-0000-000000000000}"/>
          </ac:grpSpMkLst>
        </pc:grpChg>
        <pc:grpChg chg="mod">
          <ac:chgData name="Wijeratne D.M.S.D it21138386" userId="45fd3dc1-0149-44fd-a853-d125b9b9ad8c" providerId="ADAL" clId="{BD5E85F8-C29A-4E46-B60C-49DB5235AF5A}" dt="2024-05-05T12:12:55.687" v="4925" actId="1037"/>
          <ac:grpSpMkLst>
            <pc:docMk/>
            <pc:sldMk cId="4097182925" sldId="440"/>
            <ac:grpSpMk id="15" creationId="{00000000-0000-0000-0000-000000000000}"/>
          </ac:grpSpMkLst>
        </pc:grpChg>
        <pc:grpChg chg="del">
          <ac:chgData name="Wijeratne D.M.S.D it21138386" userId="45fd3dc1-0149-44fd-a853-d125b9b9ad8c" providerId="ADAL" clId="{BD5E85F8-C29A-4E46-B60C-49DB5235AF5A}" dt="2024-05-05T12:12:37.347" v="4904" actId="478"/>
          <ac:grpSpMkLst>
            <pc:docMk/>
            <pc:sldMk cId="4097182925" sldId="440"/>
            <ac:grpSpMk id="17" creationId="{00000000-0000-0000-0000-000000000000}"/>
          </ac:grpSpMkLst>
        </pc:grpChg>
        <pc:grpChg chg="del">
          <ac:chgData name="Wijeratne D.M.S.D it21138386" userId="45fd3dc1-0149-44fd-a853-d125b9b9ad8c" providerId="ADAL" clId="{BD5E85F8-C29A-4E46-B60C-49DB5235AF5A}" dt="2024-05-05T12:12:30.081" v="4903" actId="478"/>
          <ac:grpSpMkLst>
            <pc:docMk/>
            <pc:sldMk cId="4097182925" sldId="440"/>
            <ac:grpSpMk id="19" creationId="{00000000-0000-0000-0000-000000000000}"/>
          </ac:grpSpMkLst>
        </pc:grpChg>
        <pc:grpChg chg="del">
          <ac:chgData name="Wijeratne D.M.S.D it21138386" userId="45fd3dc1-0149-44fd-a853-d125b9b9ad8c" providerId="ADAL" clId="{BD5E85F8-C29A-4E46-B60C-49DB5235AF5A}" dt="2024-05-05T12:12:37.347" v="4904" actId="478"/>
          <ac:grpSpMkLst>
            <pc:docMk/>
            <pc:sldMk cId="4097182925" sldId="440"/>
            <ac:grpSpMk id="21" creationId="{00000000-0000-0000-0000-000000000000}"/>
          </ac:grpSpMkLst>
        </pc:grpChg>
        <pc:grpChg chg="del">
          <ac:chgData name="Wijeratne D.M.S.D it21138386" userId="45fd3dc1-0149-44fd-a853-d125b9b9ad8c" providerId="ADAL" clId="{BD5E85F8-C29A-4E46-B60C-49DB5235AF5A}" dt="2024-05-05T12:12:25.338" v="4899" actId="478"/>
          <ac:grpSpMkLst>
            <pc:docMk/>
            <pc:sldMk cId="4097182925" sldId="440"/>
            <ac:grpSpMk id="25" creationId="{00000000-0000-0000-0000-000000000000}"/>
          </ac:grpSpMkLst>
        </pc:grpChg>
        <pc:grpChg chg="del">
          <ac:chgData name="Wijeratne D.M.S.D it21138386" userId="45fd3dc1-0149-44fd-a853-d125b9b9ad8c" providerId="ADAL" clId="{BD5E85F8-C29A-4E46-B60C-49DB5235AF5A}" dt="2024-05-05T12:12:24.956" v="4898" actId="478"/>
          <ac:grpSpMkLst>
            <pc:docMk/>
            <pc:sldMk cId="4097182925" sldId="440"/>
            <ac:grpSpMk id="27" creationId="{00000000-0000-0000-0000-000000000000}"/>
          </ac:grpSpMkLst>
        </pc:grpChg>
        <pc:grpChg chg="del">
          <ac:chgData name="Wijeratne D.M.S.D it21138386" userId="45fd3dc1-0149-44fd-a853-d125b9b9ad8c" providerId="ADAL" clId="{BD5E85F8-C29A-4E46-B60C-49DB5235AF5A}" dt="2024-05-05T12:10:38.586" v="4864" actId="478"/>
          <ac:grpSpMkLst>
            <pc:docMk/>
            <pc:sldMk cId="4097182925" sldId="440"/>
            <ac:grpSpMk id="29" creationId="{00000000-0000-0000-0000-000000000000}"/>
          </ac:grpSpMkLst>
        </pc:grpChg>
        <pc:grpChg chg="del">
          <ac:chgData name="Wijeratne D.M.S.D it21138386" userId="45fd3dc1-0149-44fd-a853-d125b9b9ad8c" providerId="ADAL" clId="{BD5E85F8-C29A-4E46-B60C-49DB5235AF5A}" dt="2024-05-05T12:06:35.426" v="4816" actId="478"/>
          <ac:grpSpMkLst>
            <pc:docMk/>
            <pc:sldMk cId="4097182925" sldId="440"/>
            <ac:grpSpMk id="31" creationId="{00000000-0000-0000-0000-000000000000}"/>
          </ac:grpSpMkLst>
        </pc:grpChg>
        <pc:grpChg chg="del">
          <ac:chgData name="Wijeratne D.M.S.D it21138386" userId="45fd3dc1-0149-44fd-a853-d125b9b9ad8c" providerId="ADAL" clId="{BD5E85F8-C29A-4E46-B60C-49DB5235AF5A}" dt="2024-05-05T12:06:35.426" v="4816" actId="478"/>
          <ac:grpSpMkLst>
            <pc:docMk/>
            <pc:sldMk cId="4097182925" sldId="440"/>
            <ac:grpSpMk id="48" creationId="{00000000-0000-0000-0000-000000000000}"/>
          </ac:grpSpMkLst>
        </pc:grpChg>
        <pc:grpChg chg="del">
          <ac:chgData name="Wijeratne D.M.S.D it21138386" userId="45fd3dc1-0149-44fd-a853-d125b9b9ad8c" providerId="ADAL" clId="{BD5E85F8-C29A-4E46-B60C-49DB5235AF5A}" dt="2024-05-05T12:06:35.426" v="4816" actId="478"/>
          <ac:grpSpMkLst>
            <pc:docMk/>
            <pc:sldMk cId="4097182925" sldId="440"/>
            <ac:grpSpMk id="50" creationId="{00000000-0000-0000-0000-000000000000}"/>
          </ac:grpSpMkLst>
        </pc:grpChg>
        <pc:grpChg chg="del">
          <ac:chgData name="Wijeratne D.M.S.D it21138386" userId="45fd3dc1-0149-44fd-a853-d125b9b9ad8c" providerId="ADAL" clId="{BD5E85F8-C29A-4E46-B60C-49DB5235AF5A}" dt="2024-05-05T12:06:35.426" v="4816" actId="478"/>
          <ac:grpSpMkLst>
            <pc:docMk/>
            <pc:sldMk cId="4097182925" sldId="440"/>
            <ac:grpSpMk id="52" creationId="{00000000-0000-0000-0000-000000000000}"/>
          </ac:grpSpMkLst>
        </pc:grpChg>
        <pc:grpChg chg="del">
          <ac:chgData name="Wijeratne D.M.S.D it21138386" userId="45fd3dc1-0149-44fd-a853-d125b9b9ad8c" providerId="ADAL" clId="{BD5E85F8-C29A-4E46-B60C-49DB5235AF5A}" dt="2024-05-05T12:06:35.426" v="4816" actId="478"/>
          <ac:grpSpMkLst>
            <pc:docMk/>
            <pc:sldMk cId="4097182925" sldId="440"/>
            <ac:grpSpMk id="54" creationId="{00000000-0000-0000-0000-000000000000}"/>
          </ac:grpSpMkLst>
        </pc:grpChg>
      </pc:sldChg>
      <pc:sldChg chg="addSp delSp modSp add mod ord modNotesTx">
        <pc:chgData name="Wijeratne D.M.S.D it21138386" userId="45fd3dc1-0149-44fd-a853-d125b9b9ad8c" providerId="ADAL" clId="{BD5E85F8-C29A-4E46-B60C-49DB5235AF5A}" dt="2024-05-06T09:11:29.193" v="5316" actId="20577"/>
        <pc:sldMkLst>
          <pc:docMk/>
          <pc:sldMk cId="3038088992" sldId="441"/>
        </pc:sldMkLst>
        <pc:spChg chg="add mod">
          <ac:chgData name="Wijeratne D.M.S.D it21138386" userId="45fd3dc1-0149-44fd-a853-d125b9b9ad8c" providerId="ADAL" clId="{BD5E85F8-C29A-4E46-B60C-49DB5235AF5A}" dt="2024-05-05T12:17:58.334" v="4938"/>
          <ac:spMkLst>
            <pc:docMk/>
            <pc:sldMk cId="3038088992" sldId="441"/>
            <ac:spMk id="2" creationId="{359E91AA-63A5-AD71-FD8F-39756AF72D24}"/>
          </ac:spMkLst>
        </pc:spChg>
        <pc:spChg chg="del">
          <ac:chgData name="Wijeratne D.M.S.D it21138386" userId="45fd3dc1-0149-44fd-a853-d125b9b9ad8c" providerId="ADAL" clId="{BD5E85F8-C29A-4E46-B60C-49DB5235AF5A}" dt="2024-05-05T12:17:55.425" v="4935" actId="478"/>
          <ac:spMkLst>
            <pc:docMk/>
            <pc:sldMk cId="3038088992" sldId="441"/>
            <ac:spMk id="3" creationId="{B177E87A-5659-A812-5289-CC1AD88C7785}"/>
          </ac:spMkLst>
        </pc:spChg>
        <pc:spChg chg="del">
          <ac:chgData name="Wijeratne D.M.S.D it21138386" userId="45fd3dc1-0149-44fd-a853-d125b9b9ad8c" providerId="ADAL" clId="{BD5E85F8-C29A-4E46-B60C-49DB5235AF5A}" dt="2024-05-05T12:17:56.524" v="4936" actId="478"/>
          <ac:spMkLst>
            <pc:docMk/>
            <pc:sldMk cId="3038088992" sldId="441"/>
            <ac:spMk id="4" creationId="{2CDAC206-F4AC-B1E8-0F10-3551BA11D40D}"/>
          </ac:spMkLst>
        </pc:spChg>
        <pc:spChg chg="add mod">
          <ac:chgData name="Wijeratne D.M.S.D it21138386" userId="45fd3dc1-0149-44fd-a853-d125b9b9ad8c" providerId="ADAL" clId="{BD5E85F8-C29A-4E46-B60C-49DB5235AF5A}" dt="2024-05-05T12:17:58.334" v="4938"/>
          <ac:spMkLst>
            <pc:docMk/>
            <pc:sldMk cId="3038088992" sldId="441"/>
            <ac:spMk id="6" creationId="{41CA18A6-418D-57F9-2DE7-EAADDEEE45C5}"/>
          </ac:spMkLst>
        </pc:spChg>
        <pc:spChg chg="add mod">
          <ac:chgData name="Wijeratne D.M.S.D it21138386" userId="45fd3dc1-0149-44fd-a853-d125b9b9ad8c" providerId="ADAL" clId="{BD5E85F8-C29A-4E46-B60C-49DB5235AF5A}" dt="2024-05-05T12:17:58.334" v="4938"/>
          <ac:spMkLst>
            <pc:docMk/>
            <pc:sldMk cId="3038088992" sldId="441"/>
            <ac:spMk id="8" creationId="{82D33F24-1F33-049E-5B28-DD5D69B270B8}"/>
          </ac:spMkLst>
        </pc:spChg>
        <pc:picChg chg="del">
          <ac:chgData name="Wijeratne D.M.S.D it21138386" userId="45fd3dc1-0149-44fd-a853-d125b9b9ad8c" providerId="ADAL" clId="{BD5E85F8-C29A-4E46-B60C-49DB5235AF5A}" dt="2024-05-05T12:17:57.110" v="4937" actId="478"/>
          <ac:picMkLst>
            <pc:docMk/>
            <pc:sldMk cId="3038088992" sldId="441"/>
            <ac:picMk id="5" creationId="{3D857F12-D0AF-81C1-67C7-D78C782E38F0}"/>
          </ac:picMkLst>
        </pc:picChg>
        <pc:picChg chg="add mod">
          <ac:chgData name="Wijeratne D.M.S.D it21138386" userId="45fd3dc1-0149-44fd-a853-d125b9b9ad8c" providerId="ADAL" clId="{BD5E85F8-C29A-4E46-B60C-49DB5235AF5A}" dt="2024-05-05T12:17:58.334" v="4938"/>
          <ac:picMkLst>
            <pc:docMk/>
            <pc:sldMk cId="3038088992" sldId="441"/>
            <ac:picMk id="7" creationId="{B5289967-35AA-BEB9-3A02-AB503FCCBF05}"/>
          </ac:picMkLst>
        </pc:picChg>
      </pc:sldChg>
      <pc:sldChg chg="addCm">
        <pc:chgData name="Wijeratne D.M.S.D it21138386" userId="45fd3dc1-0149-44fd-a853-d125b9b9ad8c" providerId="ADAL" clId="{BD5E85F8-C29A-4E46-B60C-49DB5235AF5A}" dt="2024-05-06T14:21:08.283" v="6639"/>
        <pc:sldMkLst>
          <pc:docMk/>
          <pc:sldMk cId="2938204738" sldId="445"/>
        </pc:sldMkLst>
        <pc:extLst>
          <p:ext xmlns:p="http://schemas.openxmlformats.org/presentationml/2006/main" uri="{D6D511B9-2390-475A-947B-AFAB55BFBCF1}">
            <pc226:cmChg xmlns:pc226="http://schemas.microsoft.com/office/powerpoint/2022/06/main/command" chg="add">
              <pc226:chgData name="Wijeratne D.M.S.D it21138386" userId="45fd3dc1-0149-44fd-a853-d125b9b9ad8c" providerId="ADAL" clId="{BD5E85F8-C29A-4E46-B60C-49DB5235AF5A}" dt="2024-05-06T14:21:08.283" v="6639"/>
              <pc2:cmMkLst xmlns:pc2="http://schemas.microsoft.com/office/powerpoint/2019/9/main/command">
                <pc:docMk/>
                <pc:sldMk cId="2938204738" sldId="445"/>
                <pc2:cmMk id="{924E982A-FC62-4D9C-BCBF-5D10F05B2D95}"/>
              </pc2:cmMkLst>
            </pc226:cmChg>
          </p:ext>
        </pc:extLst>
      </pc:sldChg>
      <pc:sldChg chg="modSp mod">
        <pc:chgData name="Wijeratne D.M.S.D it21138386" userId="45fd3dc1-0149-44fd-a853-d125b9b9ad8c" providerId="ADAL" clId="{BD5E85F8-C29A-4E46-B60C-49DB5235AF5A}" dt="2024-05-06T14:14:56.315" v="6587" actId="20577"/>
        <pc:sldMkLst>
          <pc:docMk/>
          <pc:sldMk cId="2282208424" sldId="446"/>
        </pc:sldMkLst>
        <pc:spChg chg="mod">
          <ac:chgData name="Wijeratne D.M.S.D it21138386" userId="45fd3dc1-0149-44fd-a853-d125b9b9ad8c" providerId="ADAL" clId="{BD5E85F8-C29A-4E46-B60C-49DB5235AF5A}" dt="2024-05-06T14:14:56.315" v="6587" actId="20577"/>
          <ac:spMkLst>
            <pc:docMk/>
            <pc:sldMk cId="2282208424" sldId="446"/>
            <ac:spMk id="917" creationId="{00000000-0000-0000-0000-000000000000}"/>
          </ac:spMkLst>
        </pc:spChg>
      </pc:sldChg>
      <pc:sldChg chg="modSp mod ord">
        <pc:chgData name="Wijeratne D.M.S.D it21138386" userId="45fd3dc1-0149-44fd-a853-d125b9b9ad8c" providerId="ADAL" clId="{BD5E85F8-C29A-4E46-B60C-49DB5235AF5A}" dt="2024-05-06T14:14:51.363" v="6585" actId="20577"/>
        <pc:sldMkLst>
          <pc:docMk/>
          <pc:sldMk cId="1266363122" sldId="447"/>
        </pc:sldMkLst>
        <pc:spChg chg="mod">
          <ac:chgData name="Wijeratne D.M.S.D it21138386" userId="45fd3dc1-0149-44fd-a853-d125b9b9ad8c" providerId="ADAL" clId="{BD5E85F8-C29A-4E46-B60C-49DB5235AF5A}" dt="2024-05-06T14:14:51.363" v="6585" actId="20577"/>
          <ac:spMkLst>
            <pc:docMk/>
            <pc:sldMk cId="1266363122" sldId="447"/>
            <ac:spMk id="918" creationId="{00000000-0000-0000-0000-000000000000}"/>
          </ac:spMkLst>
        </pc:spChg>
      </pc:sldChg>
      <pc:sldChg chg="addCm">
        <pc:chgData name="Wijeratne D.M.S.D it21138386" userId="45fd3dc1-0149-44fd-a853-d125b9b9ad8c" providerId="ADAL" clId="{BD5E85F8-C29A-4E46-B60C-49DB5235AF5A}" dt="2024-05-06T14:45:45.381" v="6712"/>
        <pc:sldMkLst>
          <pc:docMk/>
          <pc:sldMk cId="420840896" sldId="449"/>
        </pc:sldMkLst>
        <pc:extLst>
          <p:ext xmlns:p="http://schemas.openxmlformats.org/presentationml/2006/main" uri="{D6D511B9-2390-475A-947B-AFAB55BFBCF1}">
            <pc226:cmChg xmlns:pc226="http://schemas.microsoft.com/office/powerpoint/2022/06/main/command" chg="add">
              <pc226:chgData name="Wijeratne D.M.S.D it21138386" userId="45fd3dc1-0149-44fd-a853-d125b9b9ad8c" providerId="ADAL" clId="{BD5E85F8-C29A-4E46-B60C-49DB5235AF5A}" dt="2024-05-06T14:45:45.381" v="6712"/>
              <pc2:cmMkLst xmlns:pc2="http://schemas.microsoft.com/office/powerpoint/2019/9/main/command">
                <pc:docMk/>
                <pc:sldMk cId="420840896" sldId="449"/>
                <pc2:cmMk id="{D0388F98-E89B-4057-8149-4CAA291BCD31}"/>
              </pc2:cmMkLst>
            </pc226:cmChg>
          </p:ext>
        </pc:extLst>
      </pc:sldChg>
      <pc:sldChg chg="addSp delSp modSp add mod modAnim modNotesTx">
        <pc:chgData name="Wijeratne D.M.S.D it21138386" userId="45fd3dc1-0149-44fd-a853-d125b9b9ad8c" providerId="ADAL" clId="{BD5E85F8-C29A-4E46-B60C-49DB5235AF5A}" dt="2024-05-06T09:41:58.503" v="6117" actId="20577"/>
        <pc:sldMkLst>
          <pc:docMk/>
          <pc:sldMk cId="3650510035" sldId="450"/>
        </pc:sldMkLst>
        <pc:spChg chg="del">
          <ac:chgData name="Wijeratne D.M.S.D it21138386" userId="45fd3dc1-0149-44fd-a853-d125b9b9ad8c" providerId="ADAL" clId="{BD5E85F8-C29A-4E46-B60C-49DB5235AF5A}" dt="2024-05-06T08:46:51.020" v="5185" actId="478"/>
          <ac:spMkLst>
            <pc:docMk/>
            <pc:sldMk cId="3650510035" sldId="450"/>
            <ac:spMk id="19" creationId="{66EE7066-BAE9-826F-0BF8-7A1A78807632}"/>
          </ac:spMkLst>
        </pc:spChg>
        <pc:spChg chg="mod">
          <ac:chgData name="Wijeratne D.M.S.D it21138386" userId="45fd3dc1-0149-44fd-a853-d125b9b9ad8c" providerId="ADAL" clId="{BD5E85F8-C29A-4E46-B60C-49DB5235AF5A}" dt="2024-05-06T08:49:36.508" v="5196" actId="1076"/>
          <ac:spMkLst>
            <pc:docMk/>
            <pc:sldMk cId="3650510035" sldId="450"/>
            <ac:spMk id="22" creationId="{DA9D6E21-B45A-9C86-FBAE-2FEDD7B090B7}"/>
          </ac:spMkLst>
        </pc:spChg>
        <pc:picChg chg="add mod">
          <ac:chgData name="Wijeratne D.M.S.D it21138386" userId="45fd3dc1-0149-44fd-a853-d125b9b9ad8c" providerId="ADAL" clId="{BD5E85F8-C29A-4E46-B60C-49DB5235AF5A}" dt="2024-05-06T08:49:32.559" v="5195" actId="14100"/>
          <ac:picMkLst>
            <pc:docMk/>
            <pc:sldMk cId="3650510035" sldId="450"/>
            <ac:picMk id="6" creationId="{DFA621B6-7509-ECF7-5F82-35A69300A72C}"/>
          </ac:picMkLst>
        </pc:picChg>
        <pc:picChg chg="del">
          <ac:chgData name="Wijeratne D.M.S.D it21138386" userId="45fd3dc1-0149-44fd-a853-d125b9b9ad8c" providerId="ADAL" clId="{BD5E85F8-C29A-4E46-B60C-49DB5235AF5A}" dt="2024-05-06T08:46:47.936" v="5183" actId="478"/>
          <ac:picMkLst>
            <pc:docMk/>
            <pc:sldMk cId="3650510035" sldId="450"/>
            <ac:picMk id="7" creationId="{27494BAD-0127-A700-EA62-80D15A74A142}"/>
          </ac:picMkLst>
        </pc:picChg>
        <pc:picChg chg="del">
          <ac:chgData name="Wijeratne D.M.S.D it21138386" userId="45fd3dc1-0149-44fd-a853-d125b9b9ad8c" providerId="ADAL" clId="{BD5E85F8-C29A-4E46-B60C-49DB5235AF5A}" dt="2024-05-06T08:46:48.269" v="5184" actId="478"/>
          <ac:picMkLst>
            <pc:docMk/>
            <pc:sldMk cId="3650510035" sldId="450"/>
            <ac:picMk id="21" creationId="{18CEC383-0044-2F7F-D60C-0E3F56DDC4CA}"/>
          </ac:picMkLst>
        </pc:picChg>
      </pc:sldChg>
      <pc:sldChg chg="add del">
        <pc:chgData name="Wijeratne D.M.S.D it21138386" userId="45fd3dc1-0149-44fd-a853-d125b9b9ad8c" providerId="ADAL" clId="{BD5E85F8-C29A-4E46-B60C-49DB5235AF5A}" dt="2024-05-06T13:54:21.433" v="6525" actId="2890"/>
        <pc:sldMkLst>
          <pc:docMk/>
          <pc:sldMk cId="1713069516" sldId="451"/>
        </pc:sldMkLst>
      </pc:sldChg>
      <pc:sldChg chg="addSp delSp modSp add mod">
        <pc:chgData name="Wijeratne D.M.S.D it21138386" userId="45fd3dc1-0149-44fd-a853-d125b9b9ad8c" providerId="ADAL" clId="{BD5E85F8-C29A-4E46-B60C-49DB5235AF5A}" dt="2024-05-06T13:54:39.304" v="6531"/>
        <pc:sldMkLst>
          <pc:docMk/>
          <pc:sldMk cId="3884043774" sldId="451"/>
        </pc:sldMkLst>
        <pc:spChg chg="add mod">
          <ac:chgData name="Wijeratne D.M.S.D it21138386" userId="45fd3dc1-0149-44fd-a853-d125b9b9ad8c" providerId="ADAL" clId="{BD5E85F8-C29A-4E46-B60C-49DB5235AF5A}" dt="2024-05-06T13:54:39.304" v="6531"/>
          <ac:spMkLst>
            <pc:docMk/>
            <pc:sldMk cId="3884043774" sldId="451"/>
            <ac:spMk id="40" creationId="{00000000-0000-0000-0000-000000000000}"/>
          </ac:spMkLst>
        </pc:spChg>
        <pc:spChg chg="add mod">
          <ac:chgData name="Wijeratne D.M.S.D it21138386" userId="45fd3dc1-0149-44fd-a853-d125b9b9ad8c" providerId="ADAL" clId="{BD5E85F8-C29A-4E46-B60C-49DB5235AF5A}" dt="2024-05-06T13:54:39.304" v="6531"/>
          <ac:spMkLst>
            <pc:docMk/>
            <pc:sldMk cId="3884043774" sldId="451"/>
            <ac:spMk id="41" creationId="{00000000-0000-0000-0000-000000000000}"/>
          </ac:spMkLst>
        </pc:spChg>
        <pc:spChg chg="del">
          <ac:chgData name="Wijeratne D.M.S.D it21138386" userId="45fd3dc1-0149-44fd-a853-d125b9b9ad8c" providerId="ADAL" clId="{BD5E85F8-C29A-4E46-B60C-49DB5235AF5A}" dt="2024-05-06T13:54:38.553" v="6530" actId="478"/>
          <ac:spMkLst>
            <pc:docMk/>
            <pc:sldMk cId="3884043774" sldId="451"/>
            <ac:spMk id="49" creationId="{9D66261C-D447-CFD4-5B37-F4D330B405A3}"/>
          </ac:spMkLst>
        </pc:spChg>
        <pc:spChg chg="del">
          <ac:chgData name="Wijeratne D.M.S.D it21138386" userId="45fd3dc1-0149-44fd-a853-d125b9b9ad8c" providerId="ADAL" clId="{BD5E85F8-C29A-4E46-B60C-49DB5235AF5A}" dt="2024-05-06T13:54:38.553" v="6530" actId="478"/>
          <ac:spMkLst>
            <pc:docMk/>
            <pc:sldMk cId="3884043774" sldId="451"/>
            <ac:spMk id="50" creationId="{6BF4DFAB-431E-BCE9-CB47-EF18ACA43C7E}"/>
          </ac:spMkLst>
        </pc:spChg>
        <pc:grpChg chg="del">
          <ac:chgData name="Wijeratne D.M.S.D it21138386" userId="45fd3dc1-0149-44fd-a853-d125b9b9ad8c" providerId="ADAL" clId="{BD5E85F8-C29A-4E46-B60C-49DB5235AF5A}" dt="2024-05-06T13:54:38.553" v="6530" actId="478"/>
          <ac:grpSpMkLst>
            <pc:docMk/>
            <pc:sldMk cId="3884043774" sldId="451"/>
            <ac:grpSpMk id="33" creationId="{00000000-0000-0000-0000-000000000000}"/>
          </ac:grpSpMkLst>
        </pc:grpChg>
      </pc:sldChg>
      <pc:sldChg chg="addSp delSp modSp add mod ord">
        <pc:chgData name="Wijeratne D.M.S.D it21138386" userId="45fd3dc1-0149-44fd-a853-d125b9b9ad8c" providerId="ADAL" clId="{BD5E85F8-C29A-4E46-B60C-49DB5235AF5A}" dt="2024-05-06T14:37:08.709" v="6711"/>
        <pc:sldMkLst>
          <pc:docMk/>
          <pc:sldMk cId="2489080093" sldId="452"/>
        </pc:sldMkLst>
        <pc:spChg chg="add del mod">
          <ac:chgData name="Wijeratne D.M.S.D it21138386" userId="45fd3dc1-0149-44fd-a853-d125b9b9ad8c" providerId="ADAL" clId="{BD5E85F8-C29A-4E46-B60C-49DB5235AF5A}" dt="2024-05-06T14:22:37.730" v="6666" actId="478"/>
          <ac:spMkLst>
            <pc:docMk/>
            <pc:sldMk cId="2489080093" sldId="452"/>
            <ac:spMk id="10" creationId="{B88D3AAC-2F37-CE38-88DE-B2366B87EF32}"/>
          </ac:spMkLst>
        </pc:spChg>
        <pc:spChg chg="add del mod">
          <ac:chgData name="Wijeratne D.M.S.D it21138386" userId="45fd3dc1-0149-44fd-a853-d125b9b9ad8c" providerId="ADAL" clId="{BD5E85F8-C29A-4E46-B60C-49DB5235AF5A}" dt="2024-05-06T14:22:40.143" v="6667" actId="478"/>
          <ac:spMkLst>
            <pc:docMk/>
            <pc:sldMk cId="2489080093" sldId="452"/>
            <ac:spMk id="12" creationId="{D1A435C6-9056-769A-0E1E-FDE71B910B17}"/>
          </ac:spMkLst>
        </pc:spChg>
        <pc:spChg chg="add del mod">
          <ac:chgData name="Wijeratne D.M.S.D it21138386" userId="45fd3dc1-0149-44fd-a853-d125b9b9ad8c" providerId="ADAL" clId="{BD5E85F8-C29A-4E46-B60C-49DB5235AF5A}" dt="2024-05-06T14:23:00.767" v="6679" actId="478"/>
          <ac:spMkLst>
            <pc:docMk/>
            <pc:sldMk cId="2489080093" sldId="452"/>
            <ac:spMk id="14" creationId="{66B237BC-09B7-99F8-E8F8-D76D51988DBC}"/>
          </ac:spMkLst>
        </pc:spChg>
        <pc:spChg chg="mod">
          <ac:chgData name="Wijeratne D.M.S.D it21138386" userId="45fd3dc1-0149-44fd-a853-d125b9b9ad8c" providerId="ADAL" clId="{BD5E85F8-C29A-4E46-B60C-49DB5235AF5A}" dt="2024-05-06T14:23:17.253" v="6708" actId="20577"/>
          <ac:spMkLst>
            <pc:docMk/>
            <pc:sldMk cId="2489080093" sldId="452"/>
            <ac:spMk id="1157" creationId="{00000000-0000-0000-0000-000000000000}"/>
          </ac:spMkLst>
        </pc:spChg>
        <pc:spChg chg="del mod">
          <ac:chgData name="Wijeratne D.M.S.D it21138386" userId="45fd3dc1-0149-44fd-a853-d125b9b9ad8c" providerId="ADAL" clId="{BD5E85F8-C29A-4E46-B60C-49DB5235AF5A}" dt="2024-05-06T14:22:58.250" v="6678" actId="478"/>
          <ac:spMkLst>
            <pc:docMk/>
            <pc:sldMk cId="2489080093" sldId="452"/>
            <ac:spMk id="1158" creationId="{00000000-0000-0000-0000-000000000000}"/>
          </ac:spMkLst>
        </pc:spChg>
        <pc:spChg chg="mod">
          <ac:chgData name="Wijeratne D.M.S.D it21138386" userId="45fd3dc1-0149-44fd-a853-d125b9b9ad8c" providerId="ADAL" clId="{BD5E85F8-C29A-4E46-B60C-49DB5235AF5A}" dt="2024-05-06T14:22:49.079" v="6669" actId="1076"/>
          <ac:spMkLst>
            <pc:docMk/>
            <pc:sldMk cId="2489080093" sldId="452"/>
            <ac:spMk id="1159" creationId="{00000000-0000-0000-0000-000000000000}"/>
          </ac:spMkLst>
        </pc:spChg>
        <pc:spChg chg="del">
          <ac:chgData name="Wijeratne D.M.S.D it21138386" userId="45fd3dc1-0149-44fd-a853-d125b9b9ad8c" providerId="ADAL" clId="{BD5E85F8-C29A-4E46-B60C-49DB5235AF5A}" dt="2024-05-06T14:22:34.629" v="6665" actId="478"/>
          <ac:spMkLst>
            <pc:docMk/>
            <pc:sldMk cId="2489080093" sldId="452"/>
            <ac:spMk id="1160" creationId="{00000000-0000-0000-0000-000000000000}"/>
          </ac:spMkLst>
        </pc:spChg>
        <pc:spChg chg="del">
          <ac:chgData name="Wijeratne D.M.S.D it21138386" userId="45fd3dc1-0149-44fd-a853-d125b9b9ad8c" providerId="ADAL" clId="{BD5E85F8-C29A-4E46-B60C-49DB5235AF5A}" dt="2024-05-06T14:22:34.629" v="6665" actId="478"/>
          <ac:spMkLst>
            <pc:docMk/>
            <pc:sldMk cId="2489080093" sldId="452"/>
            <ac:spMk id="1161" creationId="{00000000-0000-0000-0000-000000000000}"/>
          </ac:spMkLst>
        </pc:spChg>
        <pc:grpChg chg="del">
          <ac:chgData name="Wijeratne D.M.S.D it21138386" userId="45fd3dc1-0149-44fd-a853-d125b9b9ad8c" providerId="ADAL" clId="{BD5E85F8-C29A-4E46-B60C-49DB5235AF5A}" dt="2024-05-06T14:22:34.629" v="6665" actId="478"/>
          <ac:grpSpMkLst>
            <pc:docMk/>
            <pc:sldMk cId="2489080093" sldId="452"/>
            <ac:grpSpMk id="3" creationId="{D6CE48BD-B0AF-52AE-E7CD-05D209A53582}"/>
          </ac:grpSpMkLst>
        </pc:grpChg>
        <pc:grpChg chg="del">
          <ac:chgData name="Wijeratne D.M.S.D it21138386" userId="45fd3dc1-0149-44fd-a853-d125b9b9ad8c" providerId="ADAL" clId="{BD5E85F8-C29A-4E46-B60C-49DB5235AF5A}" dt="2024-05-06T14:22:34.629" v="6665" actId="478"/>
          <ac:grpSpMkLst>
            <pc:docMk/>
            <pc:sldMk cId="2489080093" sldId="452"/>
            <ac:grpSpMk id="6" creationId="{8A8FEF3D-36DA-21CB-819B-ED4C860273D0}"/>
          </ac:grpSpMkLst>
        </pc:grpChg>
        <pc:grpChg chg="del">
          <ac:chgData name="Wijeratne D.M.S.D it21138386" userId="45fd3dc1-0149-44fd-a853-d125b9b9ad8c" providerId="ADAL" clId="{BD5E85F8-C29A-4E46-B60C-49DB5235AF5A}" dt="2024-05-06T14:22:34.629" v="6665" actId="478"/>
          <ac:grpSpMkLst>
            <pc:docMk/>
            <pc:sldMk cId="2489080093" sldId="452"/>
            <ac:grpSpMk id="1162" creationId="{00000000-0000-0000-0000-000000000000}"/>
          </ac:grpSpMkLst>
        </pc:grpChg>
        <pc:grpChg chg="del">
          <ac:chgData name="Wijeratne D.M.S.D it21138386" userId="45fd3dc1-0149-44fd-a853-d125b9b9ad8c" providerId="ADAL" clId="{BD5E85F8-C29A-4E46-B60C-49DB5235AF5A}" dt="2024-05-06T14:22:43.946" v="6668" actId="478"/>
          <ac:grpSpMkLst>
            <pc:docMk/>
            <pc:sldMk cId="2489080093" sldId="452"/>
            <ac:grpSpMk id="1165" creationId="{00000000-0000-0000-0000-000000000000}"/>
          </ac:grpSpMkLst>
        </pc:grpChg>
      </pc:sldChg>
      <pc:sldChg chg="addSp delSp modSp add mod">
        <pc:chgData name="Wijeratne D.M.S.D it21138386" userId="45fd3dc1-0149-44fd-a853-d125b9b9ad8c" providerId="ADAL" clId="{BD5E85F8-C29A-4E46-B60C-49DB5235AF5A}" dt="2024-05-06T14:49:09.939" v="6723" actId="478"/>
        <pc:sldMkLst>
          <pc:docMk/>
          <pc:sldMk cId="3668034569" sldId="453"/>
        </pc:sldMkLst>
        <pc:spChg chg="mod">
          <ac:chgData name="Wijeratne D.M.S.D it21138386" userId="45fd3dc1-0149-44fd-a853-d125b9b9ad8c" providerId="ADAL" clId="{BD5E85F8-C29A-4E46-B60C-49DB5235AF5A}" dt="2024-05-06T14:49:02.266" v="6721"/>
          <ac:spMkLst>
            <pc:docMk/>
            <pc:sldMk cId="3668034569" sldId="453"/>
            <ac:spMk id="24" creationId="{00000000-0000-0000-0000-000000000000}"/>
          </ac:spMkLst>
        </pc:spChg>
        <pc:spChg chg="mod">
          <ac:chgData name="Wijeratne D.M.S.D it21138386" userId="45fd3dc1-0149-44fd-a853-d125b9b9ad8c" providerId="ADAL" clId="{BD5E85F8-C29A-4E46-B60C-49DB5235AF5A}" dt="2024-05-06T14:48:56.359" v="6719" actId="6549"/>
          <ac:spMkLst>
            <pc:docMk/>
            <pc:sldMk cId="3668034569" sldId="453"/>
            <ac:spMk id="39" creationId="{00000000-0000-0000-0000-000000000000}"/>
          </ac:spMkLst>
        </pc:spChg>
        <pc:spChg chg="add mod">
          <ac:chgData name="Wijeratne D.M.S.D it21138386" userId="45fd3dc1-0149-44fd-a853-d125b9b9ad8c" providerId="ADAL" clId="{BD5E85F8-C29A-4E46-B60C-49DB5235AF5A}" dt="2024-05-06T14:49:04.885" v="6722" actId="1076"/>
          <ac:spMkLst>
            <pc:docMk/>
            <pc:sldMk cId="3668034569" sldId="453"/>
            <ac:spMk id="40" creationId="{00000000-0000-0000-0000-000000000000}"/>
          </ac:spMkLst>
        </pc:spChg>
        <pc:spChg chg="add mod">
          <ac:chgData name="Wijeratne D.M.S.D it21138386" userId="45fd3dc1-0149-44fd-a853-d125b9b9ad8c" providerId="ADAL" clId="{BD5E85F8-C29A-4E46-B60C-49DB5235AF5A}" dt="2024-05-06T14:49:04.885" v="6722" actId="1076"/>
          <ac:spMkLst>
            <pc:docMk/>
            <pc:sldMk cId="3668034569" sldId="453"/>
            <ac:spMk id="41" creationId="{00000000-0000-0000-0000-000000000000}"/>
          </ac:spMkLst>
        </pc:spChg>
        <pc:spChg chg="del">
          <ac:chgData name="Wijeratne D.M.S.D it21138386" userId="45fd3dc1-0149-44fd-a853-d125b9b9ad8c" providerId="ADAL" clId="{BD5E85F8-C29A-4E46-B60C-49DB5235AF5A}" dt="2024-05-06T14:49:00.827" v="6720" actId="478"/>
          <ac:spMkLst>
            <pc:docMk/>
            <pc:sldMk cId="3668034569" sldId="453"/>
            <ac:spMk id="42" creationId="{00000000-0000-0000-0000-000000000000}"/>
          </ac:spMkLst>
        </pc:spChg>
        <pc:spChg chg="del">
          <ac:chgData name="Wijeratne D.M.S.D it21138386" userId="45fd3dc1-0149-44fd-a853-d125b9b9ad8c" providerId="ADAL" clId="{BD5E85F8-C29A-4E46-B60C-49DB5235AF5A}" dt="2024-05-06T14:49:00.827" v="6720" actId="478"/>
          <ac:spMkLst>
            <pc:docMk/>
            <pc:sldMk cId="3668034569" sldId="453"/>
            <ac:spMk id="43" creationId="{00000000-0000-0000-0000-000000000000}"/>
          </ac:spMkLst>
        </pc:spChg>
        <pc:spChg chg="del">
          <ac:chgData name="Wijeratne D.M.S.D it21138386" userId="45fd3dc1-0149-44fd-a853-d125b9b9ad8c" providerId="ADAL" clId="{BD5E85F8-C29A-4E46-B60C-49DB5235AF5A}" dt="2024-05-06T14:49:00.827" v="6720" actId="478"/>
          <ac:spMkLst>
            <pc:docMk/>
            <pc:sldMk cId="3668034569" sldId="453"/>
            <ac:spMk id="44" creationId="{00000000-0000-0000-0000-000000000000}"/>
          </ac:spMkLst>
        </pc:spChg>
        <pc:spChg chg="mod">
          <ac:chgData name="Wijeratne D.M.S.D it21138386" userId="45fd3dc1-0149-44fd-a853-d125b9b9ad8c" providerId="ADAL" clId="{BD5E85F8-C29A-4E46-B60C-49DB5235AF5A}" dt="2024-05-06T14:49:02.266" v="6721"/>
          <ac:spMkLst>
            <pc:docMk/>
            <pc:sldMk cId="3668034569" sldId="453"/>
            <ac:spMk id="48" creationId="{A9EEB434-762C-3753-072B-BA49CEA5ED9D}"/>
          </ac:spMkLst>
        </pc:spChg>
        <pc:spChg chg="mod">
          <ac:chgData name="Wijeratne D.M.S.D it21138386" userId="45fd3dc1-0149-44fd-a853-d125b9b9ad8c" providerId="ADAL" clId="{BD5E85F8-C29A-4E46-B60C-49DB5235AF5A}" dt="2024-05-06T14:49:02.266" v="6721"/>
          <ac:spMkLst>
            <pc:docMk/>
            <pc:sldMk cId="3668034569" sldId="453"/>
            <ac:spMk id="49" creationId="{CB4C8522-D3F0-3EDC-ACDF-A2DE2BE5CAD2}"/>
          </ac:spMkLst>
        </pc:spChg>
        <pc:grpChg chg="del">
          <ac:chgData name="Wijeratne D.M.S.D it21138386" userId="45fd3dc1-0149-44fd-a853-d125b9b9ad8c" providerId="ADAL" clId="{BD5E85F8-C29A-4E46-B60C-49DB5235AF5A}" dt="2024-05-06T14:49:00.827" v="6720" actId="478"/>
          <ac:grpSpMkLst>
            <pc:docMk/>
            <pc:sldMk cId="3668034569" sldId="453"/>
            <ac:grpSpMk id="17" creationId="{00000000-0000-0000-0000-000000000000}"/>
          </ac:grpSpMkLst>
        </pc:grpChg>
        <pc:grpChg chg="add mod">
          <ac:chgData name="Wijeratne D.M.S.D it21138386" userId="45fd3dc1-0149-44fd-a853-d125b9b9ad8c" providerId="ADAL" clId="{BD5E85F8-C29A-4E46-B60C-49DB5235AF5A}" dt="2024-05-06T14:49:04.885" v="6722" actId="1076"/>
          <ac:grpSpMkLst>
            <pc:docMk/>
            <pc:sldMk cId="3668034569" sldId="453"/>
            <ac:grpSpMk id="23" creationId="{00000000-0000-0000-0000-000000000000}"/>
          </ac:grpSpMkLst>
        </pc:grpChg>
        <pc:grpChg chg="add del mod">
          <ac:chgData name="Wijeratne D.M.S.D it21138386" userId="45fd3dc1-0149-44fd-a853-d125b9b9ad8c" providerId="ADAL" clId="{BD5E85F8-C29A-4E46-B60C-49DB5235AF5A}" dt="2024-05-06T14:49:09.939" v="6723" actId="478"/>
          <ac:grpSpMkLst>
            <pc:docMk/>
            <pc:sldMk cId="3668034569" sldId="453"/>
            <ac:grpSpMk id="47" creationId="{C9F83950-E6AA-53F4-2E2B-D0803EB40B65}"/>
          </ac:grpSpMkLst>
        </pc:grpChg>
      </pc:sldChg>
      <pc:sldMasterChg chg="delSldLayout">
        <pc:chgData name="Wijeratne D.M.S.D it21138386" userId="45fd3dc1-0149-44fd-a853-d125b9b9ad8c" providerId="ADAL" clId="{BD5E85F8-C29A-4E46-B60C-49DB5235AF5A}" dt="2024-05-05T10:06:12.952" v="3882" actId="2696"/>
        <pc:sldMasterMkLst>
          <pc:docMk/>
          <pc:sldMasterMk cId="0" sldId="2147483680"/>
        </pc:sldMasterMkLst>
        <pc:sldLayoutChg chg="del">
          <pc:chgData name="Wijeratne D.M.S.D it21138386" userId="45fd3dc1-0149-44fd-a853-d125b9b9ad8c" providerId="ADAL" clId="{BD5E85F8-C29A-4E46-B60C-49DB5235AF5A}" dt="2024-05-05T10:06:12.952" v="3882" actId="2696"/>
          <pc:sldLayoutMkLst>
            <pc:docMk/>
            <pc:sldMasterMk cId="0" sldId="2147483680"/>
            <pc:sldLayoutMk cId="0" sldId="2147483649"/>
          </pc:sldLayoutMkLst>
        </pc:sldLayoutChg>
      </pc:sldMasterChg>
    </pc:docChg>
  </pc:docChgLst>
  <pc:docChgLst>
    <pc:chgData name="Senadheera P.V.P.P it21126888" userId="79eb2b28-0118-4251-ace8-15a04e852f90" providerId="ADAL" clId="{A2860ED5-9450-44BC-973E-FA3683019D7C}"/>
    <pc:docChg chg="undo redo custSel addSld modSld sldOrd">
      <pc:chgData name="Senadheera P.V.P.P it21126888" userId="79eb2b28-0118-4251-ace8-15a04e852f90" providerId="ADAL" clId="{A2860ED5-9450-44BC-973E-FA3683019D7C}" dt="2024-05-07T19:10:29.257" v="257" actId="13926"/>
      <pc:docMkLst>
        <pc:docMk/>
      </pc:docMkLst>
      <pc:sldChg chg="modSp mod">
        <pc:chgData name="Senadheera P.V.P.P it21126888" userId="79eb2b28-0118-4251-ace8-15a04e852f90" providerId="ADAL" clId="{A2860ED5-9450-44BC-973E-FA3683019D7C}" dt="2024-05-07T19:07:37.475" v="255" actId="20577"/>
        <pc:sldMkLst>
          <pc:docMk/>
          <pc:sldMk cId="0" sldId="291"/>
        </pc:sldMkLst>
        <pc:spChg chg="mod">
          <ac:chgData name="Senadheera P.V.P.P it21126888" userId="79eb2b28-0118-4251-ace8-15a04e852f90" providerId="ADAL" clId="{A2860ED5-9450-44BC-973E-FA3683019D7C}" dt="2024-05-07T19:07:37.475" v="255" actId="20577"/>
          <ac:spMkLst>
            <pc:docMk/>
            <pc:sldMk cId="0" sldId="291"/>
            <ac:spMk id="43" creationId="{00000000-0000-0000-0000-000000000000}"/>
          </ac:spMkLst>
        </pc:spChg>
      </pc:sldChg>
      <pc:sldChg chg="addSp delSp modSp mod ord">
        <pc:chgData name="Senadheera P.V.P.P it21126888" userId="79eb2b28-0118-4251-ace8-15a04e852f90" providerId="ADAL" clId="{A2860ED5-9450-44BC-973E-FA3683019D7C}" dt="2024-05-07T11:09:50.608" v="250" actId="20577"/>
        <pc:sldMkLst>
          <pc:docMk/>
          <pc:sldMk cId="0" sldId="294"/>
        </pc:sldMkLst>
        <pc:spChg chg="add mod">
          <ac:chgData name="Senadheera P.V.P.P it21126888" userId="79eb2b28-0118-4251-ace8-15a04e852f90" providerId="ADAL" clId="{A2860ED5-9450-44BC-973E-FA3683019D7C}" dt="2024-05-07T10:48:27.681" v="192"/>
          <ac:spMkLst>
            <pc:docMk/>
            <pc:sldMk cId="0" sldId="294"/>
            <ac:spMk id="2" creationId="{A535B017-B01A-0306-12F1-EB890A92C110}"/>
          </ac:spMkLst>
        </pc:spChg>
        <pc:spChg chg="del">
          <ac:chgData name="Senadheera P.V.P.P it21126888" userId="79eb2b28-0118-4251-ace8-15a04e852f90" providerId="ADAL" clId="{A2860ED5-9450-44BC-973E-FA3683019D7C}" dt="2024-05-07T09:14:41.856" v="39" actId="478"/>
          <ac:spMkLst>
            <pc:docMk/>
            <pc:sldMk cId="0" sldId="294"/>
            <ac:spMk id="22" creationId="{00000000-0000-0000-0000-000000000000}"/>
          </ac:spMkLst>
        </pc:spChg>
        <pc:spChg chg="mod">
          <ac:chgData name="Senadheera P.V.P.P it21126888" userId="79eb2b28-0118-4251-ace8-15a04e852f90" providerId="ADAL" clId="{A2860ED5-9450-44BC-973E-FA3683019D7C}" dt="2024-05-07T11:09:50.608" v="250" actId="20577"/>
          <ac:spMkLst>
            <pc:docMk/>
            <pc:sldMk cId="0" sldId="294"/>
            <ac:spMk id="24" creationId="{00000000-0000-0000-0000-000000000000}"/>
          </ac:spMkLst>
        </pc:spChg>
        <pc:spChg chg="del">
          <ac:chgData name="Senadheera P.V.P.P it21126888" userId="79eb2b28-0118-4251-ace8-15a04e852f90" providerId="ADAL" clId="{A2860ED5-9450-44BC-973E-FA3683019D7C}" dt="2024-05-07T10:48:27.383" v="191" actId="478"/>
          <ac:spMkLst>
            <pc:docMk/>
            <pc:sldMk cId="0" sldId="294"/>
            <ac:spMk id="25" creationId="{B49ACDFC-10DA-1955-81C2-CCCC99D44CF7}"/>
          </ac:spMkLst>
        </pc:spChg>
        <pc:grpChg chg="del">
          <ac:chgData name="Senadheera P.V.P.P it21126888" userId="79eb2b28-0118-4251-ace8-15a04e852f90" providerId="ADAL" clId="{A2860ED5-9450-44BC-973E-FA3683019D7C}" dt="2024-05-07T09:14:42.635" v="40" actId="478"/>
          <ac:grpSpMkLst>
            <pc:docMk/>
            <pc:sldMk cId="0" sldId="294"/>
            <ac:grpSpMk id="2" creationId="{00000000-0000-0000-0000-000000000000}"/>
          </ac:grpSpMkLst>
        </pc:grpChg>
      </pc:sldChg>
      <pc:sldChg chg="delSp modSp mod ord">
        <pc:chgData name="Senadheera P.V.P.P it21126888" userId="79eb2b28-0118-4251-ace8-15a04e852f90" providerId="ADAL" clId="{A2860ED5-9450-44BC-973E-FA3683019D7C}" dt="2024-05-07T10:47:10.952" v="114" actId="1076"/>
        <pc:sldMkLst>
          <pc:docMk/>
          <pc:sldMk cId="0" sldId="299"/>
        </pc:sldMkLst>
        <pc:spChg chg="del">
          <ac:chgData name="Senadheera P.V.P.P it21126888" userId="79eb2b28-0118-4251-ace8-15a04e852f90" providerId="ADAL" clId="{A2860ED5-9450-44BC-973E-FA3683019D7C}" dt="2024-05-07T09:14:53.165" v="41" actId="478"/>
          <ac:spMkLst>
            <pc:docMk/>
            <pc:sldMk cId="0" sldId="299"/>
            <ac:spMk id="24" creationId="{00000000-0000-0000-0000-000000000000}"/>
          </ac:spMkLst>
        </pc:spChg>
        <pc:spChg chg="mod">
          <ac:chgData name="Senadheera P.V.P.P it21126888" userId="79eb2b28-0118-4251-ace8-15a04e852f90" providerId="ADAL" clId="{A2860ED5-9450-44BC-973E-FA3683019D7C}" dt="2024-05-07T10:47:10.952" v="114" actId="1076"/>
          <ac:spMkLst>
            <pc:docMk/>
            <pc:sldMk cId="0" sldId="299"/>
            <ac:spMk id="28" creationId="{4FA73B4A-5B90-7497-E9F4-53CA4ACE3885}"/>
          </ac:spMkLst>
        </pc:spChg>
        <pc:grpChg chg="del">
          <ac:chgData name="Senadheera P.V.P.P it21126888" userId="79eb2b28-0118-4251-ace8-15a04e852f90" providerId="ADAL" clId="{A2860ED5-9450-44BC-973E-FA3683019D7C}" dt="2024-05-07T09:14:53.809" v="42" actId="478"/>
          <ac:grpSpMkLst>
            <pc:docMk/>
            <pc:sldMk cId="0" sldId="299"/>
            <ac:grpSpMk id="2" creationId="{00000000-0000-0000-0000-000000000000}"/>
          </ac:grpSpMkLst>
        </pc:grpChg>
        <pc:grpChg chg="del">
          <ac:chgData name="Senadheera P.V.P.P it21126888" userId="79eb2b28-0118-4251-ace8-15a04e852f90" providerId="ADAL" clId="{A2860ED5-9450-44BC-973E-FA3683019D7C}" dt="2024-05-07T09:14:59.690" v="43" actId="478"/>
          <ac:grpSpMkLst>
            <pc:docMk/>
            <pc:sldMk cId="0" sldId="299"/>
            <ac:grpSpMk id="22" creationId="{00000000-0000-0000-0000-000000000000}"/>
          </ac:grpSpMkLst>
        </pc:grpChg>
      </pc:sldChg>
      <pc:sldChg chg="delSp modSp mod ord">
        <pc:chgData name="Senadheera P.V.P.P it21126888" userId="79eb2b28-0118-4251-ace8-15a04e852f90" providerId="ADAL" clId="{A2860ED5-9450-44BC-973E-FA3683019D7C}" dt="2024-05-07T10:47:23.179" v="150" actId="1038"/>
        <pc:sldMkLst>
          <pc:docMk/>
          <pc:sldMk cId="0" sldId="300"/>
        </pc:sldMkLst>
        <pc:spChg chg="del">
          <ac:chgData name="Senadheera P.V.P.P it21126888" userId="79eb2b28-0118-4251-ace8-15a04e852f90" providerId="ADAL" clId="{A2860ED5-9450-44BC-973E-FA3683019D7C}" dt="2024-05-07T09:15:05.732" v="45" actId="478"/>
          <ac:spMkLst>
            <pc:docMk/>
            <pc:sldMk cId="0" sldId="300"/>
            <ac:spMk id="24" creationId="{00000000-0000-0000-0000-000000000000}"/>
          </ac:spMkLst>
        </pc:spChg>
        <pc:spChg chg="mod">
          <ac:chgData name="Senadheera P.V.P.P it21126888" userId="79eb2b28-0118-4251-ace8-15a04e852f90" providerId="ADAL" clId="{A2860ED5-9450-44BC-973E-FA3683019D7C}" dt="2024-05-07T10:47:23.179" v="150" actId="1038"/>
          <ac:spMkLst>
            <pc:docMk/>
            <pc:sldMk cId="0" sldId="300"/>
            <ac:spMk id="26" creationId="{36DCEA39-3878-1806-AA66-291A1063C1C2}"/>
          </ac:spMkLst>
        </pc:spChg>
        <pc:grpChg chg="del">
          <ac:chgData name="Senadheera P.V.P.P it21126888" userId="79eb2b28-0118-4251-ace8-15a04e852f90" providerId="ADAL" clId="{A2860ED5-9450-44BC-973E-FA3683019D7C}" dt="2024-05-07T09:15:07.046" v="46" actId="478"/>
          <ac:grpSpMkLst>
            <pc:docMk/>
            <pc:sldMk cId="0" sldId="300"/>
            <ac:grpSpMk id="2" creationId="{00000000-0000-0000-0000-000000000000}"/>
          </ac:grpSpMkLst>
        </pc:grpChg>
        <pc:grpChg chg="del">
          <ac:chgData name="Senadheera P.V.P.P it21126888" userId="79eb2b28-0118-4251-ace8-15a04e852f90" providerId="ADAL" clId="{A2860ED5-9450-44BC-973E-FA3683019D7C}" dt="2024-05-07T09:15:03.949" v="44" actId="478"/>
          <ac:grpSpMkLst>
            <pc:docMk/>
            <pc:sldMk cId="0" sldId="300"/>
            <ac:grpSpMk id="22" creationId="{00000000-0000-0000-0000-000000000000}"/>
          </ac:grpSpMkLst>
        </pc:grpChg>
      </pc:sldChg>
      <pc:sldChg chg="addSp delSp modSp mod ord">
        <pc:chgData name="Senadheera P.V.P.P it21126888" userId="79eb2b28-0118-4251-ace8-15a04e852f90" providerId="ADAL" clId="{A2860ED5-9450-44BC-973E-FA3683019D7C}" dt="2024-05-07T10:49:11.485" v="194"/>
        <pc:sldMkLst>
          <pc:docMk/>
          <pc:sldMk cId="0" sldId="301"/>
        </pc:sldMkLst>
        <pc:spChg chg="add mod">
          <ac:chgData name="Senadheera P.V.P.P it21126888" userId="79eb2b28-0118-4251-ace8-15a04e852f90" providerId="ADAL" clId="{A2860ED5-9450-44BC-973E-FA3683019D7C}" dt="2024-05-07T10:49:11.485" v="194"/>
          <ac:spMkLst>
            <pc:docMk/>
            <pc:sldMk cId="0" sldId="301"/>
            <ac:spMk id="2" creationId="{A7FEC544-FCB3-0219-863F-28C78D348100}"/>
          </ac:spMkLst>
        </pc:spChg>
        <pc:spChg chg="del">
          <ac:chgData name="Senadheera P.V.P.P it21126888" userId="79eb2b28-0118-4251-ace8-15a04e852f90" providerId="ADAL" clId="{A2860ED5-9450-44BC-973E-FA3683019D7C}" dt="2024-05-07T09:15:13.597" v="47" actId="478"/>
          <ac:spMkLst>
            <pc:docMk/>
            <pc:sldMk cId="0" sldId="301"/>
            <ac:spMk id="24" creationId="{00000000-0000-0000-0000-000000000000}"/>
          </ac:spMkLst>
        </pc:spChg>
        <pc:spChg chg="mod">
          <ac:chgData name="Senadheera P.V.P.P it21126888" userId="79eb2b28-0118-4251-ace8-15a04e852f90" providerId="ADAL" clId="{A2860ED5-9450-44BC-973E-FA3683019D7C}" dt="2024-05-07T09:01:40.430" v="16" actId="20577"/>
          <ac:spMkLst>
            <pc:docMk/>
            <pc:sldMk cId="0" sldId="301"/>
            <ac:spMk id="25" creationId="{00000000-0000-0000-0000-000000000000}"/>
          </ac:spMkLst>
        </pc:spChg>
        <pc:spChg chg="mod">
          <ac:chgData name="Senadheera P.V.P.P it21126888" userId="79eb2b28-0118-4251-ace8-15a04e852f90" providerId="ADAL" clId="{A2860ED5-9450-44BC-973E-FA3683019D7C}" dt="2024-05-07T09:39:49.851" v="107" actId="1076"/>
          <ac:spMkLst>
            <pc:docMk/>
            <pc:sldMk cId="0" sldId="301"/>
            <ac:spMk id="26" creationId="{00000000-0000-0000-0000-000000000000}"/>
          </ac:spMkLst>
        </pc:spChg>
        <pc:spChg chg="del">
          <ac:chgData name="Senadheera P.V.P.P it21126888" userId="79eb2b28-0118-4251-ace8-15a04e852f90" providerId="ADAL" clId="{A2860ED5-9450-44BC-973E-FA3683019D7C}" dt="2024-05-07T10:49:11.150" v="193" actId="478"/>
          <ac:spMkLst>
            <pc:docMk/>
            <pc:sldMk cId="0" sldId="301"/>
            <ac:spMk id="27" creationId="{9759DA48-A1D3-59DD-7FB2-E411848F46A4}"/>
          </ac:spMkLst>
        </pc:spChg>
        <pc:grpChg chg="del">
          <ac:chgData name="Senadheera P.V.P.P it21126888" userId="79eb2b28-0118-4251-ace8-15a04e852f90" providerId="ADAL" clId="{A2860ED5-9450-44BC-973E-FA3683019D7C}" dt="2024-05-07T09:15:14.396" v="48" actId="478"/>
          <ac:grpSpMkLst>
            <pc:docMk/>
            <pc:sldMk cId="0" sldId="301"/>
            <ac:grpSpMk id="2" creationId="{00000000-0000-0000-0000-000000000000}"/>
          </ac:grpSpMkLst>
        </pc:grpChg>
        <pc:grpChg chg="del">
          <ac:chgData name="Senadheera P.V.P.P it21126888" userId="79eb2b28-0118-4251-ace8-15a04e852f90" providerId="ADAL" clId="{A2860ED5-9450-44BC-973E-FA3683019D7C}" dt="2024-05-07T09:15:15.661" v="49" actId="478"/>
          <ac:grpSpMkLst>
            <pc:docMk/>
            <pc:sldMk cId="0" sldId="301"/>
            <ac:grpSpMk id="22" creationId="{00000000-0000-0000-0000-000000000000}"/>
          </ac:grpSpMkLst>
        </pc:grpChg>
      </pc:sldChg>
      <pc:sldChg chg="addSp delSp modSp mod">
        <pc:chgData name="Senadheera P.V.P.P it21126888" userId="79eb2b28-0118-4251-ace8-15a04e852f90" providerId="ADAL" clId="{A2860ED5-9450-44BC-973E-FA3683019D7C}" dt="2024-05-07T10:49:21.747" v="196"/>
        <pc:sldMkLst>
          <pc:docMk/>
          <pc:sldMk cId="0" sldId="303"/>
        </pc:sldMkLst>
        <pc:spChg chg="add mod">
          <ac:chgData name="Senadheera P.V.P.P it21126888" userId="79eb2b28-0118-4251-ace8-15a04e852f90" providerId="ADAL" clId="{A2860ED5-9450-44BC-973E-FA3683019D7C}" dt="2024-05-07T10:49:21.747" v="196"/>
          <ac:spMkLst>
            <pc:docMk/>
            <pc:sldMk cId="0" sldId="303"/>
            <ac:spMk id="2" creationId="{931336B2-3AAC-567D-D388-621884E18FB2}"/>
          </ac:spMkLst>
        </pc:spChg>
        <pc:spChg chg="del">
          <ac:chgData name="Senadheera P.V.P.P it21126888" userId="79eb2b28-0118-4251-ace8-15a04e852f90" providerId="ADAL" clId="{A2860ED5-9450-44BC-973E-FA3683019D7C}" dt="2024-05-07T09:15:19.496" v="50" actId="478"/>
          <ac:spMkLst>
            <pc:docMk/>
            <pc:sldMk cId="0" sldId="303"/>
            <ac:spMk id="24" creationId="{00000000-0000-0000-0000-000000000000}"/>
          </ac:spMkLst>
        </pc:spChg>
        <pc:spChg chg="del">
          <ac:chgData name="Senadheera P.V.P.P it21126888" userId="79eb2b28-0118-4251-ace8-15a04e852f90" providerId="ADAL" clId="{A2860ED5-9450-44BC-973E-FA3683019D7C}" dt="2024-05-07T10:49:21.432" v="195" actId="478"/>
          <ac:spMkLst>
            <pc:docMk/>
            <pc:sldMk cId="0" sldId="303"/>
            <ac:spMk id="27" creationId="{B7D0CD41-C94B-67A1-4107-0D7CA1194E10}"/>
          </ac:spMkLst>
        </pc:spChg>
        <pc:grpChg chg="del">
          <ac:chgData name="Senadheera P.V.P.P it21126888" userId="79eb2b28-0118-4251-ace8-15a04e852f90" providerId="ADAL" clId="{A2860ED5-9450-44BC-973E-FA3683019D7C}" dt="2024-05-07T09:15:20.166" v="51" actId="478"/>
          <ac:grpSpMkLst>
            <pc:docMk/>
            <pc:sldMk cId="0" sldId="303"/>
            <ac:grpSpMk id="2" creationId="{00000000-0000-0000-0000-000000000000}"/>
          </ac:grpSpMkLst>
        </pc:grpChg>
        <pc:grpChg chg="del">
          <ac:chgData name="Senadheera P.V.P.P it21126888" userId="79eb2b28-0118-4251-ace8-15a04e852f90" providerId="ADAL" clId="{A2860ED5-9450-44BC-973E-FA3683019D7C}" dt="2024-05-07T09:15:21.236" v="52" actId="478"/>
          <ac:grpSpMkLst>
            <pc:docMk/>
            <pc:sldMk cId="0" sldId="303"/>
            <ac:grpSpMk id="22" creationId="{00000000-0000-0000-0000-000000000000}"/>
          </ac:grpSpMkLst>
        </pc:grpChg>
      </pc:sldChg>
      <pc:sldChg chg="modSp mod">
        <pc:chgData name="Senadheera P.V.P.P it21126888" userId="79eb2b28-0118-4251-ace8-15a04e852f90" providerId="ADAL" clId="{A2860ED5-9450-44BC-973E-FA3683019D7C}" dt="2024-05-07T10:47:39.755" v="185" actId="1037"/>
        <pc:sldMkLst>
          <pc:docMk/>
          <pc:sldMk cId="1004647010" sldId="317"/>
        </pc:sldMkLst>
        <pc:spChg chg="mod">
          <ac:chgData name="Senadheera P.V.P.P it21126888" userId="79eb2b28-0118-4251-ace8-15a04e852f90" providerId="ADAL" clId="{A2860ED5-9450-44BC-973E-FA3683019D7C}" dt="2024-05-07T10:47:39.755" v="185" actId="1037"/>
          <ac:spMkLst>
            <pc:docMk/>
            <pc:sldMk cId="1004647010" sldId="317"/>
            <ac:spMk id="2" creationId="{3ABFA328-C4A2-CB94-C323-C154671875DC}"/>
          </ac:spMkLst>
        </pc:spChg>
      </pc:sldChg>
      <pc:sldChg chg="addSp delSp modSp mod">
        <pc:chgData name="Senadheera P.V.P.P it21126888" userId="79eb2b28-0118-4251-ace8-15a04e852f90" providerId="ADAL" clId="{A2860ED5-9450-44BC-973E-FA3683019D7C}" dt="2024-05-07T10:47:57.100" v="188"/>
        <pc:sldMkLst>
          <pc:docMk/>
          <pc:sldMk cId="1991984453" sldId="320"/>
        </pc:sldMkLst>
        <pc:spChg chg="del">
          <ac:chgData name="Senadheera P.V.P.P it21126888" userId="79eb2b28-0118-4251-ace8-15a04e852f90" providerId="ADAL" clId="{A2860ED5-9450-44BC-973E-FA3683019D7C}" dt="2024-05-07T10:47:56.676" v="187" actId="478"/>
          <ac:spMkLst>
            <pc:docMk/>
            <pc:sldMk cId="1991984453" sldId="320"/>
            <ac:spMk id="3" creationId="{70351150-3E5E-5966-10D9-5C46CA50258C}"/>
          </ac:spMkLst>
        </pc:spChg>
        <pc:spChg chg="add mod">
          <ac:chgData name="Senadheera P.V.P.P it21126888" userId="79eb2b28-0118-4251-ace8-15a04e852f90" providerId="ADAL" clId="{A2860ED5-9450-44BC-973E-FA3683019D7C}" dt="2024-05-07T10:47:49.533" v="186"/>
          <ac:spMkLst>
            <pc:docMk/>
            <pc:sldMk cId="1991984453" sldId="320"/>
            <ac:spMk id="4" creationId="{8EC3B85A-C86D-6009-B9F2-BFB31C6A7967}"/>
          </ac:spMkLst>
        </pc:spChg>
        <pc:spChg chg="add mod">
          <ac:chgData name="Senadheera P.V.P.P it21126888" userId="79eb2b28-0118-4251-ace8-15a04e852f90" providerId="ADAL" clId="{A2860ED5-9450-44BC-973E-FA3683019D7C}" dt="2024-05-07T10:47:57.100" v="188"/>
          <ac:spMkLst>
            <pc:docMk/>
            <pc:sldMk cId="1991984453" sldId="320"/>
            <ac:spMk id="7" creationId="{B1E14FEF-9FDC-438E-E1D4-D8634DE82A37}"/>
          </ac:spMkLst>
        </pc:spChg>
      </pc:sldChg>
      <pc:sldChg chg="addSp delSp modSp mod">
        <pc:chgData name="Senadheera P.V.P.P it21126888" userId="79eb2b28-0118-4251-ace8-15a04e852f90" providerId="ADAL" clId="{A2860ED5-9450-44BC-973E-FA3683019D7C}" dt="2024-05-07T10:48:11.865" v="190"/>
        <pc:sldMkLst>
          <pc:docMk/>
          <pc:sldMk cId="1422025536" sldId="427"/>
        </pc:sldMkLst>
        <pc:spChg chg="del">
          <ac:chgData name="Senadheera P.V.P.P it21126888" userId="79eb2b28-0118-4251-ace8-15a04e852f90" providerId="ADAL" clId="{A2860ED5-9450-44BC-973E-FA3683019D7C}" dt="2024-05-07T10:48:11.484" v="189" actId="478"/>
          <ac:spMkLst>
            <pc:docMk/>
            <pc:sldMk cId="1422025536" sldId="427"/>
            <ac:spMk id="3" creationId="{623CAE5D-2694-1419-4431-67D02CBEA704}"/>
          </ac:spMkLst>
        </pc:spChg>
        <pc:spChg chg="add mod">
          <ac:chgData name="Senadheera P.V.P.P it21126888" userId="79eb2b28-0118-4251-ace8-15a04e852f90" providerId="ADAL" clId="{A2860ED5-9450-44BC-973E-FA3683019D7C}" dt="2024-05-07T10:48:11.865" v="190"/>
          <ac:spMkLst>
            <pc:docMk/>
            <pc:sldMk cId="1422025536" sldId="427"/>
            <ac:spMk id="4" creationId="{34102933-283F-9116-5BCF-5D4D2DCC62ED}"/>
          </ac:spMkLst>
        </pc:spChg>
      </pc:sldChg>
      <pc:sldChg chg="modSp mod">
        <pc:chgData name="Senadheera P.V.P.P it21126888" userId="79eb2b28-0118-4251-ace8-15a04e852f90" providerId="ADAL" clId="{A2860ED5-9450-44BC-973E-FA3683019D7C}" dt="2024-05-07T09:14:34.996" v="38" actId="1076"/>
        <pc:sldMkLst>
          <pc:docMk/>
          <pc:sldMk cId="437985999" sldId="435"/>
        </pc:sldMkLst>
        <pc:spChg chg="mod">
          <ac:chgData name="Senadheera P.V.P.P it21126888" userId="79eb2b28-0118-4251-ace8-15a04e852f90" providerId="ADAL" clId="{A2860ED5-9450-44BC-973E-FA3683019D7C}" dt="2024-05-07T09:14:34.996" v="38" actId="1076"/>
          <ac:spMkLst>
            <pc:docMk/>
            <pc:sldMk cId="437985999" sldId="435"/>
            <ac:spMk id="3" creationId="{B84B975D-870A-8ECE-0F06-AC4DF33BB53E}"/>
          </ac:spMkLst>
        </pc:spChg>
      </pc:sldChg>
      <pc:sldChg chg="delSp modSp mod">
        <pc:chgData name="Senadheera P.V.P.P it21126888" userId="79eb2b28-0118-4251-ace8-15a04e852f90" providerId="ADAL" clId="{A2860ED5-9450-44BC-973E-FA3683019D7C}" dt="2024-05-07T19:10:29.257" v="257" actId="13926"/>
        <pc:sldMkLst>
          <pc:docMk/>
          <pc:sldMk cId="4232599232" sldId="436"/>
        </pc:sldMkLst>
        <pc:spChg chg="del">
          <ac:chgData name="Senadheera P.V.P.P it21126888" userId="79eb2b28-0118-4251-ace8-15a04e852f90" providerId="ADAL" clId="{A2860ED5-9450-44BC-973E-FA3683019D7C}" dt="2024-05-07T09:13:18.379" v="23" actId="478"/>
          <ac:spMkLst>
            <pc:docMk/>
            <pc:sldMk cId="4232599232" sldId="436"/>
            <ac:spMk id="37" creationId="{00000000-0000-0000-0000-000000000000}"/>
          </ac:spMkLst>
        </pc:spChg>
        <pc:spChg chg="del">
          <ac:chgData name="Senadheera P.V.P.P it21126888" userId="79eb2b28-0118-4251-ace8-15a04e852f90" providerId="ADAL" clId="{A2860ED5-9450-44BC-973E-FA3683019D7C}" dt="2024-05-07T09:13:24.021" v="26" actId="478"/>
          <ac:spMkLst>
            <pc:docMk/>
            <pc:sldMk cId="4232599232" sldId="436"/>
            <ac:spMk id="38" creationId="{00000000-0000-0000-0000-000000000000}"/>
          </ac:spMkLst>
        </pc:spChg>
        <pc:spChg chg="mod">
          <ac:chgData name="Senadheera P.V.P.P it21126888" userId="79eb2b28-0118-4251-ace8-15a04e852f90" providerId="ADAL" clId="{A2860ED5-9450-44BC-973E-FA3683019D7C}" dt="2024-05-07T19:10:29.257" v="257" actId="13926"/>
          <ac:spMkLst>
            <pc:docMk/>
            <pc:sldMk cId="4232599232" sldId="436"/>
            <ac:spMk id="39" creationId="{00000000-0000-0000-0000-000000000000}"/>
          </ac:spMkLst>
        </pc:spChg>
        <pc:spChg chg="mod">
          <ac:chgData name="Senadheera P.V.P.P it21126888" userId="79eb2b28-0118-4251-ace8-15a04e852f90" providerId="ADAL" clId="{A2860ED5-9450-44BC-973E-FA3683019D7C}" dt="2024-05-07T09:33:56.676" v="71" actId="1076"/>
          <ac:spMkLst>
            <pc:docMk/>
            <pc:sldMk cId="4232599232" sldId="436"/>
            <ac:spMk id="40" creationId="{00000000-0000-0000-0000-000000000000}"/>
          </ac:spMkLst>
        </pc:spChg>
        <pc:spChg chg="mod">
          <ac:chgData name="Senadheera P.V.P.P it21126888" userId="79eb2b28-0118-4251-ace8-15a04e852f90" providerId="ADAL" clId="{A2860ED5-9450-44BC-973E-FA3683019D7C}" dt="2024-05-07T09:33:56.676" v="71" actId="1076"/>
          <ac:spMkLst>
            <pc:docMk/>
            <pc:sldMk cId="4232599232" sldId="436"/>
            <ac:spMk id="41" creationId="{00000000-0000-0000-0000-000000000000}"/>
          </ac:spMkLst>
        </pc:spChg>
        <pc:spChg chg="mod">
          <ac:chgData name="Senadheera P.V.P.P it21126888" userId="79eb2b28-0118-4251-ace8-15a04e852f90" providerId="ADAL" clId="{A2860ED5-9450-44BC-973E-FA3683019D7C}" dt="2024-05-07T09:34:04.086" v="94" actId="1035"/>
          <ac:spMkLst>
            <pc:docMk/>
            <pc:sldMk cId="4232599232" sldId="436"/>
            <ac:spMk id="42" creationId="{00000000-0000-0000-0000-000000000000}"/>
          </ac:spMkLst>
        </pc:spChg>
        <pc:spChg chg="mod">
          <ac:chgData name="Senadheera P.V.P.P it21126888" userId="79eb2b28-0118-4251-ace8-15a04e852f90" providerId="ADAL" clId="{A2860ED5-9450-44BC-973E-FA3683019D7C}" dt="2024-05-07T19:10:21.915" v="256" actId="13926"/>
          <ac:spMkLst>
            <pc:docMk/>
            <pc:sldMk cId="4232599232" sldId="436"/>
            <ac:spMk id="43" creationId="{00000000-0000-0000-0000-000000000000}"/>
          </ac:spMkLst>
        </pc:spChg>
        <pc:spChg chg="mod">
          <ac:chgData name="Senadheera P.V.P.P it21126888" userId="79eb2b28-0118-4251-ace8-15a04e852f90" providerId="ADAL" clId="{A2860ED5-9450-44BC-973E-FA3683019D7C}" dt="2024-05-07T09:14:11.546" v="37" actId="1076"/>
          <ac:spMkLst>
            <pc:docMk/>
            <pc:sldMk cId="4232599232" sldId="436"/>
            <ac:spMk id="44" creationId="{8E3A0939-EB8B-DA5C-A9AE-C14A8DE35404}"/>
          </ac:spMkLst>
        </pc:spChg>
        <pc:grpChg chg="del">
          <ac:chgData name="Senadheera P.V.P.P it21126888" userId="79eb2b28-0118-4251-ace8-15a04e852f90" providerId="ADAL" clId="{A2860ED5-9450-44BC-973E-FA3683019D7C}" dt="2024-05-07T09:13:24.978" v="27" actId="478"/>
          <ac:grpSpMkLst>
            <pc:docMk/>
            <pc:sldMk cId="4232599232" sldId="436"/>
            <ac:grpSpMk id="7" creationId="{00000000-0000-0000-0000-000000000000}"/>
          </ac:grpSpMkLst>
        </pc:grpChg>
        <pc:grpChg chg="del">
          <ac:chgData name="Senadheera P.V.P.P it21126888" userId="79eb2b28-0118-4251-ace8-15a04e852f90" providerId="ADAL" clId="{A2860ED5-9450-44BC-973E-FA3683019D7C}" dt="2024-05-07T09:13:25.736" v="28" actId="478"/>
          <ac:grpSpMkLst>
            <pc:docMk/>
            <pc:sldMk cId="4232599232" sldId="436"/>
            <ac:grpSpMk id="9" creationId="{00000000-0000-0000-0000-000000000000}"/>
          </ac:grpSpMkLst>
        </pc:grpChg>
        <pc:grpChg chg="del">
          <ac:chgData name="Senadheera P.V.P.P it21126888" userId="79eb2b28-0118-4251-ace8-15a04e852f90" providerId="ADAL" clId="{A2860ED5-9450-44BC-973E-FA3683019D7C}" dt="2024-05-07T09:13:19.580" v="24" actId="478"/>
          <ac:grpSpMkLst>
            <pc:docMk/>
            <pc:sldMk cId="4232599232" sldId="436"/>
            <ac:grpSpMk id="11" creationId="{00000000-0000-0000-0000-000000000000}"/>
          </ac:grpSpMkLst>
        </pc:grpChg>
        <pc:grpChg chg="del">
          <ac:chgData name="Senadheera P.V.P.P it21126888" userId="79eb2b28-0118-4251-ace8-15a04e852f90" providerId="ADAL" clId="{A2860ED5-9450-44BC-973E-FA3683019D7C}" dt="2024-05-07T09:13:17.266" v="22" actId="478"/>
          <ac:grpSpMkLst>
            <pc:docMk/>
            <pc:sldMk cId="4232599232" sldId="436"/>
            <ac:grpSpMk id="19" creationId="{00000000-0000-0000-0000-000000000000}"/>
          </ac:grpSpMkLst>
        </pc:grpChg>
        <pc:grpChg chg="del">
          <ac:chgData name="Senadheera P.V.P.P it21126888" userId="79eb2b28-0118-4251-ace8-15a04e852f90" providerId="ADAL" clId="{A2860ED5-9450-44BC-973E-FA3683019D7C}" dt="2024-05-07T09:13:21.625" v="25" actId="478"/>
          <ac:grpSpMkLst>
            <pc:docMk/>
            <pc:sldMk cId="4232599232" sldId="436"/>
            <ac:grpSpMk id="21" creationId="{00000000-0000-0000-0000-000000000000}"/>
          </ac:grpSpMkLst>
        </pc:grpChg>
        <pc:grpChg chg="del">
          <ac:chgData name="Senadheera P.V.P.P it21126888" userId="79eb2b28-0118-4251-ace8-15a04e852f90" providerId="ADAL" clId="{A2860ED5-9450-44BC-973E-FA3683019D7C}" dt="2024-05-07T09:13:27.236" v="29" actId="478"/>
          <ac:grpSpMkLst>
            <pc:docMk/>
            <pc:sldMk cId="4232599232" sldId="436"/>
            <ac:grpSpMk id="23" creationId="{00000000-0000-0000-0000-000000000000}"/>
          </ac:grpSpMkLst>
        </pc:grpChg>
      </pc:sldChg>
      <pc:sldChg chg="delSp modSp mod">
        <pc:chgData name="Senadheera P.V.P.P it21126888" userId="79eb2b28-0118-4251-ace8-15a04e852f90" providerId="ADAL" clId="{A2860ED5-9450-44BC-973E-FA3683019D7C}" dt="2024-05-07T09:14:00.643" v="36" actId="1076"/>
        <pc:sldMkLst>
          <pc:docMk/>
          <pc:sldMk cId="2974105804" sldId="437"/>
        </pc:sldMkLst>
        <pc:spChg chg="del">
          <ac:chgData name="Senadheera P.V.P.P it21126888" userId="79eb2b28-0118-4251-ace8-15a04e852f90" providerId="ADAL" clId="{A2860ED5-9450-44BC-973E-FA3683019D7C}" dt="2024-05-07T09:13:41.256" v="31" actId="478"/>
          <ac:spMkLst>
            <pc:docMk/>
            <pc:sldMk cId="2974105804" sldId="437"/>
            <ac:spMk id="10" creationId="{00000000-0000-0000-0000-000000000000}"/>
          </ac:spMkLst>
        </pc:spChg>
        <pc:spChg chg="del">
          <ac:chgData name="Senadheera P.V.P.P it21126888" userId="79eb2b28-0118-4251-ace8-15a04e852f90" providerId="ADAL" clId="{A2860ED5-9450-44BC-973E-FA3683019D7C}" dt="2024-05-07T09:13:45.335" v="33" actId="478"/>
          <ac:spMkLst>
            <pc:docMk/>
            <pc:sldMk cId="2974105804" sldId="437"/>
            <ac:spMk id="34" creationId="{00000000-0000-0000-0000-000000000000}"/>
          </ac:spMkLst>
        </pc:spChg>
        <pc:spChg chg="mod">
          <ac:chgData name="Senadheera P.V.P.P it21126888" userId="79eb2b28-0118-4251-ace8-15a04e852f90" providerId="ADAL" clId="{A2860ED5-9450-44BC-973E-FA3683019D7C}" dt="2024-05-07T09:14:00.643" v="36" actId="1076"/>
          <ac:spMkLst>
            <pc:docMk/>
            <pc:sldMk cId="2974105804" sldId="437"/>
            <ac:spMk id="56" creationId="{EF6BF5A2-DC97-3D80-A932-F23ADFD995F7}"/>
          </ac:spMkLst>
        </pc:spChg>
        <pc:grpChg chg="del">
          <ac:chgData name="Senadheera P.V.P.P it21126888" userId="79eb2b28-0118-4251-ace8-15a04e852f90" providerId="ADAL" clId="{A2860ED5-9450-44BC-973E-FA3683019D7C}" dt="2024-05-07T09:13:44.175" v="32" actId="478"/>
          <ac:grpSpMkLst>
            <pc:docMk/>
            <pc:sldMk cId="2974105804" sldId="437"/>
            <ac:grpSpMk id="8" creationId="{00000000-0000-0000-0000-000000000000}"/>
          </ac:grpSpMkLst>
        </pc:grpChg>
        <pc:grpChg chg="del">
          <ac:chgData name="Senadheera P.V.P.P it21126888" userId="79eb2b28-0118-4251-ace8-15a04e852f90" providerId="ADAL" clId="{A2860ED5-9450-44BC-973E-FA3683019D7C}" dt="2024-05-07T09:13:39.886" v="30" actId="478"/>
          <ac:grpSpMkLst>
            <pc:docMk/>
            <pc:sldMk cId="2974105804" sldId="437"/>
            <ac:grpSpMk id="11" creationId="{00000000-0000-0000-0000-000000000000}"/>
          </ac:grpSpMkLst>
        </pc:grpChg>
        <pc:grpChg chg="del">
          <ac:chgData name="Senadheera P.V.P.P it21126888" userId="79eb2b28-0118-4251-ace8-15a04e852f90" providerId="ADAL" clId="{A2860ED5-9450-44BC-973E-FA3683019D7C}" dt="2024-05-07T09:13:47.236" v="35" actId="478"/>
          <ac:grpSpMkLst>
            <pc:docMk/>
            <pc:sldMk cId="2974105804" sldId="437"/>
            <ac:grpSpMk id="13" creationId="{00000000-0000-0000-0000-000000000000}"/>
          </ac:grpSpMkLst>
        </pc:grpChg>
        <pc:grpChg chg="del">
          <ac:chgData name="Senadheera P.V.P.P it21126888" userId="79eb2b28-0118-4251-ace8-15a04e852f90" providerId="ADAL" clId="{A2860ED5-9450-44BC-973E-FA3683019D7C}" dt="2024-05-07T09:13:46.557" v="34" actId="478"/>
          <ac:grpSpMkLst>
            <pc:docMk/>
            <pc:sldMk cId="2974105804" sldId="437"/>
            <ac:grpSpMk id="15" creationId="{00000000-0000-0000-0000-000000000000}"/>
          </ac:grpSpMkLst>
        </pc:grpChg>
      </pc:sldChg>
      <pc:sldChg chg="addSp delSp modSp add mod ord">
        <pc:chgData name="Senadheera P.V.P.P it21126888" userId="79eb2b28-0118-4251-ace8-15a04e852f90" providerId="ADAL" clId="{A2860ED5-9450-44BC-973E-FA3683019D7C}" dt="2024-05-07T11:00:48.576" v="244" actId="403"/>
        <pc:sldMkLst>
          <pc:docMk/>
          <pc:sldMk cId="3260689243" sldId="457"/>
        </pc:sldMkLst>
        <pc:spChg chg="add mod">
          <ac:chgData name="Senadheera P.V.P.P it21126888" userId="79eb2b28-0118-4251-ace8-15a04e852f90" providerId="ADAL" clId="{A2860ED5-9450-44BC-973E-FA3683019D7C}" dt="2024-05-07T10:51:08.222" v="201"/>
          <ac:spMkLst>
            <pc:docMk/>
            <pc:sldMk cId="3260689243" sldId="457"/>
            <ac:spMk id="8" creationId="{25D49F8C-25D2-BF50-29D3-A9D9DC9110C6}"/>
          </ac:spMkLst>
        </pc:spChg>
        <pc:spChg chg="mod">
          <ac:chgData name="Senadheera P.V.P.P it21126888" userId="79eb2b28-0118-4251-ace8-15a04e852f90" providerId="ADAL" clId="{A2860ED5-9450-44BC-973E-FA3683019D7C}" dt="2024-05-07T11:00:33.996" v="241" actId="14100"/>
          <ac:spMkLst>
            <pc:docMk/>
            <pc:sldMk cId="3260689243" sldId="457"/>
            <ac:spMk id="42" creationId="{00000000-0000-0000-0000-000000000000}"/>
          </ac:spMkLst>
        </pc:spChg>
        <pc:spChg chg="mod">
          <ac:chgData name="Senadheera P.V.P.P it21126888" userId="79eb2b28-0118-4251-ace8-15a04e852f90" providerId="ADAL" clId="{A2860ED5-9450-44BC-973E-FA3683019D7C}" dt="2024-05-07T11:00:44.043" v="243" actId="403"/>
          <ac:spMkLst>
            <pc:docMk/>
            <pc:sldMk cId="3260689243" sldId="457"/>
            <ac:spMk id="43" creationId="{00000000-0000-0000-0000-000000000000}"/>
          </ac:spMkLst>
        </pc:spChg>
        <pc:spChg chg="mod">
          <ac:chgData name="Senadheera P.V.P.P it21126888" userId="79eb2b28-0118-4251-ace8-15a04e852f90" providerId="ADAL" clId="{A2860ED5-9450-44BC-973E-FA3683019D7C}" dt="2024-05-07T11:00:24.345" v="238" actId="1038"/>
          <ac:spMkLst>
            <pc:docMk/>
            <pc:sldMk cId="3260689243" sldId="457"/>
            <ac:spMk id="46" creationId="{00000000-0000-0000-0000-000000000000}"/>
          </ac:spMkLst>
        </pc:spChg>
        <pc:spChg chg="mod">
          <ac:chgData name="Senadheera P.V.P.P it21126888" userId="79eb2b28-0118-4251-ace8-15a04e852f90" providerId="ADAL" clId="{A2860ED5-9450-44BC-973E-FA3683019D7C}" dt="2024-05-07T11:00:48.576" v="244" actId="403"/>
          <ac:spMkLst>
            <pc:docMk/>
            <pc:sldMk cId="3260689243" sldId="457"/>
            <ac:spMk id="47" creationId="{00000000-0000-0000-0000-000000000000}"/>
          </ac:spMkLst>
        </pc:spChg>
        <pc:spChg chg="del">
          <ac:chgData name="Senadheera P.V.P.P it21126888" userId="79eb2b28-0118-4251-ace8-15a04e852f90" providerId="ADAL" clId="{A2860ED5-9450-44BC-973E-FA3683019D7C}" dt="2024-05-07T10:51:07.259" v="200" actId="478"/>
          <ac:spMkLst>
            <pc:docMk/>
            <pc:sldMk cId="3260689243" sldId="457"/>
            <ac:spMk id="56" creationId="{754C66B6-CFB5-8EEC-3897-F0827D834E65}"/>
          </ac:spMkLst>
        </pc:spChg>
      </pc:sldChg>
    </pc:docChg>
  </pc:docChgLst>
</pc:chgInfo>
</file>

<file path=ppt/comments/modernComment_1E6_43DDE0EC.xml><?xml version="1.0" encoding="utf-8"?>
<p188:cmLst xmlns:a="http://schemas.openxmlformats.org/drawingml/2006/main" xmlns:r="http://schemas.openxmlformats.org/officeDocument/2006/relationships" xmlns:p188="http://schemas.microsoft.com/office/powerpoint/2018/8/main">
  <p188:cm id="{878A9E07-B6C5-407A-B9AE-F3DBF2BAD12D}" authorId="{2DD2456F-2A20-2C35-188A-27B0A3DBFDF8}" status="resolved" created="2024-09-09T03:26:36.400" complete="100000">
    <pc:sldMkLst xmlns:pc="http://schemas.microsoft.com/office/powerpoint/2013/main/command">
      <pc:docMk/>
      <pc:sldMk cId="1138614508" sldId="486"/>
    </pc:sldMkLst>
    <p188:replyLst>
      <p188:reply id="{463E3980-AFE4-46C3-ADAB-9631D77E1128}" authorId="{2DD2456F-2A20-2C35-188A-27B0A3DBFDF8}" created="2024-09-09T03:26:58.136">
        <p188:txBody>
          <a:bodyPr/>
          <a:lstStyle/>
          <a:p>
            <a:r>
              <a:rPr lang="en-US"/>
              <a:t>Address the completed subobjectives</a:t>
            </a:r>
          </a:p>
        </p188:txBody>
      </p188:reply>
    </p188:replyLst>
    <p188:txBody>
      <a:bodyPr/>
      <a:lstStyle/>
      <a:p>
        <a:r>
          <a:rPr lang="en-US"/>
          <a:t>Evidence of completion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15000"/>
              </a:lnSpc>
              <a:spcAft>
                <a:spcPts val="800"/>
              </a:spcAft>
              <a:buNone/>
            </a:pPr>
            <a:endParaRPr lang="en-US" dirty="0"/>
          </a:p>
        </p:txBody>
      </p:sp>
    </p:spTree>
    <p:extLst>
      <p:ext uri="{BB962C8B-B14F-4D97-AF65-F5344CB8AC3E}">
        <p14:creationId xmlns:p14="http://schemas.microsoft.com/office/powerpoint/2010/main" val="1541241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855379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0185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252252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31581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77451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011997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009167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997744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74842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290612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468374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2519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581520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734454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976744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45c251fee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45c251fee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45c251fee2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45c251fee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145c251fee2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145c251fee2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45c251fee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45c251fee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376962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203231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470565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601141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274136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405811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45c251fee2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45c251fee2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782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15881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endParaRPr lang="en-US" sz="1100" b="0" i="0" dirty="0">
              <a:solidFill>
                <a:srgbClr val="000000"/>
              </a:solidFill>
              <a:effectLst/>
              <a:highlight>
                <a:srgbClr val="F5F5F5"/>
              </a:highlight>
              <a:latin typeface="Cambria" panose="02040503050406030204" pitchFamily="18"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03969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3711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82873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501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372840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346000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endParaRPr lang="en-US" dirty="0"/>
          </a:p>
          <a:p>
            <a:pPr marL="158750" inden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66518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72575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3593828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816674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9730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672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lnSpc>
                <a:spcPct val="115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34219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15000"/>
              </a:lnSpc>
              <a:spcAft>
                <a:spcPts val="800"/>
              </a:spcAft>
              <a:buNone/>
            </a:pPr>
            <a:endParaRPr lang="en-US" dirty="0"/>
          </a:p>
        </p:txBody>
      </p:sp>
    </p:spTree>
    <p:extLst>
      <p:ext uri="{BB962C8B-B14F-4D97-AF65-F5344CB8AC3E}">
        <p14:creationId xmlns:p14="http://schemas.microsoft.com/office/powerpoint/2010/main" val="246785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15000"/>
              </a:lnSpc>
              <a:spcAft>
                <a:spcPts val="800"/>
              </a:spcAft>
              <a:buNone/>
            </a:pPr>
            <a:endParaRPr lang="en-US" dirty="0"/>
          </a:p>
        </p:txBody>
      </p:sp>
    </p:spTree>
    <p:extLst>
      <p:ext uri="{BB962C8B-B14F-4D97-AF65-F5344CB8AC3E}">
        <p14:creationId xmlns:p14="http://schemas.microsoft.com/office/powerpoint/2010/main" val="3611770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p:nvPr/>
        </p:nvSpPr>
        <p:spPr>
          <a:xfrm>
            <a:off x="-1111830" y="260133"/>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50750" y="1124775"/>
            <a:ext cx="8242500" cy="2075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6000" b="1">
                <a:latin typeface="Outfit"/>
                <a:ea typeface="Outfit"/>
                <a:cs typeface="Outfit"/>
                <a:sym typeface="Outfi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1771050" y="3519225"/>
            <a:ext cx="5601900" cy="49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p:nvPr/>
        </p:nvSpPr>
        <p:spPr>
          <a:xfrm>
            <a:off x="8123402" y="-2226216"/>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57881" y="-1691735"/>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5719" y="-769590"/>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01498" y="-205396"/>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139208" y="-13386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6734" y="-274495"/>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 name="Google Shape;20;p2"/>
          <p:cNvSpPr/>
          <p:nvPr/>
        </p:nvSpPr>
        <p:spPr>
          <a:xfrm>
            <a:off x="7223582" y="-250668"/>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35187" y="79637"/>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05274" y="103252"/>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600384" y="1005803"/>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68185" y="3161119"/>
            <a:ext cx="749038"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3">
    <p:spTree>
      <p:nvGrpSpPr>
        <p:cNvPr id="1" name="Shape 739"/>
        <p:cNvGrpSpPr/>
        <p:nvPr/>
      </p:nvGrpSpPr>
      <p:grpSpPr>
        <a:xfrm>
          <a:off x="0" y="0"/>
          <a:ext cx="0" cy="0"/>
          <a:chOff x="0" y="0"/>
          <a:chExt cx="0" cy="0"/>
        </a:xfrm>
      </p:grpSpPr>
      <p:sp>
        <p:nvSpPr>
          <p:cNvPr id="742" name="Google Shape;742;p31"/>
          <p:cNvSpPr/>
          <p:nvPr/>
        </p:nvSpPr>
        <p:spPr>
          <a:xfrm flipH="1">
            <a:off x="8303595" y="5147873"/>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flipH="1">
            <a:off x="-258197" y="-1098080"/>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flipH="1">
            <a:off x="525529" y="-195863"/>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flipH="1">
            <a:off x="8372512" y="-132989"/>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flipH="1">
            <a:off x="8273796" y="39598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flipH="1">
            <a:off x="8885669" y="416641"/>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flipH="1">
            <a:off x="-358914" y="-85348"/>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flipH="1">
            <a:off x="376189" y="503371"/>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flipH="1">
            <a:off x="8743755" y="4040320"/>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flipH="1">
            <a:off x="-312041" y="741505"/>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rot="-1799986">
            <a:off x="7160187" y="-237909"/>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rot="-1799986">
            <a:off x="-1831413" y="23311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86" name="Google Shape;86;p5"/>
          <p:cNvSpPr txBox="1">
            <a:spLocks noGrp="1"/>
          </p:cNvSpPr>
          <p:nvPr>
            <p:ph type="title" idx="2"/>
          </p:nvPr>
        </p:nvSpPr>
        <p:spPr>
          <a:xfrm>
            <a:off x="5318775" y="1853650"/>
            <a:ext cx="25707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7" name="Google Shape;87;p5"/>
          <p:cNvSpPr txBox="1">
            <a:spLocks noGrp="1"/>
          </p:cNvSpPr>
          <p:nvPr>
            <p:ph type="subTitle" idx="1"/>
          </p:nvPr>
        </p:nvSpPr>
        <p:spPr>
          <a:xfrm>
            <a:off x="5318788" y="2381350"/>
            <a:ext cx="2570700" cy="17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5"/>
          <p:cNvSpPr txBox="1">
            <a:spLocks noGrp="1"/>
          </p:cNvSpPr>
          <p:nvPr>
            <p:ph type="title" idx="3"/>
          </p:nvPr>
        </p:nvSpPr>
        <p:spPr>
          <a:xfrm>
            <a:off x="1254650" y="1853650"/>
            <a:ext cx="25707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5"/>
          <p:cNvSpPr txBox="1">
            <a:spLocks noGrp="1"/>
          </p:cNvSpPr>
          <p:nvPr>
            <p:ph type="subTitle" idx="4"/>
          </p:nvPr>
        </p:nvSpPr>
        <p:spPr>
          <a:xfrm>
            <a:off x="1254513" y="2381350"/>
            <a:ext cx="2570700" cy="17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5"/>
          <p:cNvSpPr/>
          <p:nvPr/>
        </p:nvSpPr>
        <p:spPr>
          <a:xfrm rot="10800000" flipH="1">
            <a:off x="7736493" y="-28007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flipH="1">
            <a:off x="-620390" y="-1463650"/>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flipH="1">
            <a:off x="-431940" y="-14126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rot="10800000" flipH="1">
            <a:off x="8861181" y="592520"/>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10800000" flipH="1">
            <a:off x="8426127" y="347594"/>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10800000" flipH="1">
            <a:off x="570364" y="4329160"/>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rot="10800000" flipH="1">
            <a:off x="826520" y="153363"/>
            <a:ext cx="179839" cy="151570"/>
          </a:xfrm>
          <a:custGeom>
            <a:avLst/>
            <a:gdLst/>
            <a:ahLst/>
            <a:cxnLst/>
            <a:rect l="l" t="t" r="r" b="b"/>
            <a:pathLst>
              <a:path w="1126" h="949" extrusionOk="0">
                <a:moveTo>
                  <a:pt x="598" y="0"/>
                </a:moveTo>
                <a:cubicBezTo>
                  <a:pt x="246" y="0"/>
                  <a:pt x="0" y="397"/>
                  <a:pt x="200" y="723"/>
                </a:cubicBezTo>
                <a:cubicBezTo>
                  <a:pt x="286" y="864"/>
                  <a:pt x="439" y="949"/>
                  <a:pt x="602" y="949"/>
                </a:cubicBezTo>
                <a:cubicBezTo>
                  <a:pt x="627" y="949"/>
                  <a:pt x="653" y="947"/>
                  <a:pt x="678" y="943"/>
                </a:cubicBezTo>
                <a:cubicBezTo>
                  <a:pt x="867" y="913"/>
                  <a:pt x="1020" y="772"/>
                  <a:pt x="1065" y="586"/>
                </a:cubicBezTo>
                <a:cubicBezTo>
                  <a:pt x="1126" y="331"/>
                  <a:pt x="969" y="75"/>
                  <a:pt x="715" y="14"/>
                </a:cubicBezTo>
                <a:cubicBezTo>
                  <a:pt x="675" y="5"/>
                  <a:pt x="63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10800000" flipH="1">
            <a:off x="114300" y="709578"/>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rot="10800000" flipH="1">
            <a:off x="294291" y="63142"/>
            <a:ext cx="207310" cy="191658"/>
          </a:xfrm>
          <a:custGeom>
            <a:avLst/>
            <a:gdLst/>
            <a:ahLst/>
            <a:cxnLst/>
            <a:rect l="l" t="t" r="r" b="b"/>
            <a:pathLst>
              <a:path w="1298" h="1200" extrusionOk="0">
                <a:moveTo>
                  <a:pt x="639" y="1"/>
                </a:moveTo>
                <a:cubicBezTo>
                  <a:pt x="449" y="1"/>
                  <a:pt x="267" y="90"/>
                  <a:pt x="153" y="248"/>
                </a:cubicBezTo>
                <a:cubicBezTo>
                  <a:pt x="11" y="444"/>
                  <a:pt x="0" y="707"/>
                  <a:pt x="127" y="913"/>
                </a:cubicBezTo>
                <a:cubicBezTo>
                  <a:pt x="237" y="1093"/>
                  <a:pt x="432" y="1200"/>
                  <a:pt x="639" y="1200"/>
                </a:cubicBezTo>
                <a:cubicBezTo>
                  <a:pt x="670" y="1200"/>
                  <a:pt x="701" y="1197"/>
                  <a:pt x="732" y="1192"/>
                </a:cubicBezTo>
                <a:cubicBezTo>
                  <a:pt x="971" y="1154"/>
                  <a:pt x="1164" y="975"/>
                  <a:pt x="1221" y="740"/>
                </a:cubicBezTo>
                <a:cubicBezTo>
                  <a:pt x="1297" y="418"/>
                  <a:pt x="1099" y="95"/>
                  <a:pt x="777" y="17"/>
                </a:cubicBezTo>
                <a:cubicBezTo>
                  <a:pt x="731" y="6"/>
                  <a:pt x="68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rot="10800000" flipH="1">
            <a:off x="7772164" y="-296542"/>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799986" flipH="1">
            <a:off x="-4391772" y="-1104887"/>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799986" flipH="1">
            <a:off x="4580778" y="-321787"/>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13" name="Google Shape;113;p6"/>
          <p:cNvSpPr/>
          <p:nvPr/>
        </p:nvSpPr>
        <p:spPr>
          <a:xfrm rot="5400000">
            <a:off x="9658283" y="1539125"/>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10800000">
            <a:off x="-2436713" y="-24578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10800000">
            <a:off x="7873497" y="-1311075"/>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10800000">
            <a:off x="8114987" y="-10697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rot="10800000">
            <a:off x="492395" y="5253811"/>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rot="10800000">
            <a:off x="118103" y="690494"/>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rot="10800000">
            <a:off x="8880813" y="224882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rot="10800000">
            <a:off x="8742584" y="3050662"/>
            <a:ext cx="1297365" cy="1182051"/>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10800000">
            <a:off x="7679503" y="-102638"/>
            <a:ext cx="256183" cy="224719"/>
          </a:xfrm>
          <a:custGeom>
            <a:avLst/>
            <a:gdLst/>
            <a:ahLst/>
            <a:cxnLst/>
            <a:rect l="l" t="t" r="r" b="b"/>
            <a:pathLst>
              <a:path w="1604" h="1407" extrusionOk="0">
                <a:moveTo>
                  <a:pt x="800" y="0"/>
                </a:moveTo>
                <a:cubicBezTo>
                  <a:pt x="676" y="0"/>
                  <a:pt x="549" y="34"/>
                  <a:pt x="435" y="104"/>
                </a:cubicBezTo>
                <a:cubicBezTo>
                  <a:pt x="104" y="307"/>
                  <a:pt x="0" y="740"/>
                  <a:pt x="203" y="1071"/>
                </a:cubicBezTo>
                <a:cubicBezTo>
                  <a:pt x="336" y="1288"/>
                  <a:pt x="566" y="1407"/>
                  <a:pt x="802" y="1407"/>
                </a:cubicBezTo>
                <a:cubicBezTo>
                  <a:pt x="927" y="1407"/>
                  <a:pt x="1054" y="1373"/>
                  <a:pt x="1169" y="1303"/>
                </a:cubicBezTo>
                <a:cubicBezTo>
                  <a:pt x="1500" y="1100"/>
                  <a:pt x="1604" y="667"/>
                  <a:pt x="1401" y="337"/>
                </a:cubicBezTo>
                <a:cubicBezTo>
                  <a:pt x="1268" y="120"/>
                  <a:pt x="1037" y="0"/>
                  <a:pt x="800"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a:off x="1322165" y="129271"/>
            <a:ext cx="197727" cy="182714"/>
          </a:xfrm>
          <a:custGeom>
            <a:avLst/>
            <a:gdLst/>
            <a:ahLst/>
            <a:cxnLst/>
            <a:rect l="l" t="t" r="r" b="b"/>
            <a:pathLst>
              <a:path w="1238" h="1144" extrusionOk="0">
                <a:moveTo>
                  <a:pt x="608" y="0"/>
                </a:moveTo>
                <a:cubicBezTo>
                  <a:pt x="428" y="0"/>
                  <a:pt x="255" y="86"/>
                  <a:pt x="146" y="236"/>
                </a:cubicBezTo>
                <a:cubicBezTo>
                  <a:pt x="11" y="424"/>
                  <a:pt x="0" y="673"/>
                  <a:pt x="122" y="871"/>
                </a:cubicBezTo>
                <a:cubicBezTo>
                  <a:pt x="226" y="1042"/>
                  <a:pt x="412" y="1143"/>
                  <a:pt x="609" y="1143"/>
                </a:cubicBezTo>
                <a:cubicBezTo>
                  <a:pt x="638" y="1143"/>
                  <a:pt x="669" y="1141"/>
                  <a:pt x="699" y="1136"/>
                </a:cubicBezTo>
                <a:cubicBezTo>
                  <a:pt x="926" y="1100"/>
                  <a:pt x="1111" y="929"/>
                  <a:pt x="1164" y="706"/>
                </a:cubicBezTo>
                <a:cubicBezTo>
                  <a:pt x="1238" y="398"/>
                  <a:pt x="1049" y="90"/>
                  <a:pt x="743" y="16"/>
                </a:cubicBezTo>
                <a:cubicBezTo>
                  <a:pt x="698" y="6"/>
                  <a:pt x="653" y="0"/>
                  <a:pt x="608"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a:off x="568550" y="-102654"/>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a:off x="9143701" y="2317977"/>
            <a:ext cx="495116"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53259" y="-55515"/>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1">
  <p:cSld name="CUSTOM_20_1_1">
    <p:spTree>
      <p:nvGrpSpPr>
        <p:cNvPr id="1" name="Shape 479"/>
        <p:cNvGrpSpPr/>
        <p:nvPr/>
      </p:nvGrpSpPr>
      <p:grpSpPr>
        <a:xfrm>
          <a:off x="0" y="0"/>
          <a:ext cx="0" cy="0"/>
          <a:chOff x="0" y="0"/>
          <a:chExt cx="0" cy="0"/>
        </a:xfrm>
      </p:grpSpPr>
      <p:sp>
        <p:nvSpPr>
          <p:cNvPr id="480" name="Google Shape;480;p21"/>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1" name="Google Shape;481;p21"/>
          <p:cNvSpPr txBox="1">
            <a:spLocks noGrp="1"/>
          </p:cNvSpPr>
          <p:nvPr>
            <p:ph type="title" idx="2"/>
          </p:nvPr>
        </p:nvSpPr>
        <p:spPr>
          <a:xfrm>
            <a:off x="1132975" y="1491381"/>
            <a:ext cx="2022000" cy="70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2" name="Google Shape;482;p21"/>
          <p:cNvSpPr txBox="1">
            <a:spLocks noGrp="1"/>
          </p:cNvSpPr>
          <p:nvPr>
            <p:ph type="subTitle" idx="1"/>
          </p:nvPr>
        </p:nvSpPr>
        <p:spPr>
          <a:xfrm>
            <a:off x="1132975" y="2194800"/>
            <a:ext cx="20220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3" name="Google Shape;483;p21"/>
          <p:cNvSpPr txBox="1">
            <a:spLocks noGrp="1"/>
          </p:cNvSpPr>
          <p:nvPr>
            <p:ph type="title" idx="3"/>
          </p:nvPr>
        </p:nvSpPr>
        <p:spPr>
          <a:xfrm>
            <a:off x="5989017" y="1491375"/>
            <a:ext cx="2022000" cy="702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4" name="Google Shape;484;p21"/>
          <p:cNvSpPr txBox="1">
            <a:spLocks noGrp="1"/>
          </p:cNvSpPr>
          <p:nvPr>
            <p:ph type="subTitle" idx="4"/>
          </p:nvPr>
        </p:nvSpPr>
        <p:spPr>
          <a:xfrm>
            <a:off x="5989025" y="2193375"/>
            <a:ext cx="202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5" name="Google Shape;485;p21"/>
          <p:cNvSpPr txBox="1">
            <a:spLocks noGrp="1"/>
          </p:cNvSpPr>
          <p:nvPr>
            <p:ph type="title" idx="5"/>
          </p:nvPr>
        </p:nvSpPr>
        <p:spPr>
          <a:xfrm>
            <a:off x="1132975" y="2894451"/>
            <a:ext cx="2022000" cy="70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6" name="Google Shape;486;p21"/>
          <p:cNvSpPr txBox="1">
            <a:spLocks noGrp="1"/>
          </p:cNvSpPr>
          <p:nvPr>
            <p:ph type="subTitle" idx="6"/>
          </p:nvPr>
        </p:nvSpPr>
        <p:spPr>
          <a:xfrm>
            <a:off x="1132975" y="3597575"/>
            <a:ext cx="20220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7" name="Google Shape;487;p21"/>
          <p:cNvSpPr txBox="1">
            <a:spLocks noGrp="1"/>
          </p:cNvSpPr>
          <p:nvPr>
            <p:ph type="title" idx="7"/>
          </p:nvPr>
        </p:nvSpPr>
        <p:spPr>
          <a:xfrm>
            <a:off x="5989017" y="2891981"/>
            <a:ext cx="2022000" cy="702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8" name="Google Shape;488;p21"/>
          <p:cNvSpPr txBox="1">
            <a:spLocks noGrp="1"/>
          </p:cNvSpPr>
          <p:nvPr>
            <p:ph type="subTitle" idx="8"/>
          </p:nvPr>
        </p:nvSpPr>
        <p:spPr>
          <a:xfrm>
            <a:off x="5989025" y="3597575"/>
            <a:ext cx="202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9" name="Google Shape;489;p21"/>
          <p:cNvSpPr/>
          <p:nvPr/>
        </p:nvSpPr>
        <p:spPr>
          <a:xfrm rot="10800000">
            <a:off x="-2049267" y="-28388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p:nvPr/>
        </p:nvSpPr>
        <p:spPr>
          <a:xfrm rot="10800000">
            <a:off x="8207905" y="-1501750"/>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rot="10800000">
            <a:off x="8502433" y="-14507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rot="10800000">
            <a:off x="79918" y="554420"/>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rot="10800000">
            <a:off x="505549" y="309494"/>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rot="10800000">
            <a:off x="8472634" y="4291060"/>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rot="10800000">
            <a:off x="575026" y="4208907"/>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rot="10800000">
            <a:off x="8230533" y="115263"/>
            <a:ext cx="179839" cy="151570"/>
          </a:xfrm>
          <a:custGeom>
            <a:avLst/>
            <a:gdLst/>
            <a:ahLst/>
            <a:cxnLst/>
            <a:rect l="l" t="t" r="r" b="b"/>
            <a:pathLst>
              <a:path w="1126" h="949" extrusionOk="0">
                <a:moveTo>
                  <a:pt x="598" y="0"/>
                </a:moveTo>
                <a:cubicBezTo>
                  <a:pt x="246" y="0"/>
                  <a:pt x="0" y="397"/>
                  <a:pt x="200" y="723"/>
                </a:cubicBezTo>
                <a:cubicBezTo>
                  <a:pt x="286" y="864"/>
                  <a:pt x="439" y="949"/>
                  <a:pt x="602" y="949"/>
                </a:cubicBezTo>
                <a:cubicBezTo>
                  <a:pt x="627" y="949"/>
                  <a:pt x="653" y="947"/>
                  <a:pt x="678" y="943"/>
                </a:cubicBezTo>
                <a:cubicBezTo>
                  <a:pt x="867" y="913"/>
                  <a:pt x="1020" y="772"/>
                  <a:pt x="1065" y="586"/>
                </a:cubicBezTo>
                <a:cubicBezTo>
                  <a:pt x="1126" y="331"/>
                  <a:pt x="969" y="75"/>
                  <a:pt x="715" y="14"/>
                </a:cubicBezTo>
                <a:cubicBezTo>
                  <a:pt x="675" y="5"/>
                  <a:pt x="63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rot="10800000">
            <a:off x="8942593" y="671478"/>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rot="10800000">
            <a:off x="8735291" y="25042"/>
            <a:ext cx="207310" cy="191658"/>
          </a:xfrm>
          <a:custGeom>
            <a:avLst/>
            <a:gdLst/>
            <a:ahLst/>
            <a:cxnLst/>
            <a:rect l="l" t="t" r="r" b="b"/>
            <a:pathLst>
              <a:path w="1298" h="1200" extrusionOk="0">
                <a:moveTo>
                  <a:pt x="639" y="1"/>
                </a:moveTo>
                <a:cubicBezTo>
                  <a:pt x="449" y="1"/>
                  <a:pt x="267" y="90"/>
                  <a:pt x="153" y="248"/>
                </a:cubicBezTo>
                <a:cubicBezTo>
                  <a:pt x="11" y="444"/>
                  <a:pt x="0" y="707"/>
                  <a:pt x="127" y="913"/>
                </a:cubicBezTo>
                <a:cubicBezTo>
                  <a:pt x="237" y="1093"/>
                  <a:pt x="432" y="1200"/>
                  <a:pt x="639" y="1200"/>
                </a:cubicBezTo>
                <a:cubicBezTo>
                  <a:pt x="670" y="1200"/>
                  <a:pt x="701" y="1197"/>
                  <a:pt x="732" y="1192"/>
                </a:cubicBezTo>
                <a:cubicBezTo>
                  <a:pt x="971" y="1154"/>
                  <a:pt x="1164" y="975"/>
                  <a:pt x="1221" y="740"/>
                </a:cubicBezTo>
                <a:cubicBezTo>
                  <a:pt x="1297" y="418"/>
                  <a:pt x="1099" y="95"/>
                  <a:pt x="777" y="17"/>
                </a:cubicBezTo>
                <a:cubicBezTo>
                  <a:pt x="731" y="6"/>
                  <a:pt x="68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rot="10800000">
            <a:off x="969771" y="-334642"/>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rot="10800000">
            <a:off x="-113203" y="3672265"/>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rot="-1799986">
            <a:off x="7359024" y="-1142987"/>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rot="-1799986">
            <a:off x="-1613526" y="-359887"/>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45"/>
        <p:cNvGrpSpPr/>
        <p:nvPr/>
      </p:nvGrpSpPr>
      <p:grpSpPr>
        <a:xfrm>
          <a:off x="0" y="0"/>
          <a:ext cx="0" cy="0"/>
          <a:chOff x="0" y="0"/>
          <a:chExt cx="0" cy="0"/>
        </a:xfrm>
      </p:grpSpPr>
      <p:sp>
        <p:nvSpPr>
          <p:cNvPr id="546" name="Google Shape;546;p23"/>
          <p:cNvSpPr txBox="1">
            <a:spLocks noGrp="1"/>
          </p:cNvSpPr>
          <p:nvPr>
            <p:ph type="title" hasCustomPrompt="1"/>
          </p:nvPr>
        </p:nvSpPr>
        <p:spPr>
          <a:xfrm>
            <a:off x="1888375" y="682950"/>
            <a:ext cx="5544300" cy="783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47" name="Google Shape;547;p23"/>
          <p:cNvSpPr txBox="1">
            <a:spLocks noGrp="1"/>
          </p:cNvSpPr>
          <p:nvPr>
            <p:ph type="subTitle" idx="1"/>
          </p:nvPr>
        </p:nvSpPr>
        <p:spPr>
          <a:xfrm>
            <a:off x="1888375" y="1466850"/>
            <a:ext cx="5544300" cy="4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23"/>
          <p:cNvSpPr txBox="1">
            <a:spLocks noGrp="1"/>
          </p:cNvSpPr>
          <p:nvPr>
            <p:ph type="title" idx="2" hasCustomPrompt="1"/>
          </p:nvPr>
        </p:nvSpPr>
        <p:spPr>
          <a:xfrm>
            <a:off x="1888375" y="2008200"/>
            <a:ext cx="5544300" cy="783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49" name="Google Shape;549;p23"/>
          <p:cNvSpPr txBox="1">
            <a:spLocks noGrp="1"/>
          </p:cNvSpPr>
          <p:nvPr>
            <p:ph type="subTitle" idx="3"/>
          </p:nvPr>
        </p:nvSpPr>
        <p:spPr>
          <a:xfrm>
            <a:off x="1888375" y="2792103"/>
            <a:ext cx="5544300" cy="4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23"/>
          <p:cNvSpPr txBox="1">
            <a:spLocks noGrp="1"/>
          </p:cNvSpPr>
          <p:nvPr>
            <p:ph type="title" idx="4" hasCustomPrompt="1"/>
          </p:nvPr>
        </p:nvSpPr>
        <p:spPr>
          <a:xfrm>
            <a:off x="1888375" y="3333335"/>
            <a:ext cx="5544300" cy="783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51" name="Google Shape;551;p23"/>
          <p:cNvSpPr txBox="1">
            <a:spLocks noGrp="1"/>
          </p:cNvSpPr>
          <p:nvPr>
            <p:ph type="subTitle" idx="5"/>
          </p:nvPr>
        </p:nvSpPr>
        <p:spPr>
          <a:xfrm>
            <a:off x="1888375" y="4117360"/>
            <a:ext cx="5544300" cy="4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4" name="Google Shape;554;p23"/>
          <p:cNvSpPr/>
          <p:nvPr/>
        </p:nvSpPr>
        <p:spPr>
          <a:xfrm flipH="1">
            <a:off x="8303595" y="5147873"/>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flipH="1">
            <a:off x="-258197" y="-1098080"/>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flipH="1">
            <a:off x="525529" y="-195863"/>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flipH="1">
            <a:off x="8372512" y="-132989"/>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flipH="1">
            <a:off x="8273796" y="39598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flipH="1">
            <a:off x="8885669" y="416641"/>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p:nvPr/>
        </p:nvSpPr>
        <p:spPr>
          <a:xfrm flipH="1">
            <a:off x="-358914" y="-85348"/>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3"/>
          <p:cNvSpPr/>
          <p:nvPr/>
        </p:nvSpPr>
        <p:spPr>
          <a:xfrm flipH="1">
            <a:off x="376189" y="503371"/>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3"/>
          <p:cNvSpPr/>
          <p:nvPr/>
        </p:nvSpPr>
        <p:spPr>
          <a:xfrm flipH="1">
            <a:off x="-312041" y="741505"/>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3"/>
          <p:cNvSpPr/>
          <p:nvPr/>
        </p:nvSpPr>
        <p:spPr>
          <a:xfrm rot="-1799986">
            <a:off x="7160187" y="-237909"/>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rot="-1799986">
            <a:off x="-1831413" y="23311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573"/>
        <p:cNvGrpSpPr/>
        <p:nvPr/>
      </p:nvGrpSpPr>
      <p:grpSpPr>
        <a:xfrm>
          <a:off x="0" y="0"/>
          <a:ext cx="0" cy="0"/>
          <a:chOff x="0" y="0"/>
          <a:chExt cx="0" cy="0"/>
        </a:xfrm>
      </p:grpSpPr>
      <p:sp>
        <p:nvSpPr>
          <p:cNvPr id="574" name="Google Shape;57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5" name="Google Shape;575;p24"/>
          <p:cNvSpPr/>
          <p:nvPr/>
        </p:nvSpPr>
        <p:spPr>
          <a:xfrm flipH="1">
            <a:off x="1006469" y="5612131"/>
            <a:ext cx="25048" cy="22175"/>
          </a:xfrm>
          <a:custGeom>
            <a:avLst/>
            <a:gdLst/>
            <a:ahLst/>
            <a:cxnLst/>
            <a:rect l="l" t="t" r="r" b="b"/>
            <a:pathLst>
              <a:path w="497" h="440" extrusionOk="0">
                <a:moveTo>
                  <a:pt x="497" y="0"/>
                </a:moveTo>
                <a:lnTo>
                  <a:pt x="0" y="439"/>
                </a:lnTo>
                <a:lnTo>
                  <a:pt x="497" y="439"/>
                </a:lnTo>
                <a:lnTo>
                  <a:pt x="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flipH="1">
            <a:off x="6123479" y="5618487"/>
            <a:ext cx="7720" cy="13521"/>
          </a:xfrm>
          <a:custGeom>
            <a:avLst/>
            <a:gdLst/>
            <a:ahLst/>
            <a:cxnLst/>
            <a:rect l="l" t="t" r="r" b="b"/>
            <a:pathLst>
              <a:path w="153" h="268" extrusionOk="0">
                <a:moveTo>
                  <a:pt x="153" y="0"/>
                </a:moveTo>
                <a:lnTo>
                  <a:pt x="0" y="153"/>
                </a:lnTo>
                <a:lnTo>
                  <a:pt x="115" y="268"/>
                </a:lnTo>
                <a:lnTo>
                  <a:pt x="153" y="268"/>
                </a:lnTo>
                <a:lnTo>
                  <a:pt x="153" y="0"/>
                </a:lnTo>
                <a:close/>
              </a:path>
            </a:pathLst>
          </a:custGeom>
          <a:solidFill>
            <a:srgbClr val="26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rot="10800000">
            <a:off x="7807425" y="155056"/>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4"/>
          <p:cNvSpPr/>
          <p:nvPr/>
        </p:nvSpPr>
        <p:spPr>
          <a:xfrm rot="10800000">
            <a:off x="9292932" y="1123636"/>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4"/>
          <p:cNvSpPr/>
          <p:nvPr/>
        </p:nvSpPr>
        <p:spPr>
          <a:xfrm rot="10800000">
            <a:off x="7505802" y="-27869"/>
            <a:ext cx="213355" cy="18291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rot="10800000">
            <a:off x="1367062" y="-488345"/>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rot="10800000">
            <a:off x="-342713" y="-829538"/>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4"/>
          <p:cNvSpPr/>
          <p:nvPr/>
        </p:nvSpPr>
        <p:spPr>
          <a:xfrm rot="10800000">
            <a:off x="4652786" y="-410529"/>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4"/>
          <p:cNvSpPr/>
          <p:nvPr/>
        </p:nvSpPr>
        <p:spPr>
          <a:xfrm rot="10800000">
            <a:off x="-324115" y="959124"/>
            <a:ext cx="749037"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4"/>
          <p:cNvSpPr/>
          <p:nvPr/>
        </p:nvSpPr>
        <p:spPr>
          <a:xfrm>
            <a:off x="-4232500" y="226276"/>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4"/>
          <p:cNvSpPr/>
          <p:nvPr/>
        </p:nvSpPr>
        <p:spPr>
          <a:xfrm rot="10800000">
            <a:off x="7933202" y="-2823141"/>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597"/>
        <p:cNvGrpSpPr/>
        <p:nvPr/>
      </p:nvGrpSpPr>
      <p:grpSpPr>
        <a:xfrm>
          <a:off x="0" y="0"/>
          <a:ext cx="0" cy="0"/>
          <a:chOff x="0" y="0"/>
          <a:chExt cx="0" cy="0"/>
        </a:xfrm>
      </p:grpSpPr>
      <p:sp>
        <p:nvSpPr>
          <p:cNvPr id="598" name="Google Shape;59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9" name="Google Shape;599;p25"/>
          <p:cNvSpPr/>
          <p:nvPr/>
        </p:nvSpPr>
        <p:spPr>
          <a:xfrm rot="5400000" flipH="1">
            <a:off x="-302725" y="3079820"/>
            <a:ext cx="7720" cy="13521"/>
          </a:xfrm>
          <a:custGeom>
            <a:avLst/>
            <a:gdLst/>
            <a:ahLst/>
            <a:cxnLst/>
            <a:rect l="l" t="t" r="r" b="b"/>
            <a:pathLst>
              <a:path w="153" h="268" extrusionOk="0">
                <a:moveTo>
                  <a:pt x="153" y="0"/>
                </a:moveTo>
                <a:lnTo>
                  <a:pt x="0" y="153"/>
                </a:lnTo>
                <a:lnTo>
                  <a:pt x="115" y="268"/>
                </a:lnTo>
                <a:lnTo>
                  <a:pt x="153" y="268"/>
                </a:lnTo>
                <a:lnTo>
                  <a:pt x="153" y="0"/>
                </a:lnTo>
                <a:close/>
              </a:path>
            </a:pathLst>
          </a:custGeom>
          <a:solidFill>
            <a:srgbClr val="26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5"/>
          <p:cNvSpPr/>
          <p:nvPr/>
        </p:nvSpPr>
        <p:spPr>
          <a:xfrm rot="-5400000">
            <a:off x="-450793" y="3388518"/>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5"/>
          <p:cNvSpPr/>
          <p:nvPr/>
        </p:nvSpPr>
        <p:spPr>
          <a:xfrm>
            <a:off x="7731144" y="-1227797"/>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5"/>
          <p:cNvSpPr/>
          <p:nvPr/>
        </p:nvSpPr>
        <p:spPr>
          <a:xfrm>
            <a:off x="8249256" y="-776604"/>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5"/>
          <p:cNvSpPr/>
          <p:nvPr/>
        </p:nvSpPr>
        <p:spPr>
          <a:xfrm>
            <a:off x="569088" y="-434580"/>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5"/>
          <p:cNvSpPr/>
          <p:nvPr/>
        </p:nvSpPr>
        <p:spPr>
          <a:xfrm>
            <a:off x="132833" y="2517628"/>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5"/>
          <p:cNvSpPr/>
          <p:nvPr/>
        </p:nvSpPr>
        <p:spPr>
          <a:xfrm>
            <a:off x="-832409" y="710383"/>
            <a:ext cx="1297365" cy="1182051"/>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5"/>
          <p:cNvSpPr/>
          <p:nvPr/>
        </p:nvSpPr>
        <p:spPr>
          <a:xfrm>
            <a:off x="185619" y="115050"/>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5"/>
          <p:cNvSpPr/>
          <p:nvPr/>
        </p:nvSpPr>
        <p:spPr>
          <a:xfrm>
            <a:off x="8869419" y="-448389"/>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a:off x="8853697" y="201779"/>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5"/>
          <p:cNvSpPr/>
          <p:nvPr/>
        </p:nvSpPr>
        <p:spPr>
          <a:xfrm>
            <a:off x="8234635" y="299176"/>
            <a:ext cx="495116"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5"/>
          <p:cNvSpPr/>
          <p:nvPr/>
        </p:nvSpPr>
        <p:spPr>
          <a:xfrm flipH="1">
            <a:off x="6240372" y="414654"/>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715"/>
        <p:cNvGrpSpPr/>
        <p:nvPr/>
      </p:nvGrpSpPr>
      <p:grpSpPr>
        <a:xfrm>
          <a:off x="0" y="0"/>
          <a:ext cx="0" cy="0"/>
          <a:chOff x="0" y="0"/>
          <a:chExt cx="0" cy="0"/>
        </a:xfrm>
      </p:grpSpPr>
      <p:sp>
        <p:nvSpPr>
          <p:cNvPr id="716" name="Google Shape;716;p30"/>
          <p:cNvSpPr/>
          <p:nvPr/>
        </p:nvSpPr>
        <p:spPr>
          <a:xfrm flipH="1">
            <a:off x="-2721555" y="-2102391"/>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flipH="1">
            <a:off x="-2187327" y="-1567910"/>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flipH="1">
            <a:off x="-279823" y="3843106"/>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flipH="1">
            <a:off x="7488655" y="-645765"/>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flipH="1">
            <a:off x="8034723" y="-150670"/>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flipH="1">
            <a:off x="8599420" y="3907134"/>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flipH="1">
            <a:off x="8839575" y="3039924"/>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flipH="1">
            <a:off x="8034713" y="3446834"/>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flipH="1">
            <a:off x="3324439" y="284637"/>
            <a:ext cx="213838" cy="182914"/>
          </a:xfrm>
          <a:custGeom>
            <a:avLst/>
            <a:gdLst/>
            <a:ahLst/>
            <a:cxnLst/>
            <a:rect l="l" t="t" r="r" b="b"/>
            <a:pathLst>
              <a:path w="885" h="757" extrusionOk="0">
                <a:moveTo>
                  <a:pt x="506" y="1"/>
                </a:moveTo>
                <a:cubicBezTo>
                  <a:pt x="170" y="1"/>
                  <a:pt x="1" y="407"/>
                  <a:pt x="239" y="645"/>
                </a:cubicBezTo>
                <a:cubicBezTo>
                  <a:pt x="316" y="722"/>
                  <a:pt x="410" y="756"/>
                  <a:pt x="503" y="756"/>
                </a:cubicBezTo>
                <a:cubicBezTo>
                  <a:pt x="697" y="756"/>
                  <a:pt x="883" y="606"/>
                  <a:pt x="884" y="378"/>
                </a:cubicBezTo>
                <a:cubicBezTo>
                  <a:pt x="884" y="169"/>
                  <a:pt x="715"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flipH="1">
            <a:off x="8200461" y="383958"/>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flipH="1">
            <a:off x="-592128" y="1129628"/>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flipH="1">
            <a:off x="4191370" y="-16091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flipH="1">
            <a:off x="1227331" y="-126843"/>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flipH="1">
            <a:off x="2170882" y="203462"/>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flipH="1">
            <a:off x="352529" y="252305"/>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flipH="1">
            <a:off x="6042957" y="-166846"/>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flipH="1">
            <a:off x="4125126" y="103252"/>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2300" y="445025"/>
            <a:ext cx="7679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Outfit ExtraBold"/>
              <a:buNone/>
              <a:defRPr sz="3500">
                <a:solidFill>
                  <a:schemeClr val="dk1"/>
                </a:solidFill>
                <a:latin typeface="Outfit ExtraBold"/>
                <a:ea typeface="Outfit ExtraBold"/>
                <a:cs typeface="Outfit ExtraBold"/>
                <a:sym typeface="Outfit ExtraBold"/>
              </a:defRPr>
            </a:lvl1pPr>
            <a:lvl2pPr lvl="1">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2pPr>
            <a:lvl3pPr lvl="2">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3pPr>
            <a:lvl4pPr lvl="3">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4pPr>
            <a:lvl5pPr lvl="4">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5pPr>
            <a:lvl6pPr lvl="5">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6pPr>
            <a:lvl7pPr lvl="6">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7pPr>
            <a:lvl8pPr lvl="7">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8pPr>
            <a:lvl9pPr lvl="8">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9pPr>
          </a:lstStyle>
          <a:p>
            <a:endParaRPr/>
          </a:p>
        </p:txBody>
      </p:sp>
      <p:sp>
        <p:nvSpPr>
          <p:cNvPr id="7" name="Google Shape;7;p1"/>
          <p:cNvSpPr txBox="1">
            <a:spLocks noGrp="1"/>
          </p:cNvSpPr>
          <p:nvPr>
            <p:ph type="body" idx="1"/>
          </p:nvPr>
        </p:nvSpPr>
        <p:spPr>
          <a:xfrm>
            <a:off x="732300" y="1152475"/>
            <a:ext cx="7679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pic>
        <p:nvPicPr>
          <p:cNvPr id="8" name="Picture 7" descr="A picture containing photo, table, person, monitor&#10;&#10;Description automatically generated">
            <a:extLst>
              <a:ext uri="{FF2B5EF4-FFF2-40B4-BE49-F238E27FC236}">
                <a16:creationId xmlns:a16="http://schemas.microsoft.com/office/drawing/2014/main" id="{4DB4BB72-51BC-C53E-CB07-F12EC3CAF92E}"/>
              </a:ext>
            </a:extLst>
          </p:cNvPr>
          <p:cNvPicPr>
            <a:picLocks noChangeAspect="1"/>
          </p:cNvPicPr>
          <p:nvPr userDrawn="1"/>
        </p:nvPicPr>
        <p:blipFill rotWithShape="1">
          <a:blip r:embed="rId12"/>
          <a:srcRect t="90286" r="71976"/>
          <a:stretch/>
        </p:blipFill>
        <p:spPr>
          <a:xfrm>
            <a:off x="0" y="4863902"/>
            <a:ext cx="1433945" cy="279597"/>
          </a:xfrm>
          <a:prstGeom prst="rect">
            <a:avLst/>
          </a:prstGeom>
        </p:spPr>
      </p:pic>
      <p:sp>
        <p:nvSpPr>
          <p:cNvPr id="9" name="Slide Number Placeholder 5">
            <a:extLst>
              <a:ext uri="{FF2B5EF4-FFF2-40B4-BE49-F238E27FC236}">
                <a16:creationId xmlns:a16="http://schemas.microsoft.com/office/drawing/2014/main" id="{CD3134CB-0BBD-DF84-4548-F7063BC087BD}"/>
              </a:ext>
            </a:extLst>
          </p:cNvPr>
          <p:cNvSpPr txBox="1">
            <a:spLocks/>
          </p:cNvSpPr>
          <p:nvPr userDrawn="1"/>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
        <p:nvSpPr>
          <p:cNvPr id="10" name="TextBox 9">
            <a:extLst>
              <a:ext uri="{FF2B5EF4-FFF2-40B4-BE49-F238E27FC236}">
                <a16:creationId xmlns:a16="http://schemas.microsoft.com/office/drawing/2014/main" id="{E47D81B7-15A7-B5A6-62D7-3037D7FA646C}"/>
              </a:ext>
            </a:extLst>
          </p:cNvPr>
          <p:cNvSpPr txBox="1"/>
          <p:nvPr userDrawn="1"/>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12" name="Picture 11" descr="A white and black logo&#10;&#10;Description automatically generated">
            <a:extLst>
              <a:ext uri="{FF2B5EF4-FFF2-40B4-BE49-F238E27FC236}">
                <a16:creationId xmlns:a16="http://schemas.microsoft.com/office/drawing/2014/main" id="{364BBED9-31D3-19DE-0288-43F1BDC2B989}"/>
              </a:ext>
            </a:extLst>
          </p:cNvPr>
          <p:cNvPicPr>
            <a:picLocks noChangeAspect="1"/>
          </p:cNvPicPr>
          <p:nvPr userDrawn="1"/>
        </p:nvPicPr>
        <p:blipFill>
          <a:blip r:embed="rId13"/>
          <a:stretch>
            <a:fillRect/>
          </a:stretch>
        </p:blipFill>
        <p:spPr>
          <a:xfrm>
            <a:off x="8690213" y="4698422"/>
            <a:ext cx="458932" cy="458932"/>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8" r:id="rId4"/>
    <p:sldLayoutId id="2147483667" r:id="rId5"/>
    <p:sldLayoutId id="2147483669" r:id="rId6"/>
    <p:sldLayoutId id="2147483670" r:id="rId7"/>
    <p:sldLayoutId id="2147483671" r:id="rId8"/>
    <p:sldLayoutId id="2147483676" r:id="rId9"/>
    <p:sldLayoutId id="214748367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9/11/2024</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jpeg"/><Relationship Id="rId7"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sv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platform.who.int/mortality/countries/country-details/MDB/sri-lanka"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jpeg"/><Relationship Id="rId4" Type="http://schemas.openxmlformats.org/officeDocument/2006/relationships/image" Target="../media/image14.svg"/><Relationship Id="rId9"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59.svg"/></Relationships>
</file>

<file path=ppt/slides/_rels/slide4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0.png"/><Relationship Id="rId7"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61.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svg"/><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3.svg"/><Relationship Id="rId7" Type="http://schemas.openxmlformats.org/officeDocument/2006/relationships/image" Target="../media/image78.svg"/><Relationship Id="rId12" Type="http://schemas.openxmlformats.org/officeDocument/2006/relationships/image" Target="../media/image83.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svg"/><Relationship Id="rId10" Type="http://schemas.openxmlformats.org/officeDocument/2006/relationships/image" Target="../media/image81.png"/><Relationship Id="rId4" Type="http://schemas.openxmlformats.org/officeDocument/2006/relationships/image" Target="../media/image64.png"/><Relationship Id="rId9" Type="http://schemas.openxmlformats.org/officeDocument/2006/relationships/image" Target="../media/image80.svg"/></Relationships>
</file>

<file path=ppt/slides/_rels/slide4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jpe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4.jpeg"/></Relationships>
</file>

<file path=ppt/slides/_rels/slide5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14.sv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hyperlink" Target="https://www.mdpi.com/2072-6643/15/23/4898" TargetMode="External"/><Relationship Id="rId4" Type="http://schemas.openxmlformats.org/officeDocument/2006/relationships/image" Target="../media/image96.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E6_43DDE0EC.xml"/><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jpe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35"/>
          <p:cNvSpPr txBox="1">
            <a:spLocks noGrp="1"/>
          </p:cNvSpPr>
          <p:nvPr>
            <p:ph type="ctrTitle"/>
          </p:nvPr>
        </p:nvSpPr>
        <p:spPr>
          <a:xfrm>
            <a:off x="450750" y="645150"/>
            <a:ext cx="8242500" cy="207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chemeClr val="accent1"/>
                </a:solidFill>
              </a:rPr>
              <a:t>CARDIOFIT AI</a:t>
            </a:r>
            <a:endParaRPr sz="4800"/>
          </a:p>
        </p:txBody>
      </p:sp>
      <p:sp>
        <p:nvSpPr>
          <p:cNvPr id="772" name="Google Shape;772;p35"/>
          <p:cNvSpPr txBox="1">
            <a:spLocks noGrp="1"/>
          </p:cNvSpPr>
          <p:nvPr>
            <p:ph type="subTitle" idx="1"/>
          </p:nvPr>
        </p:nvSpPr>
        <p:spPr>
          <a:xfrm>
            <a:off x="1771050" y="3948825"/>
            <a:ext cx="5601900" cy="4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R24-019</a:t>
            </a:r>
            <a:endParaRPr/>
          </a:p>
        </p:txBody>
      </p:sp>
      <p:pic>
        <p:nvPicPr>
          <p:cNvPr id="3" name="Picture 2" descr="A white and black logo&#10;&#10;Description automatically generated">
            <a:extLst>
              <a:ext uri="{FF2B5EF4-FFF2-40B4-BE49-F238E27FC236}">
                <a16:creationId xmlns:a16="http://schemas.microsoft.com/office/drawing/2014/main" id="{0C2CC535-419F-00D8-3408-C3AD139DCF6F}"/>
              </a:ext>
            </a:extLst>
          </p:cNvPr>
          <p:cNvPicPr>
            <a:picLocks noChangeAspect="1"/>
          </p:cNvPicPr>
          <p:nvPr/>
        </p:nvPicPr>
        <p:blipFill>
          <a:blip r:embed="rId3"/>
          <a:stretch>
            <a:fillRect/>
          </a:stretch>
        </p:blipFill>
        <p:spPr>
          <a:xfrm>
            <a:off x="3510184" y="1825193"/>
            <a:ext cx="2123632" cy="21236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73CDD-C27C-3B82-4097-6AAFAE38B9FF}"/>
              </a:ext>
            </a:extLst>
          </p:cNvPr>
          <p:cNvSpPr/>
          <p:nvPr/>
        </p:nvSpPr>
        <p:spPr>
          <a:xfrm>
            <a:off x="214693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3" name="Google Shape;822;p40">
            <a:extLst>
              <a:ext uri="{FF2B5EF4-FFF2-40B4-BE49-F238E27FC236}">
                <a16:creationId xmlns:a16="http://schemas.microsoft.com/office/drawing/2014/main" id="{0DBAAFAA-CD17-C546-92FD-4F5DF409B84F}"/>
              </a:ext>
            </a:extLst>
          </p:cNvPr>
          <p:cNvSpPr txBox="1">
            <a:spLocks noGrp="1"/>
          </p:cNvSpPr>
          <p:nvPr>
            <p:ph type="title"/>
          </p:nvPr>
        </p:nvSpPr>
        <p:spPr>
          <a:xfrm>
            <a:off x="200917" y="17088"/>
            <a:ext cx="5255016" cy="572700"/>
          </a:xfrm>
          <a:prstGeom prst="rect">
            <a:avLst/>
          </a:prstGeom>
        </p:spPr>
        <p:txBody>
          <a:bodyPr spcFirstLastPara="1" wrap="square" lIns="91425" tIns="91425" rIns="91425" bIns="91425" anchor="t" anchorCtr="0">
            <a:noAutofit/>
          </a:bodyPr>
          <a:lstStyle/>
          <a:p>
            <a:pPr marL="0" lvl="0" indent="0">
              <a:buClr>
                <a:srgbClr val="000000"/>
              </a:buClr>
              <a:buFont typeface="Arial"/>
              <a:buNone/>
            </a:pPr>
            <a:r>
              <a:rPr lang="en-US">
                <a:cs typeface="Arial"/>
                <a:sym typeface="Arial"/>
              </a:rPr>
              <a:t>Evidence of Completion</a:t>
            </a:r>
          </a:p>
        </p:txBody>
      </p:sp>
      <p:sp>
        <p:nvSpPr>
          <p:cNvPr id="4" name="Google Shape;825;p40">
            <a:extLst>
              <a:ext uri="{FF2B5EF4-FFF2-40B4-BE49-F238E27FC236}">
                <a16:creationId xmlns:a16="http://schemas.microsoft.com/office/drawing/2014/main" id="{5CF569A8-0E8D-843A-4775-A2CBB0E3AB4F}"/>
              </a:ext>
            </a:extLst>
          </p:cNvPr>
          <p:cNvSpPr txBox="1">
            <a:spLocks/>
          </p:cNvSpPr>
          <p:nvPr/>
        </p:nvSpPr>
        <p:spPr>
          <a:xfrm>
            <a:off x="295712" y="665504"/>
            <a:ext cx="8533328" cy="47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ts val="1680"/>
              </a:lnSpc>
              <a:buSzPts val="2400"/>
            </a:pPr>
            <a:r>
              <a:rPr lang="en-US" b="1">
                <a:solidFill>
                  <a:schemeClr val="dk1"/>
                </a:solidFill>
                <a:latin typeface="Karla"/>
                <a:sym typeface="Outfit ExtraBold"/>
              </a:rPr>
              <a:t>SUB-OBJECTIVE 1 - LEAD I ECG SIGNAL ACQUISITION FROM PALMS</a:t>
            </a:r>
          </a:p>
        </p:txBody>
      </p:sp>
      <p:sp>
        <p:nvSpPr>
          <p:cNvPr id="5" name="Google Shape;826;p40">
            <a:extLst>
              <a:ext uri="{FF2B5EF4-FFF2-40B4-BE49-F238E27FC236}">
                <a16:creationId xmlns:a16="http://schemas.microsoft.com/office/drawing/2014/main" id="{27005DD7-C412-7909-A9F6-8FC6E40C4552}"/>
              </a:ext>
            </a:extLst>
          </p:cNvPr>
          <p:cNvSpPr txBox="1">
            <a:spLocks/>
          </p:cNvSpPr>
          <p:nvPr/>
        </p:nvSpPr>
        <p:spPr>
          <a:xfrm>
            <a:off x="355480" y="912215"/>
            <a:ext cx="7805540" cy="854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solidFill>
                  <a:schemeClr val="dk1"/>
                </a:solidFill>
                <a:latin typeface="Karla"/>
                <a:sym typeface="Karla"/>
              </a:rPr>
              <a:t>Successfully obtained a Lead I ECG signal from the palms using 3 disposable gel electrodes placed on both palms and the right leg.</a:t>
            </a:r>
            <a:endParaRPr lang="en-US" b="1" i="1">
              <a:latin typeface="Aptos" panose="020B0004020202020204" pitchFamily="34" charset="0"/>
              <a:cs typeface="Times New Roman" panose="02020603050405020304" pitchFamily="18" charset="0"/>
            </a:endParaRPr>
          </a:p>
        </p:txBody>
      </p:sp>
      <p:sp>
        <p:nvSpPr>
          <p:cNvPr id="22" name="Google Shape;911;p31">
            <a:extLst>
              <a:ext uri="{FF2B5EF4-FFF2-40B4-BE49-F238E27FC236}">
                <a16:creationId xmlns:a16="http://schemas.microsoft.com/office/drawing/2014/main" id="{DA9D6E21-B45A-9C86-FBAE-2FEDD7B090B7}"/>
              </a:ext>
            </a:extLst>
          </p:cNvPr>
          <p:cNvSpPr txBox="1"/>
          <p:nvPr/>
        </p:nvSpPr>
        <p:spPr>
          <a:xfrm>
            <a:off x="2131806" y="4305641"/>
            <a:ext cx="2566427"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(c) Raw Lead I ECG signal obtained</a:t>
            </a:r>
            <a:endParaRPr lang="en-US" sz="500"/>
          </a:p>
        </p:txBody>
      </p:sp>
      <p:pic>
        <p:nvPicPr>
          <p:cNvPr id="6" name="Picture 5" descr="A picture containing photo, table, person, monitor&#10;&#10;Description automatically generated">
            <a:extLst>
              <a:ext uri="{FF2B5EF4-FFF2-40B4-BE49-F238E27FC236}">
                <a16:creationId xmlns:a16="http://schemas.microsoft.com/office/drawing/2014/main" id="{BB3F797D-8AAC-B4F6-6E37-62F64BD26AF6}"/>
              </a:ext>
            </a:extLst>
          </p:cNvPr>
          <p:cNvPicPr>
            <a:picLocks noChangeAspect="1"/>
          </p:cNvPicPr>
          <p:nvPr/>
        </p:nvPicPr>
        <p:blipFill rotWithShape="1">
          <a:blip r:embed="rId3"/>
          <a:srcRect t="90286" r="71976"/>
          <a:stretch/>
        </p:blipFill>
        <p:spPr>
          <a:xfrm>
            <a:off x="0" y="4863902"/>
            <a:ext cx="1433945" cy="279597"/>
          </a:xfrm>
          <a:prstGeom prst="rect">
            <a:avLst/>
          </a:prstGeom>
        </p:spPr>
      </p:pic>
      <p:sp>
        <p:nvSpPr>
          <p:cNvPr id="9" name="Slide Number Placeholder 5">
            <a:extLst>
              <a:ext uri="{FF2B5EF4-FFF2-40B4-BE49-F238E27FC236}">
                <a16:creationId xmlns:a16="http://schemas.microsoft.com/office/drawing/2014/main" id="{E5B53846-9690-DF3C-0329-C4D4D5A89C44}"/>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10</a:t>
            </a:fld>
            <a:endParaRPr lang="en-US"/>
          </a:p>
        </p:txBody>
      </p:sp>
      <p:sp>
        <p:nvSpPr>
          <p:cNvPr id="11" name="TextBox 10">
            <a:extLst>
              <a:ext uri="{FF2B5EF4-FFF2-40B4-BE49-F238E27FC236}">
                <a16:creationId xmlns:a16="http://schemas.microsoft.com/office/drawing/2014/main" id="{E4451C5E-A7C4-4F53-D5A0-003C0ED1686A}"/>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12" name="Picture 11" descr="A white and black logo&#10;&#10;Description automatically generated">
            <a:extLst>
              <a:ext uri="{FF2B5EF4-FFF2-40B4-BE49-F238E27FC236}">
                <a16:creationId xmlns:a16="http://schemas.microsoft.com/office/drawing/2014/main" id="{219DE5D5-4A91-1CBE-DE18-231D599EB9B9}"/>
              </a:ext>
            </a:extLst>
          </p:cNvPr>
          <p:cNvPicPr>
            <a:picLocks noChangeAspect="1"/>
          </p:cNvPicPr>
          <p:nvPr/>
        </p:nvPicPr>
        <p:blipFill>
          <a:blip r:embed="rId4"/>
          <a:stretch>
            <a:fillRect/>
          </a:stretch>
        </p:blipFill>
        <p:spPr>
          <a:xfrm>
            <a:off x="8690213" y="4698422"/>
            <a:ext cx="458932" cy="458932"/>
          </a:xfrm>
          <a:prstGeom prst="rect">
            <a:avLst/>
          </a:prstGeom>
        </p:spPr>
      </p:pic>
      <p:pic>
        <p:nvPicPr>
          <p:cNvPr id="8" name="Picture 7" descr="A graph of a graph showing a number of blue lines&#10;&#10;Description automatically generated with medium confidence">
            <a:extLst>
              <a:ext uri="{FF2B5EF4-FFF2-40B4-BE49-F238E27FC236}">
                <a16:creationId xmlns:a16="http://schemas.microsoft.com/office/drawing/2014/main" id="{896A3EC5-F143-20B2-DE89-C0C203893772}"/>
              </a:ext>
            </a:extLst>
          </p:cNvPr>
          <p:cNvPicPr>
            <a:picLocks noChangeAspect="1"/>
          </p:cNvPicPr>
          <p:nvPr/>
        </p:nvPicPr>
        <p:blipFill>
          <a:blip r:embed="rId5"/>
          <a:stretch>
            <a:fillRect/>
          </a:stretch>
        </p:blipFill>
        <p:spPr>
          <a:xfrm>
            <a:off x="2131806" y="1509808"/>
            <a:ext cx="4880387" cy="2721477"/>
          </a:xfrm>
          <a:prstGeom prst="rect">
            <a:avLst/>
          </a:prstGeom>
        </p:spPr>
      </p:pic>
    </p:spTree>
    <p:extLst>
      <p:ext uri="{BB962C8B-B14F-4D97-AF65-F5344CB8AC3E}">
        <p14:creationId xmlns:p14="http://schemas.microsoft.com/office/powerpoint/2010/main" val="3616506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73CDD-C27C-3B82-4097-6AAFAE38B9FF}"/>
              </a:ext>
            </a:extLst>
          </p:cNvPr>
          <p:cNvSpPr/>
          <p:nvPr/>
        </p:nvSpPr>
        <p:spPr>
          <a:xfrm>
            <a:off x="214693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3" name="Google Shape;822;p40">
            <a:extLst>
              <a:ext uri="{FF2B5EF4-FFF2-40B4-BE49-F238E27FC236}">
                <a16:creationId xmlns:a16="http://schemas.microsoft.com/office/drawing/2014/main" id="{0DBAAFAA-CD17-C546-92FD-4F5DF409B84F}"/>
              </a:ext>
            </a:extLst>
          </p:cNvPr>
          <p:cNvSpPr txBox="1">
            <a:spLocks noGrp="1"/>
          </p:cNvSpPr>
          <p:nvPr>
            <p:ph type="title"/>
          </p:nvPr>
        </p:nvSpPr>
        <p:spPr>
          <a:xfrm>
            <a:off x="200917" y="17088"/>
            <a:ext cx="5255016" cy="572700"/>
          </a:xfrm>
          <a:prstGeom prst="rect">
            <a:avLst/>
          </a:prstGeom>
        </p:spPr>
        <p:txBody>
          <a:bodyPr spcFirstLastPara="1" wrap="square" lIns="91425" tIns="91425" rIns="91425" bIns="91425" anchor="t" anchorCtr="0">
            <a:noAutofit/>
          </a:bodyPr>
          <a:lstStyle/>
          <a:p>
            <a:pPr marL="0" lvl="0" indent="0">
              <a:buClr>
                <a:srgbClr val="000000"/>
              </a:buClr>
              <a:buFont typeface="Arial"/>
              <a:buNone/>
            </a:pPr>
            <a:r>
              <a:rPr lang="en-US">
                <a:cs typeface="Arial"/>
                <a:sym typeface="Arial"/>
              </a:rPr>
              <a:t>Evidence of Completion</a:t>
            </a:r>
          </a:p>
        </p:txBody>
      </p:sp>
      <p:sp>
        <p:nvSpPr>
          <p:cNvPr id="4" name="Google Shape;825;p40">
            <a:extLst>
              <a:ext uri="{FF2B5EF4-FFF2-40B4-BE49-F238E27FC236}">
                <a16:creationId xmlns:a16="http://schemas.microsoft.com/office/drawing/2014/main" id="{5CF569A8-0E8D-843A-4775-A2CBB0E3AB4F}"/>
              </a:ext>
            </a:extLst>
          </p:cNvPr>
          <p:cNvSpPr txBox="1">
            <a:spLocks/>
          </p:cNvSpPr>
          <p:nvPr/>
        </p:nvSpPr>
        <p:spPr>
          <a:xfrm>
            <a:off x="295712" y="665504"/>
            <a:ext cx="8533328" cy="47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ts val="1680"/>
              </a:lnSpc>
              <a:buSzPts val="2400"/>
            </a:pPr>
            <a:r>
              <a:rPr lang="en-US" b="1">
                <a:solidFill>
                  <a:schemeClr val="dk1"/>
                </a:solidFill>
                <a:latin typeface="Karla"/>
                <a:sym typeface="Outfit ExtraBold"/>
              </a:rPr>
              <a:t>SUB-OBJECTIVE 2 – VALIDATION OF OBTAINED LEAD I ECG SIGNAL</a:t>
            </a:r>
          </a:p>
        </p:txBody>
      </p:sp>
      <p:sp>
        <p:nvSpPr>
          <p:cNvPr id="5" name="Google Shape;826;p40">
            <a:extLst>
              <a:ext uri="{FF2B5EF4-FFF2-40B4-BE49-F238E27FC236}">
                <a16:creationId xmlns:a16="http://schemas.microsoft.com/office/drawing/2014/main" id="{27005DD7-C412-7909-A9F6-8FC6E40C4552}"/>
              </a:ext>
            </a:extLst>
          </p:cNvPr>
          <p:cNvSpPr txBox="1">
            <a:spLocks/>
          </p:cNvSpPr>
          <p:nvPr/>
        </p:nvSpPr>
        <p:spPr>
          <a:xfrm>
            <a:off x="355480" y="912215"/>
            <a:ext cx="7805540" cy="12710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solidFill>
                  <a:schemeClr val="dk1"/>
                </a:solidFill>
                <a:latin typeface="Karla"/>
                <a:sym typeface="Karla"/>
              </a:rPr>
              <a:t>Addressed the impact of noise through filtering techniques.</a:t>
            </a:r>
            <a:endParaRPr lang="en-US" b="1" i="1">
              <a:latin typeface="Aptos" panose="020B0004020202020204" pitchFamily="34" charset="0"/>
              <a:cs typeface="Times New Roman" panose="02020603050405020304" pitchFamily="18" charset="0"/>
            </a:endParaRPr>
          </a:p>
        </p:txBody>
      </p:sp>
      <p:sp>
        <p:nvSpPr>
          <p:cNvPr id="22" name="Google Shape;911;p31">
            <a:extLst>
              <a:ext uri="{FF2B5EF4-FFF2-40B4-BE49-F238E27FC236}">
                <a16:creationId xmlns:a16="http://schemas.microsoft.com/office/drawing/2014/main" id="{DA9D6E21-B45A-9C86-FBAE-2FEDD7B090B7}"/>
              </a:ext>
            </a:extLst>
          </p:cNvPr>
          <p:cNvSpPr txBox="1"/>
          <p:nvPr/>
        </p:nvSpPr>
        <p:spPr>
          <a:xfrm>
            <a:off x="355479" y="3696499"/>
            <a:ext cx="2566427"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 Unfiltered Lead I ECG signal</a:t>
            </a:r>
            <a:endParaRPr lang="en-US" sz="500"/>
          </a:p>
        </p:txBody>
      </p:sp>
      <p:pic>
        <p:nvPicPr>
          <p:cNvPr id="6" name="Picture 5" descr="A picture containing photo, table, person, monitor&#10;&#10;Description automatically generated">
            <a:extLst>
              <a:ext uri="{FF2B5EF4-FFF2-40B4-BE49-F238E27FC236}">
                <a16:creationId xmlns:a16="http://schemas.microsoft.com/office/drawing/2014/main" id="{BB3F797D-8AAC-B4F6-6E37-62F64BD26AF6}"/>
              </a:ext>
            </a:extLst>
          </p:cNvPr>
          <p:cNvPicPr>
            <a:picLocks noChangeAspect="1"/>
          </p:cNvPicPr>
          <p:nvPr/>
        </p:nvPicPr>
        <p:blipFill rotWithShape="1">
          <a:blip r:embed="rId3"/>
          <a:srcRect t="90286" r="71976"/>
          <a:stretch/>
        </p:blipFill>
        <p:spPr>
          <a:xfrm>
            <a:off x="0" y="4863902"/>
            <a:ext cx="1433945" cy="279597"/>
          </a:xfrm>
          <a:prstGeom prst="rect">
            <a:avLst/>
          </a:prstGeom>
        </p:spPr>
      </p:pic>
      <p:sp>
        <p:nvSpPr>
          <p:cNvPr id="9" name="Slide Number Placeholder 5">
            <a:extLst>
              <a:ext uri="{FF2B5EF4-FFF2-40B4-BE49-F238E27FC236}">
                <a16:creationId xmlns:a16="http://schemas.microsoft.com/office/drawing/2014/main" id="{E5B53846-9690-DF3C-0329-C4D4D5A89C44}"/>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11</a:t>
            </a:fld>
            <a:endParaRPr lang="en-US"/>
          </a:p>
        </p:txBody>
      </p:sp>
      <p:sp>
        <p:nvSpPr>
          <p:cNvPr id="11" name="TextBox 10">
            <a:extLst>
              <a:ext uri="{FF2B5EF4-FFF2-40B4-BE49-F238E27FC236}">
                <a16:creationId xmlns:a16="http://schemas.microsoft.com/office/drawing/2014/main" id="{E4451C5E-A7C4-4F53-D5A0-003C0ED1686A}"/>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12" name="Picture 11" descr="A white and black logo&#10;&#10;Description automatically generated">
            <a:extLst>
              <a:ext uri="{FF2B5EF4-FFF2-40B4-BE49-F238E27FC236}">
                <a16:creationId xmlns:a16="http://schemas.microsoft.com/office/drawing/2014/main" id="{219DE5D5-4A91-1CBE-DE18-231D599EB9B9}"/>
              </a:ext>
            </a:extLst>
          </p:cNvPr>
          <p:cNvPicPr>
            <a:picLocks noChangeAspect="1"/>
          </p:cNvPicPr>
          <p:nvPr/>
        </p:nvPicPr>
        <p:blipFill>
          <a:blip r:embed="rId4"/>
          <a:stretch>
            <a:fillRect/>
          </a:stretch>
        </p:blipFill>
        <p:spPr>
          <a:xfrm>
            <a:off x="8690213" y="4698422"/>
            <a:ext cx="458932" cy="458932"/>
          </a:xfrm>
          <a:prstGeom prst="rect">
            <a:avLst/>
          </a:prstGeom>
        </p:spPr>
      </p:pic>
      <p:pic>
        <p:nvPicPr>
          <p:cNvPr id="8" name="Picture 7" descr="A graph of a graph showing a number of blue lines&#10;&#10;Description automatically generated with medium confidence">
            <a:extLst>
              <a:ext uri="{FF2B5EF4-FFF2-40B4-BE49-F238E27FC236}">
                <a16:creationId xmlns:a16="http://schemas.microsoft.com/office/drawing/2014/main" id="{896A3EC5-F143-20B2-DE89-C0C203893772}"/>
              </a:ext>
            </a:extLst>
          </p:cNvPr>
          <p:cNvPicPr>
            <a:picLocks noChangeAspect="1"/>
          </p:cNvPicPr>
          <p:nvPr/>
        </p:nvPicPr>
        <p:blipFill>
          <a:blip r:embed="rId5"/>
          <a:stretch>
            <a:fillRect/>
          </a:stretch>
        </p:blipFill>
        <p:spPr>
          <a:xfrm>
            <a:off x="355479" y="1396295"/>
            <a:ext cx="4007907" cy="2234950"/>
          </a:xfrm>
          <a:prstGeom prst="rect">
            <a:avLst/>
          </a:prstGeom>
        </p:spPr>
      </p:pic>
      <p:pic>
        <p:nvPicPr>
          <p:cNvPr id="10" name="Picture 9" descr="A graph of a graph showing a number of blue lines&#10;&#10;Description automatically generated with medium confidence">
            <a:extLst>
              <a:ext uri="{FF2B5EF4-FFF2-40B4-BE49-F238E27FC236}">
                <a16:creationId xmlns:a16="http://schemas.microsoft.com/office/drawing/2014/main" id="{7CC52136-BCAB-50F3-618F-67741E833F5B}"/>
              </a:ext>
            </a:extLst>
          </p:cNvPr>
          <p:cNvPicPr>
            <a:picLocks noChangeAspect="1"/>
          </p:cNvPicPr>
          <p:nvPr/>
        </p:nvPicPr>
        <p:blipFill>
          <a:blip r:embed="rId6"/>
          <a:stretch>
            <a:fillRect/>
          </a:stretch>
        </p:blipFill>
        <p:spPr>
          <a:xfrm>
            <a:off x="4540346" y="1409765"/>
            <a:ext cx="4007908" cy="2228366"/>
          </a:xfrm>
          <a:prstGeom prst="rect">
            <a:avLst/>
          </a:prstGeom>
        </p:spPr>
      </p:pic>
      <p:sp>
        <p:nvSpPr>
          <p:cNvPr id="13" name="Google Shape;911;p31">
            <a:extLst>
              <a:ext uri="{FF2B5EF4-FFF2-40B4-BE49-F238E27FC236}">
                <a16:creationId xmlns:a16="http://schemas.microsoft.com/office/drawing/2014/main" id="{1D1A6418-40B2-FCD9-62B7-BCCB03456DCC}"/>
              </a:ext>
            </a:extLst>
          </p:cNvPr>
          <p:cNvSpPr txBox="1"/>
          <p:nvPr/>
        </p:nvSpPr>
        <p:spPr>
          <a:xfrm>
            <a:off x="4540346" y="3696498"/>
            <a:ext cx="2566427"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t>
            </a:r>
            <a:r>
              <a:rPr lang="en-US" sz="800">
                <a:latin typeface="Open Sans"/>
                <a:ea typeface="Open Sans"/>
                <a:cs typeface="Open Sans"/>
                <a:sym typeface="Open Sans"/>
              </a:rPr>
              <a:t>b</a:t>
            </a:r>
            <a:r>
              <a:rPr lang="en-US" sz="800" b="0" i="0" u="none" strike="noStrike" cap="none">
                <a:solidFill>
                  <a:srgbClr val="000000"/>
                </a:solidFill>
                <a:latin typeface="Open Sans"/>
                <a:ea typeface="Open Sans"/>
                <a:cs typeface="Open Sans"/>
                <a:sym typeface="Open Sans"/>
              </a:rPr>
              <a:t>) Filtered Lead I ECG signal</a:t>
            </a:r>
            <a:endParaRPr lang="en-US" sz="500"/>
          </a:p>
        </p:txBody>
      </p:sp>
    </p:spTree>
    <p:extLst>
      <p:ext uri="{BB962C8B-B14F-4D97-AF65-F5344CB8AC3E}">
        <p14:creationId xmlns:p14="http://schemas.microsoft.com/office/powerpoint/2010/main" val="699669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73CDD-C27C-3B82-4097-6AAFAE38B9FF}"/>
              </a:ext>
            </a:extLst>
          </p:cNvPr>
          <p:cNvSpPr/>
          <p:nvPr/>
        </p:nvSpPr>
        <p:spPr>
          <a:xfrm>
            <a:off x="214693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3" name="Google Shape;822;p40">
            <a:extLst>
              <a:ext uri="{FF2B5EF4-FFF2-40B4-BE49-F238E27FC236}">
                <a16:creationId xmlns:a16="http://schemas.microsoft.com/office/drawing/2014/main" id="{0DBAAFAA-CD17-C546-92FD-4F5DF409B84F}"/>
              </a:ext>
            </a:extLst>
          </p:cNvPr>
          <p:cNvSpPr txBox="1">
            <a:spLocks noGrp="1"/>
          </p:cNvSpPr>
          <p:nvPr>
            <p:ph type="title"/>
          </p:nvPr>
        </p:nvSpPr>
        <p:spPr>
          <a:xfrm>
            <a:off x="200917" y="17088"/>
            <a:ext cx="5255016" cy="572700"/>
          </a:xfrm>
          <a:prstGeom prst="rect">
            <a:avLst/>
          </a:prstGeom>
        </p:spPr>
        <p:txBody>
          <a:bodyPr spcFirstLastPara="1" wrap="square" lIns="91425" tIns="91425" rIns="91425" bIns="91425" anchor="t" anchorCtr="0">
            <a:noAutofit/>
          </a:bodyPr>
          <a:lstStyle/>
          <a:p>
            <a:pPr marL="0" lvl="0" indent="0">
              <a:buClr>
                <a:srgbClr val="000000"/>
              </a:buClr>
              <a:buFont typeface="Arial"/>
              <a:buNone/>
            </a:pPr>
            <a:r>
              <a:rPr lang="en-US">
                <a:cs typeface="Arial"/>
                <a:sym typeface="Arial"/>
              </a:rPr>
              <a:t>Evidence of Completion</a:t>
            </a:r>
          </a:p>
        </p:txBody>
      </p:sp>
      <p:sp>
        <p:nvSpPr>
          <p:cNvPr id="4" name="Google Shape;825;p40">
            <a:extLst>
              <a:ext uri="{FF2B5EF4-FFF2-40B4-BE49-F238E27FC236}">
                <a16:creationId xmlns:a16="http://schemas.microsoft.com/office/drawing/2014/main" id="{5CF569A8-0E8D-843A-4775-A2CBB0E3AB4F}"/>
              </a:ext>
            </a:extLst>
          </p:cNvPr>
          <p:cNvSpPr txBox="1">
            <a:spLocks/>
          </p:cNvSpPr>
          <p:nvPr/>
        </p:nvSpPr>
        <p:spPr>
          <a:xfrm>
            <a:off x="295712" y="665504"/>
            <a:ext cx="8533328" cy="47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ts val="1680"/>
              </a:lnSpc>
              <a:buSzPts val="2400"/>
            </a:pPr>
            <a:r>
              <a:rPr lang="en-US" b="1">
                <a:solidFill>
                  <a:schemeClr val="dk1"/>
                </a:solidFill>
                <a:latin typeface="Karla"/>
                <a:sym typeface="Outfit ExtraBold"/>
              </a:rPr>
              <a:t>SUB-OBJECTIVE 2 – VALIDATION OF OBTAINED LEAD I ECG SIGNAL</a:t>
            </a:r>
          </a:p>
        </p:txBody>
      </p:sp>
      <p:sp>
        <p:nvSpPr>
          <p:cNvPr id="5" name="Google Shape;826;p40">
            <a:extLst>
              <a:ext uri="{FF2B5EF4-FFF2-40B4-BE49-F238E27FC236}">
                <a16:creationId xmlns:a16="http://schemas.microsoft.com/office/drawing/2014/main" id="{27005DD7-C412-7909-A9F6-8FC6E40C4552}"/>
              </a:ext>
            </a:extLst>
          </p:cNvPr>
          <p:cNvSpPr txBox="1">
            <a:spLocks/>
          </p:cNvSpPr>
          <p:nvPr/>
        </p:nvSpPr>
        <p:spPr>
          <a:xfrm>
            <a:off x="355480" y="912215"/>
            <a:ext cx="3644006" cy="12710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solidFill>
                  <a:schemeClr val="dk1"/>
                </a:solidFill>
                <a:latin typeface="Karla"/>
                <a:sym typeface="Karla"/>
              </a:rPr>
              <a:t>In ECG, </a:t>
            </a:r>
            <a:r>
              <a:rPr lang="en-US"/>
              <a:t>frequency range typically lies between </a:t>
            </a:r>
            <a:r>
              <a:rPr lang="en-US" b="1"/>
              <a:t>0.5 Hz and 40 Hz</a:t>
            </a:r>
          </a:p>
          <a:p>
            <a:pPr marL="285750" indent="-285750">
              <a:buFont typeface="Arial" panose="020B0604020202020204" pitchFamily="34" charset="0"/>
              <a:buChar char="•"/>
            </a:pPr>
            <a:r>
              <a:rPr lang="en-US"/>
              <a:t>Low-frequency components (</a:t>
            </a:r>
            <a:r>
              <a:rPr lang="en-US" b="1"/>
              <a:t>0.5 – 1 Hz</a:t>
            </a:r>
            <a:r>
              <a:rPr lang="en-US"/>
              <a:t>) usually correspond to respiratory interference.</a:t>
            </a:r>
          </a:p>
          <a:p>
            <a:pPr marL="285750" indent="-285750">
              <a:buFont typeface="Arial" panose="020B0604020202020204" pitchFamily="34" charset="0"/>
              <a:buChar char="•"/>
            </a:pPr>
            <a:r>
              <a:rPr lang="en-US"/>
              <a:t>Mid-frequency components (</a:t>
            </a:r>
            <a:r>
              <a:rPr lang="en-US" b="1"/>
              <a:t>1 – 20 Hz</a:t>
            </a:r>
            <a:r>
              <a:rPr lang="en-US"/>
              <a:t>) represent the actual heartbeats (QRS complex and T-wave).</a:t>
            </a:r>
          </a:p>
          <a:p>
            <a:pPr marL="285750" indent="-285750">
              <a:buFont typeface="Arial" panose="020B0604020202020204" pitchFamily="34" charset="0"/>
              <a:buChar char="•"/>
            </a:pPr>
            <a:r>
              <a:rPr lang="en-US"/>
              <a:t>High-frequency components (</a:t>
            </a:r>
            <a:r>
              <a:rPr lang="en-US" b="1"/>
              <a:t>&gt;20 Hz</a:t>
            </a:r>
            <a:r>
              <a:rPr lang="en-US"/>
              <a:t>) represent sharp transitions (spikes).</a:t>
            </a:r>
          </a:p>
          <a:p>
            <a:pPr marL="285750" indent="-285750">
              <a:buFont typeface="Arial" panose="020B0604020202020204" pitchFamily="34" charset="0"/>
              <a:buChar char="•"/>
            </a:pPr>
            <a:r>
              <a:rPr lang="en-US"/>
              <a:t>Main frequency components should lie between </a:t>
            </a:r>
            <a:r>
              <a:rPr lang="en-US" b="1"/>
              <a:t>0.5 Hz and 20 Hz</a:t>
            </a:r>
          </a:p>
          <a:p>
            <a:pPr marL="285750" indent="-285750">
              <a:buFont typeface="Arial" panose="020B0604020202020204" pitchFamily="34" charset="0"/>
              <a:buChar char="•"/>
            </a:pPr>
            <a:r>
              <a:rPr lang="en-US"/>
              <a:t>Frequencies outside</a:t>
            </a:r>
            <a:r>
              <a:rPr lang="en-US" b="1"/>
              <a:t> 40 Hz</a:t>
            </a:r>
            <a:r>
              <a:rPr lang="en-US"/>
              <a:t>, indicate noise due to motion artifacts, power line interference (usually at </a:t>
            </a:r>
            <a:r>
              <a:rPr lang="en-US" b="1"/>
              <a:t>50/60 Hz</a:t>
            </a:r>
            <a:r>
              <a:rPr lang="en-US"/>
              <a:t>),</a:t>
            </a:r>
            <a:r>
              <a:rPr lang="en-US" b="1"/>
              <a:t> </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solidFill>
                <a:schemeClr val="dk1"/>
              </a:solidFill>
              <a:latin typeface="Karla"/>
              <a:sym typeface="Karla"/>
            </a:endParaRPr>
          </a:p>
          <a:p>
            <a:pPr marL="285750" indent="-285750">
              <a:buFont typeface="Arial" panose="020B0604020202020204" pitchFamily="34" charset="0"/>
              <a:buChar char="•"/>
            </a:pPr>
            <a:endParaRPr lang="en-US" b="1" i="1">
              <a:latin typeface="Aptos" panose="020B0004020202020204" pitchFamily="34" charset="0"/>
              <a:cs typeface="Times New Roman" panose="02020603050405020304" pitchFamily="18" charset="0"/>
            </a:endParaRPr>
          </a:p>
        </p:txBody>
      </p:sp>
      <p:sp>
        <p:nvSpPr>
          <p:cNvPr id="22" name="Google Shape;911;p31">
            <a:extLst>
              <a:ext uri="{FF2B5EF4-FFF2-40B4-BE49-F238E27FC236}">
                <a16:creationId xmlns:a16="http://schemas.microsoft.com/office/drawing/2014/main" id="{DA9D6E21-B45A-9C86-FBAE-2FEDD7B090B7}"/>
              </a:ext>
            </a:extLst>
          </p:cNvPr>
          <p:cNvSpPr txBox="1"/>
          <p:nvPr/>
        </p:nvSpPr>
        <p:spPr>
          <a:xfrm>
            <a:off x="3999486" y="4245096"/>
            <a:ext cx="4829554" cy="344710"/>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t>
            </a:r>
            <a:r>
              <a:rPr lang="en-US" sz="800">
                <a:latin typeface="Open Sans"/>
                <a:ea typeface="Open Sans"/>
                <a:cs typeface="Open Sans"/>
                <a:sym typeface="Open Sans"/>
              </a:rPr>
              <a:t>c</a:t>
            </a:r>
            <a:r>
              <a:rPr lang="en-US" sz="800" b="0" i="0" u="none" strike="noStrike" cap="none">
                <a:solidFill>
                  <a:srgbClr val="000000"/>
                </a:solidFill>
                <a:latin typeface="Open Sans"/>
                <a:ea typeface="Open Sans"/>
                <a:cs typeface="Open Sans"/>
                <a:sym typeface="Open Sans"/>
              </a:rPr>
              <a:t>) Frequency spectrum comparison between Lead I obtained from proposed system against Lead I from PTB-XL Dataset</a:t>
            </a:r>
            <a:endParaRPr lang="en-US" sz="500"/>
          </a:p>
        </p:txBody>
      </p:sp>
      <p:pic>
        <p:nvPicPr>
          <p:cNvPr id="6" name="Picture 5" descr="A picture containing photo, table, person, monitor&#10;&#10;Description automatically generated">
            <a:extLst>
              <a:ext uri="{FF2B5EF4-FFF2-40B4-BE49-F238E27FC236}">
                <a16:creationId xmlns:a16="http://schemas.microsoft.com/office/drawing/2014/main" id="{BB3F797D-8AAC-B4F6-6E37-62F64BD26AF6}"/>
              </a:ext>
            </a:extLst>
          </p:cNvPr>
          <p:cNvPicPr>
            <a:picLocks noChangeAspect="1"/>
          </p:cNvPicPr>
          <p:nvPr/>
        </p:nvPicPr>
        <p:blipFill rotWithShape="1">
          <a:blip r:embed="rId3"/>
          <a:srcRect t="90286" r="71976"/>
          <a:stretch/>
        </p:blipFill>
        <p:spPr>
          <a:xfrm>
            <a:off x="0" y="4863902"/>
            <a:ext cx="1433945" cy="279597"/>
          </a:xfrm>
          <a:prstGeom prst="rect">
            <a:avLst/>
          </a:prstGeom>
        </p:spPr>
      </p:pic>
      <p:sp>
        <p:nvSpPr>
          <p:cNvPr id="9" name="Slide Number Placeholder 5">
            <a:extLst>
              <a:ext uri="{FF2B5EF4-FFF2-40B4-BE49-F238E27FC236}">
                <a16:creationId xmlns:a16="http://schemas.microsoft.com/office/drawing/2014/main" id="{E5B53846-9690-DF3C-0329-C4D4D5A89C44}"/>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12</a:t>
            </a:fld>
            <a:endParaRPr lang="en-US"/>
          </a:p>
        </p:txBody>
      </p:sp>
      <p:sp>
        <p:nvSpPr>
          <p:cNvPr id="11" name="TextBox 10">
            <a:extLst>
              <a:ext uri="{FF2B5EF4-FFF2-40B4-BE49-F238E27FC236}">
                <a16:creationId xmlns:a16="http://schemas.microsoft.com/office/drawing/2014/main" id="{E4451C5E-A7C4-4F53-D5A0-003C0ED1686A}"/>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12" name="Picture 11" descr="A white and black logo&#10;&#10;Description automatically generated">
            <a:extLst>
              <a:ext uri="{FF2B5EF4-FFF2-40B4-BE49-F238E27FC236}">
                <a16:creationId xmlns:a16="http://schemas.microsoft.com/office/drawing/2014/main" id="{219DE5D5-4A91-1CBE-DE18-231D599EB9B9}"/>
              </a:ext>
            </a:extLst>
          </p:cNvPr>
          <p:cNvPicPr>
            <a:picLocks noChangeAspect="1"/>
          </p:cNvPicPr>
          <p:nvPr/>
        </p:nvPicPr>
        <p:blipFill>
          <a:blip r:embed="rId4"/>
          <a:stretch>
            <a:fillRect/>
          </a:stretch>
        </p:blipFill>
        <p:spPr>
          <a:xfrm>
            <a:off x="8690213" y="4698422"/>
            <a:ext cx="458932" cy="458932"/>
          </a:xfrm>
          <a:prstGeom prst="rect">
            <a:avLst/>
          </a:prstGeom>
        </p:spPr>
      </p:pic>
      <p:pic>
        <p:nvPicPr>
          <p:cNvPr id="10" name="Picture 9" descr="A comparison of a frequency spectrum&#10;&#10;Description automatically generated">
            <a:extLst>
              <a:ext uri="{FF2B5EF4-FFF2-40B4-BE49-F238E27FC236}">
                <a16:creationId xmlns:a16="http://schemas.microsoft.com/office/drawing/2014/main" id="{EE6F39B6-B22F-D78A-970C-A38E29794174}"/>
              </a:ext>
            </a:extLst>
          </p:cNvPr>
          <p:cNvPicPr>
            <a:picLocks noChangeAspect="1"/>
          </p:cNvPicPr>
          <p:nvPr/>
        </p:nvPicPr>
        <p:blipFill>
          <a:blip r:embed="rId5"/>
          <a:stretch>
            <a:fillRect/>
          </a:stretch>
        </p:blipFill>
        <p:spPr>
          <a:xfrm>
            <a:off x="3999486" y="1292484"/>
            <a:ext cx="4829554" cy="2863372"/>
          </a:xfrm>
          <a:prstGeom prst="rect">
            <a:avLst/>
          </a:prstGeom>
        </p:spPr>
      </p:pic>
      <p:cxnSp>
        <p:nvCxnSpPr>
          <p:cNvPr id="7" name="Straight Connector 6">
            <a:extLst>
              <a:ext uri="{FF2B5EF4-FFF2-40B4-BE49-F238E27FC236}">
                <a16:creationId xmlns:a16="http://schemas.microsoft.com/office/drawing/2014/main" id="{6E4EEEBB-6EB8-8E43-98F5-86B7AB24976B}"/>
              </a:ext>
            </a:extLst>
          </p:cNvPr>
          <p:cNvCxnSpPr>
            <a:cxnSpLocks/>
          </p:cNvCxnSpPr>
          <p:nvPr/>
        </p:nvCxnSpPr>
        <p:spPr>
          <a:xfrm flipV="1">
            <a:off x="4802994" y="1691640"/>
            <a:ext cx="0" cy="2049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CC55AA-E5A6-F54D-F19F-A8EE9B974B64}"/>
              </a:ext>
            </a:extLst>
          </p:cNvPr>
          <p:cNvCxnSpPr>
            <a:cxnSpLocks/>
          </p:cNvCxnSpPr>
          <p:nvPr/>
        </p:nvCxnSpPr>
        <p:spPr>
          <a:xfrm flipV="1">
            <a:off x="4455522" y="1691640"/>
            <a:ext cx="0" cy="2049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EDA815-8C7E-5072-794D-D92304C8303F}"/>
              </a:ext>
            </a:extLst>
          </p:cNvPr>
          <p:cNvCxnSpPr>
            <a:cxnSpLocks/>
          </p:cNvCxnSpPr>
          <p:nvPr/>
        </p:nvCxnSpPr>
        <p:spPr>
          <a:xfrm>
            <a:off x="4455522" y="1691640"/>
            <a:ext cx="3474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16F4CD5-2040-C989-C9CA-3A9B1242D454}"/>
              </a:ext>
            </a:extLst>
          </p:cNvPr>
          <p:cNvCxnSpPr>
            <a:cxnSpLocks/>
          </p:cNvCxnSpPr>
          <p:nvPr/>
        </p:nvCxnSpPr>
        <p:spPr>
          <a:xfrm>
            <a:off x="4455522" y="3741420"/>
            <a:ext cx="34747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AE91EA4-3CD3-1EBE-CF3C-93974370840C}"/>
              </a:ext>
            </a:extLst>
          </p:cNvPr>
          <p:cNvCxnSpPr>
            <a:cxnSpLocks/>
          </p:cNvCxnSpPr>
          <p:nvPr/>
        </p:nvCxnSpPr>
        <p:spPr>
          <a:xfrm flipV="1">
            <a:off x="7226154" y="1699280"/>
            <a:ext cx="0" cy="204978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BC3DC9-783A-AED0-A443-8A00BB5D7ED9}"/>
              </a:ext>
            </a:extLst>
          </p:cNvPr>
          <p:cNvCxnSpPr>
            <a:cxnSpLocks/>
          </p:cNvCxnSpPr>
          <p:nvPr/>
        </p:nvCxnSpPr>
        <p:spPr>
          <a:xfrm flipV="1">
            <a:off x="6878682" y="1699280"/>
            <a:ext cx="0" cy="204978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116F10B-D0A9-6D34-BD0A-40535C4FC13F}"/>
              </a:ext>
            </a:extLst>
          </p:cNvPr>
          <p:cNvCxnSpPr>
            <a:cxnSpLocks/>
          </p:cNvCxnSpPr>
          <p:nvPr/>
        </p:nvCxnSpPr>
        <p:spPr>
          <a:xfrm>
            <a:off x="6878682" y="1699280"/>
            <a:ext cx="347472"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52794D-7B6C-366E-19D9-193C02B605CD}"/>
              </a:ext>
            </a:extLst>
          </p:cNvPr>
          <p:cNvCxnSpPr>
            <a:cxnSpLocks/>
          </p:cNvCxnSpPr>
          <p:nvPr/>
        </p:nvCxnSpPr>
        <p:spPr>
          <a:xfrm>
            <a:off x="6878682" y="3749060"/>
            <a:ext cx="347472"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37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descr="A screenshot of a computer&#10;&#10;Description automatically generated">
            <a:extLst>
              <a:ext uri="{FF2B5EF4-FFF2-40B4-BE49-F238E27FC236}">
                <a16:creationId xmlns:a16="http://schemas.microsoft.com/office/drawing/2014/main" id="{51F041BB-8158-551A-5ADA-2F1BC5A16F1E}"/>
              </a:ext>
            </a:extLst>
          </p:cNvPr>
          <p:cNvPicPr>
            <a:picLocks noChangeAspect="1"/>
          </p:cNvPicPr>
          <p:nvPr/>
        </p:nvPicPr>
        <p:blipFill>
          <a:blip r:embed="rId3"/>
          <a:srcRect l="3887" t="7431" r="5774"/>
          <a:stretch/>
        </p:blipFill>
        <p:spPr>
          <a:xfrm>
            <a:off x="4656841" y="2639146"/>
            <a:ext cx="4033372" cy="1859811"/>
          </a:xfrm>
          <a:prstGeom prst="rect">
            <a:avLst/>
          </a:prstGeom>
        </p:spPr>
      </p:pic>
      <p:sp>
        <p:nvSpPr>
          <p:cNvPr id="2" name="Rectangle 1">
            <a:extLst>
              <a:ext uri="{FF2B5EF4-FFF2-40B4-BE49-F238E27FC236}">
                <a16:creationId xmlns:a16="http://schemas.microsoft.com/office/drawing/2014/main" id="{B3373CDD-C27C-3B82-4097-6AAFAE38B9FF}"/>
              </a:ext>
            </a:extLst>
          </p:cNvPr>
          <p:cNvSpPr/>
          <p:nvPr/>
        </p:nvSpPr>
        <p:spPr>
          <a:xfrm>
            <a:off x="214693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3" name="Google Shape;822;p40">
            <a:extLst>
              <a:ext uri="{FF2B5EF4-FFF2-40B4-BE49-F238E27FC236}">
                <a16:creationId xmlns:a16="http://schemas.microsoft.com/office/drawing/2014/main" id="{0DBAAFAA-CD17-C546-92FD-4F5DF409B84F}"/>
              </a:ext>
            </a:extLst>
          </p:cNvPr>
          <p:cNvSpPr txBox="1">
            <a:spLocks noGrp="1"/>
          </p:cNvSpPr>
          <p:nvPr>
            <p:ph type="title"/>
          </p:nvPr>
        </p:nvSpPr>
        <p:spPr>
          <a:xfrm>
            <a:off x="200917" y="17088"/>
            <a:ext cx="5255016" cy="572700"/>
          </a:xfrm>
          <a:prstGeom prst="rect">
            <a:avLst/>
          </a:prstGeom>
        </p:spPr>
        <p:txBody>
          <a:bodyPr spcFirstLastPara="1" wrap="square" lIns="91425" tIns="91425" rIns="91425" bIns="91425" anchor="t" anchorCtr="0">
            <a:noAutofit/>
          </a:bodyPr>
          <a:lstStyle/>
          <a:p>
            <a:pPr marL="0" lvl="0" indent="0">
              <a:buClr>
                <a:srgbClr val="000000"/>
              </a:buClr>
              <a:buFont typeface="Arial"/>
              <a:buNone/>
            </a:pPr>
            <a:r>
              <a:rPr lang="en-US">
                <a:cs typeface="Arial"/>
                <a:sym typeface="Arial"/>
              </a:rPr>
              <a:t>Evidence of Completion</a:t>
            </a:r>
          </a:p>
        </p:txBody>
      </p:sp>
      <p:sp>
        <p:nvSpPr>
          <p:cNvPr id="4" name="Google Shape;825;p40">
            <a:extLst>
              <a:ext uri="{FF2B5EF4-FFF2-40B4-BE49-F238E27FC236}">
                <a16:creationId xmlns:a16="http://schemas.microsoft.com/office/drawing/2014/main" id="{5CF569A8-0E8D-843A-4775-A2CBB0E3AB4F}"/>
              </a:ext>
            </a:extLst>
          </p:cNvPr>
          <p:cNvSpPr txBox="1">
            <a:spLocks/>
          </p:cNvSpPr>
          <p:nvPr/>
        </p:nvSpPr>
        <p:spPr>
          <a:xfrm>
            <a:off x="295712" y="665504"/>
            <a:ext cx="8533328" cy="47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ts val="1680"/>
              </a:lnSpc>
              <a:buSzPts val="2400"/>
            </a:pPr>
            <a:r>
              <a:rPr lang="en-US" b="1">
                <a:solidFill>
                  <a:schemeClr val="dk1"/>
                </a:solidFill>
                <a:latin typeface="Karla"/>
                <a:sym typeface="Outfit ExtraBold"/>
              </a:rPr>
              <a:t>SUB-OBJECTIVE 2 – VALIDATION OF OBTAINED LEAD I ECG SIGNAL</a:t>
            </a:r>
          </a:p>
        </p:txBody>
      </p:sp>
      <p:sp>
        <p:nvSpPr>
          <p:cNvPr id="5" name="Google Shape;826;p40">
            <a:extLst>
              <a:ext uri="{FF2B5EF4-FFF2-40B4-BE49-F238E27FC236}">
                <a16:creationId xmlns:a16="http://schemas.microsoft.com/office/drawing/2014/main" id="{27005DD7-C412-7909-A9F6-8FC6E40C4552}"/>
              </a:ext>
            </a:extLst>
          </p:cNvPr>
          <p:cNvSpPr txBox="1">
            <a:spLocks/>
          </p:cNvSpPr>
          <p:nvPr/>
        </p:nvSpPr>
        <p:spPr>
          <a:xfrm>
            <a:off x="355480" y="912215"/>
            <a:ext cx="7805540" cy="12710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solidFill>
                  <a:schemeClr val="dk1"/>
                </a:solidFill>
                <a:latin typeface="Karla"/>
                <a:sym typeface="Karla"/>
              </a:rPr>
              <a:t>Conducted validation experiment comparing the obtained Lead I to a ground-truth Lead I ECG signal obtained from a traditional 12-Lead ECG machine.</a:t>
            </a:r>
          </a:p>
          <a:p>
            <a:pPr marL="285750" indent="-285750">
              <a:buFont typeface="Arial" panose="020B0604020202020204" pitchFamily="34" charset="0"/>
              <a:buChar char="•"/>
            </a:pPr>
            <a:endParaRPr lang="en-US" b="1" i="1">
              <a:latin typeface="Aptos" panose="020B0004020202020204" pitchFamily="34" charset="0"/>
              <a:cs typeface="Times New Roman" panose="02020603050405020304" pitchFamily="18" charset="0"/>
            </a:endParaRPr>
          </a:p>
        </p:txBody>
      </p:sp>
      <p:sp>
        <p:nvSpPr>
          <p:cNvPr id="22" name="Google Shape;911;p31">
            <a:extLst>
              <a:ext uri="{FF2B5EF4-FFF2-40B4-BE49-F238E27FC236}">
                <a16:creationId xmlns:a16="http://schemas.microsoft.com/office/drawing/2014/main" id="{DA9D6E21-B45A-9C86-FBAE-2FEDD7B090B7}"/>
              </a:ext>
            </a:extLst>
          </p:cNvPr>
          <p:cNvSpPr txBox="1"/>
          <p:nvPr/>
        </p:nvSpPr>
        <p:spPr>
          <a:xfrm>
            <a:off x="716972" y="3647766"/>
            <a:ext cx="3688067" cy="344710"/>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t>
            </a:r>
            <a:r>
              <a:rPr lang="en-US" sz="800">
                <a:latin typeface="Open Sans"/>
                <a:ea typeface="Open Sans"/>
                <a:cs typeface="Open Sans"/>
                <a:sym typeface="Open Sans"/>
              </a:rPr>
              <a:t>d</a:t>
            </a:r>
            <a:r>
              <a:rPr lang="en-US" sz="800" b="0" i="0" u="none" strike="noStrike" cap="none">
                <a:solidFill>
                  <a:srgbClr val="000000"/>
                </a:solidFill>
                <a:latin typeface="Open Sans"/>
                <a:ea typeface="Open Sans"/>
                <a:cs typeface="Open Sans"/>
                <a:sym typeface="Open Sans"/>
              </a:rPr>
              <a:t>) Simultaneous ECG capturing with proposed system and traditional 12-Lead ECG device</a:t>
            </a:r>
            <a:endParaRPr lang="en-US" sz="500"/>
          </a:p>
        </p:txBody>
      </p:sp>
      <p:pic>
        <p:nvPicPr>
          <p:cNvPr id="6" name="Picture 5" descr="A picture containing photo, table, person, monitor&#10;&#10;Description automatically generated">
            <a:extLst>
              <a:ext uri="{FF2B5EF4-FFF2-40B4-BE49-F238E27FC236}">
                <a16:creationId xmlns:a16="http://schemas.microsoft.com/office/drawing/2014/main" id="{BB3F797D-8AAC-B4F6-6E37-62F64BD26AF6}"/>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9" name="Slide Number Placeholder 5">
            <a:extLst>
              <a:ext uri="{FF2B5EF4-FFF2-40B4-BE49-F238E27FC236}">
                <a16:creationId xmlns:a16="http://schemas.microsoft.com/office/drawing/2014/main" id="{E5B53846-9690-DF3C-0329-C4D4D5A89C44}"/>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13</a:t>
            </a:fld>
            <a:endParaRPr lang="en-US"/>
          </a:p>
        </p:txBody>
      </p:sp>
      <p:sp>
        <p:nvSpPr>
          <p:cNvPr id="11" name="TextBox 10">
            <a:extLst>
              <a:ext uri="{FF2B5EF4-FFF2-40B4-BE49-F238E27FC236}">
                <a16:creationId xmlns:a16="http://schemas.microsoft.com/office/drawing/2014/main" id="{E4451C5E-A7C4-4F53-D5A0-003C0ED1686A}"/>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12" name="Picture 11" descr="A white and black logo&#10;&#10;Description automatically generated">
            <a:extLst>
              <a:ext uri="{FF2B5EF4-FFF2-40B4-BE49-F238E27FC236}">
                <a16:creationId xmlns:a16="http://schemas.microsoft.com/office/drawing/2014/main" id="{219DE5D5-4A91-1CBE-DE18-231D599EB9B9}"/>
              </a:ext>
            </a:extLst>
          </p:cNvPr>
          <p:cNvPicPr>
            <a:picLocks noChangeAspect="1"/>
          </p:cNvPicPr>
          <p:nvPr/>
        </p:nvPicPr>
        <p:blipFill>
          <a:blip r:embed="rId5"/>
          <a:stretch>
            <a:fillRect/>
          </a:stretch>
        </p:blipFill>
        <p:spPr>
          <a:xfrm>
            <a:off x="8690213" y="4698422"/>
            <a:ext cx="458932" cy="458932"/>
          </a:xfrm>
          <a:prstGeom prst="rect">
            <a:avLst/>
          </a:prstGeom>
        </p:spPr>
      </p:pic>
      <p:pic>
        <p:nvPicPr>
          <p:cNvPr id="10" name="Picture 9" descr="A person lying on a bed with wires attached to their stomach&#10;&#10;Description automatically generated">
            <a:extLst>
              <a:ext uri="{FF2B5EF4-FFF2-40B4-BE49-F238E27FC236}">
                <a16:creationId xmlns:a16="http://schemas.microsoft.com/office/drawing/2014/main" id="{9F2E5C55-8797-7E3E-D1A3-79F5C5CCC1EE}"/>
              </a:ext>
            </a:extLst>
          </p:cNvPr>
          <p:cNvPicPr>
            <a:picLocks noChangeAspect="1"/>
          </p:cNvPicPr>
          <p:nvPr/>
        </p:nvPicPr>
        <p:blipFill>
          <a:blip r:embed="rId6"/>
          <a:stretch>
            <a:fillRect/>
          </a:stretch>
        </p:blipFill>
        <p:spPr>
          <a:xfrm>
            <a:off x="716972" y="1536556"/>
            <a:ext cx="3688067" cy="2073936"/>
          </a:xfrm>
          <a:prstGeom prst="rect">
            <a:avLst/>
          </a:prstGeom>
        </p:spPr>
      </p:pic>
      <p:pic>
        <p:nvPicPr>
          <p:cNvPr id="14" name="Picture 13" descr="A graph with a graph on it&#10;&#10;Description automatically generated">
            <a:extLst>
              <a:ext uri="{FF2B5EF4-FFF2-40B4-BE49-F238E27FC236}">
                <a16:creationId xmlns:a16="http://schemas.microsoft.com/office/drawing/2014/main" id="{BE452F31-42A5-3DB8-2032-635DD1AD0EE5}"/>
              </a:ext>
            </a:extLst>
          </p:cNvPr>
          <p:cNvPicPr>
            <a:picLocks noChangeAspect="1"/>
          </p:cNvPicPr>
          <p:nvPr/>
        </p:nvPicPr>
        <p:blipFill>
          <a:blip r:embed="rId7"/>
          <a:srcRect l="2342" t="18742" r="1194" b="35901"/>
          <a:stretch/>
        </p:blipFill>
        <p:spPr>
          <a:xfrm>
            <a:off x="4656841" y="1465154"/>
            <a:ext cx="4033372" cy="1188856"/>
          </a:xfrm>
          <a:prstGeom prst="rect">
            <a:avLst/>
          </a:prstGeom>
        </p:spPr>
      </p:pic>
      <p:sp>
        <p:nvSpPr>
          <p:cNvPr id="17" name="Google Shape;911;p31">
            <a:extLst>
              <a:ext uri="{FF2B5EF4-FFF2-40B4-BE49-F238E27FC236}">
                <a16:creationId xmlns:a16="http://schemas.microsoft.com/office/drawing/2014/main" id="{ED278DA1-C83D-7E2D-07A1-6C3D3D51012B}"/>
              </a:ext>
            </a:extLst>
          </p:cNvPr>
          <p:cNvSpPr txBox="1"/>
          <p:nvPr/>
        </p:nvSpPr>
        <p:spPr>
          <a:xfrm>
            <a:off x="4656841" y="4548393"/>
            <a:ext cx="3688067"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(e) Comparison of obtained Lead I against ground truth</a:t>
            </a:r>
            <a:endParaRPr lang="en-US" sz="500"/>
          </a:p>
        </p:txBody>
      </p:sp>
      <p:sp>
        <p:nvSpPr>
          <p:cNvPr id="19" name="TextBox 18">
            <a:extLst>
              <a:ext uri="{FF2B5EF4-FFF2-40B4-BE49-F238E27FC236}">
                <a16:creationId xmlns:a16="http://schemas.microsoft.com/office/drawing/2014/main" id="{696CCD55-95E2-1784-9BE6-9073B39E7EB5}"/>
              </a:ext>
            </a:extLst>
          </p:cNvPr>
          <p:cNvSpPr txBox="1"/>
          <p:nvPr/>
        </p:nvSpPr>
        <p:spPr>
          <a:xfrm>
            <a:off x="5649859" y="3488536"/>
            <a:ext cx="240772" cy="184666"/>
          </a:xfrm>
          <a:prstGeom prst="rect">
            <a:avLst/>
          </a:prstGeom>
          <a:noFill/>
        </p:spPr>
        <p:txBody>
          <a:bodyPr wrap="none" rtlCol="0">
            <a:spAutoFit/>
          </a:bodyPr>
          <a:lstStyle/>
          <a:p>
            <a:r>
              <a:rPr lang="en-US" sz="600" b="1">
                <a:solidFill>
                  <a:srgbClr val="FF0000"/>
                </a:solidFill>
              </a:rPr>
              <a:t>R</a:t>
            </a:r>
          </a:p>
        </p:txBody>
      </p:sp>
      <p:sp>
        <p:nvSpPr>
          <p:cNvPr id="24" name="TextBox 23">
            <a:extLst>
              <a:ext uri="{FF2B5EF4-FFF2-40B4-BE49-F238E27FC236}">
                <a16:creationId xmlns:a16="http://schemas.microsoft.com/office/drawing/2014/main" id="{DF395127-4332-1156-F28A-C713EF4823BB}"/>
              </a:ext>
            </a:extLst>
          </p:cNvPr>
          <p:cNvSpPr txBox="1"/>
          <p:nvPr/>
        </p:nvSpPr>
        <p:spPr>
          <a:xfrm>
            <a:off x="5513302" y="3221163"/>
            <a:ext cx="510076" cy="276999"/>
          </a:xfrm>
          <a:prstGeom prst="rect">
            <a:avLst/>
          </a:prstGeom>
          <a:noFill/>
        </p:spPr>
        <p:txBody>
          <a:bodyPr wrap="none" rtlCol="0">
            <a:spAutoFit/>
          </a:bodyPr>
          <a:lstStyle/>
          <a:p>
            <a:pPr algn="ctr"/>
            <a:r>
              <a:rPr lang="en-US" sz="600" b="1">
                <a:solidFill>
                  <a:srgbClr val="FF0000"/>
                </a:solidFill>
              </a:rPr>
              <a:t>QRS </a:t>
            </a:r>
            <a:br>
              <a:rPr lang="en-US" sz="600" b="1">
                <a:solidFill>
                  <a:srgbClr val="FF0000"/>
                </a:solidFill>
              </a:rPr>
            </a:br>
            <a:r>
              <a:rPr lang="en-US" sz="600" b="1">
                <a:solidFill>
                  <a:srgbClr val="FF0000"/>
                </a:solidFill>
              </a:rPr>
              <a:t>Complex</a:t>
            </a:r>
          </a:p>
        </p:txBody>
      </p:sp>
      <p:cxnSp>
        <p:nvCxnSpPr>
          <p:cNvPr id="34" name="Straight Connector 33">
            <a:extLst>
              <a:ext uri="{FF2B5EF4-FFF2-40B4-BE49-F238E27FC236}">
                <a16:creationId xmlns:a16="http://schemas.microsoft.com/office/drawing/2014/main" id="{164116CA-5E38-9EFA-E22D-A90D3A5E44EB}"/>
              </a:ext>
            </a:extLst>
          </p:cNvPr>
          <p:cNvCxnSpPr>
            <a:cxnSpLocks/>
          </p:cNvCxnSpPr>
          <p:nvPr/>
        </p:nvCxnSpPr>
        <p:spPr>
          <a:xfrm flipV="1">
            <a:off x="5735854" y="3482340"/>
            <a:ext cx="2006" cy="57171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CA8564-62FC-655C-D3EF-646C86E23AA4}"/>
              </a:ext>
            </a:extLst>
          </p:cNvPr>
          <p:cNvCxnSpPr>
            <a:cxnSpLocks/>
          </p:cNvCxnSpPr>
          <p:nvPr/>
        </p:nvCxnSpPr>
        <p:spPr>
          <a:xfrm flipV="1">
            <a:off x="5798820" y="3482340"/>
            <a:ext cx="0" cy="581963"/>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E072C8-7973-22C1-326B-F48B5E9EF8A2}"/>
              </a:ext>
            </a:extLst>
          </p:cNvPr>
          <p:cNvCxnSpPr>
            <a:cxnSpLocks/>
          </p:cNvCxnSpPr>
          <p:nvPr/>
        </p:nvCxnSpPr>
        <p:spPr>
          <a:xfrm>
            <a:off x="5737860" y="3535680"/>
            <a:ext cx="60960"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5A36004-AD6C-47DD-5950-9BAE9DBE82E8}"/>
              </a:ext>
            </a:extLst>
          </p:cNvPr>
          <p:cNvSpPr txBox="1"/>
          <p:nvPr/>
        </p:nvSpPr>
        <p:spPr>
          <a:xfrm>
            <a:off x="5404600" y="4380948"/>
            <a:ext cx="587020" cy="184666"/>
          </a:xfrm>
          <a:prstGeom prst="rect">
            <a:avLst/>
          </a:prstGeom>
          <a:noFill/>
        </p:spPr>
        <p:txBody>
          <a:bodyPr wrap="none" rtlCol="0">
            <a:spAutoFit/>
          </a:bodyPr>
          <a:lstStyle/>
          <a:p>
            <a:pPr algn="ctr"/>
            <a:r>
              <a:rPr lang="en-US" sz="600" b="1">
                <a:solidFill>
                  <a:srgbClr val="FF0000"/>
                </a:solidFill>
              </a:rPr>
              <a:t>PR Interval</a:t>
            </a:r>
          </a:p>
        </p:txBody>
      </p:sp>
      <p:cxnSp>
        <p:nvCxnSpPr>
          <p:cNvPr id="56" name="Straight Connector 55">
            <a:extLst>
              <a:ext uri="{FF2B5EF4-FFF2-40B4-BE49-F238E27FC236}">
                <a16:creationId xmlns:a16="http://schemas.microsoft.com/office/drawing/2014/main" id="{D3F2D433-DA47-E093-B2AC-7FFE40BED7EE}"/>
              </a:ext>
            </a:extLst>
          </p:cNvPr>
          <p:cNvCxnSpPr>
            <a:cxnSpLocks/>
          </p:cNvCxnSpPr>
          <p:nvPr/>
        </p:nvCxnSpPr>
        <p:spPr>
          <a:xfrm flipV="1">
            <a:off x="5698110" y="4103572"/>
            <a:ext cx="0" cy="31115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AD08E7-C8E4-DE4E-32FB-8ECEDF471027}"/>
              </a:ext>
            </a:extLst>
          </p:cNvPr>
          <p:cNvCxnSpPr>
            <a:cxnSpLocks/>
          </p:cNvCxnSpPr>
          <p:nvPr/>
        </p:nvCxnSpPr>
        <p:spPr>
          <a:xfrm flipV="1">
            <a:off x="5735854" y="4103572"/>
            <a:ext cx="0" cy="31115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8BE04E3-81A9-4CB8-FBAF-98242CA64FC6}"/>
              </a:ext>
            </a:extLst>
          </p:cNvPr>
          <p:cNvCxnSpPr>
            <a:cxnSpLocks/>
          </p:cNvCxnSpPr>
          <p:nvPr/>
        </p:nvCxnSpPr>
        <p:spPr>
          <a:xfrm>
            <a:off x="5698110" y="4380948"/>
            <a:ext cx="37744"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FA103C7-D600-2488-FE0F-EAFBB2EA4291}"/>
              </a:ext>
            </a:extLst>
          </p:cNvPr>
          <p:cNvSpPr txBox="1"/>
          <p:nvPr/>
        </p:nvSpPr>
        <p:spPr>
          <a:xfrm>
            <a:off x="6042772" y="4118611"/>
            <a:ext cx="235962" cy="184666"/>
          </a:xfrm>
          <a:prstGeom prst="rect">
            <a:avLst/>
          </a:prstGeom>
          <a:noFill/>
        </p:spPr>
        <p:txBody>
          <a:bodyPr wrap="none" rtlCol="0">
            <a:spAutoFit/>
          </a:bodyPr>
          <a:lstStyle/>
          <a:p>
            <a:r>
              <a:rPr lang="en-US" sz="600" b="1">
                <a:solidFill>
                  <a:srgbClr val="FF0000"/>
                </a:solidFill>
              </a:rPr>
              <a:t>S</a:t>
            </a:r>
          </a:p>
        </p:txBody>
      </p:sp>
      <p:sp>
        <p:nvSpPr>
          <p:cNvPr id="61" name="TextBox 60">
            <a:extLst>
              <a:ext uri="{FF2B5EF4-FFF2-40B4-BE49-F238E27FC236}">
                <a16:creationId xmlns:a16="http://schemas.microsoft.com/office/drawing/2014/main" id="{10E85C78-7817-4F2A-6FE0-FFFEA274FE3D}"/>
              </a:ext>
            </a:extLst>
          </p:cNvPr>
          <p:cNvSpPr txBox="1"/>
          <p:nvPr/>
        </p:nvSpPr>
        <p:spPr>
          <a:xfrm>
            <a:off x="5941625" y="4064303"/>
            <a:ext cx="243978" cy="184666"/>
          </a:xfrm>
          <a:prstGeom prst="rect">
            <a:avLst/>
          </a:prstGeom>
          <a:noFill/>
        </p:spPr>
        <p:txBody>
          <a:bodyPr wrap="none" rtlCol="0">
            <a:spAutoFit/>
          </a:bodyPr>
          <a:lstStyle/>
          <a:p>
            <a:r>
              <a:rPr lang="en-US" sz="600" b="1">
                <a:solidFill>
                  <a:srgbClr val="FF0000"/>
                </a:solidFill>
              </a:rPr>
              <a:t>Q</a:t>
            </a:r>
          </a:p>
        </p:txBody>
      </p:sp>
      <p:sp>
        <p:nvSpPr>
          <p:cNvPr id="62" name="TextBox 61">
            <a:extLst>
              <a:ext uri="{FF2B5EF4-FFF2-40B4-BE49-F238E27FC236}">
                <a16:creationId xmlns:a16="http://schemas.microsoft.com/office/drawing/2014/main" id="{41052D5E-F717-E01E-9E70-9C187CDEFE60}"/>
              </a:ext>
            </a:extLst>
          </p:cNvPr>
          <p:cNvSpPr txBox="1"/>
          <p:nvPr/>
        </p:nvSpPr>
        <p:spPr>
          <a:xfrm>
            <a:off x="5834421" y="3445475"/>
            <a:ext cx="744435" cy="184666"/>
          </a:xfrm>
          <a:prstGeom prst="rect">
            <a:avLst/>
          </a:prstGeom>
          <a:noFill/>
        </p:spPr>
        <p:txBody>
          <a:bodyPr wrap="square" rtlCol="0">
            <a:spAutoFit/>
          </a:bodyPr>
          <a:lstStyle/>
          <a:p>
            <a:pPr algn="ctr"/>
            <a:r>
              <a:rPr lang="en-US" sz="600" b="1">
                <a:solidFill>
                  <a:srgbClr val="FF0000"/>
                </a:solidFill>
              </a:rPr>
              <a:t>ST Segment</a:t>
            </a:r>
          </a:p>
        </p:txBody>
      </p:sp>
      <p:cxnSp>
        <p:nvCxnSpPr>
          <p:cNvPr id="63" name="Straight Connector 62">
            <a:extLst>
              <a:ext uri="{FF2B5EF4-FFF2-40B4-BE49-F238E27FC236}">
                <a16:creationId xmlns:a16="http://schemas.microsoft.com/office/drawing/2014/main" id="{66823B48-7E73-6C25-CF1F-59C36280CCA8}"/>
              </a:ext>
            </a:extLst>
          </p:cNvPr>
          <p:cNvCxnSpPr>
            <a:cxnSpLocks/>
          </p:cNvCxnSpPr>
          <p:nvPr/>
        </p:nvCxnSpPr>
        <p:spPr>
          <a:xfrm flipV="1">
            <a:off x="6124703" y="3589160"/>
            <a:ext cx="0" cy="4100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5DECC75-28E1-9EE0-30A0-43A1B4E9F26B}"/>
              </a:ext>
            </a:extLst>
          </p:cNvPr>
          <p:cNvCxnSpPr>
            <a:cxnSpLocks/>
          </p:cNvCxnSpPr>
          <p:nvPr/>
        </p:nvCxnSpPr>
        <p:spPr>
          <a:xfrm flipV="1">
            <a:off x="6160753" y="3589160"/>
            <a:ext cx="0" cy="410082"/>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18EB83-7D13-8A9D-1951-B94182E12379}"/>
              </a:ext>
            </a:extLst>
          </p:cNvPr>
          <p:cNvCxnSpPr>
            <a:cxnSpLocks/>
          </p:cNvCxnSpPr>
          <p:nvPr/>
        </p:nvCxnSpPr>
        <p:spPr>
          <a:xfrm>
            <a:off x="6124703" y="3642500"/>
            <a:ext cx="36050"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12FF009-D7F7-C658-4310-08AACC4EF26C}"/>
              </a:ext>
            </a:extLst>
          </p:cNvPr>
          <p:cNvSpPr txBox="1"/>
          <p:nvPr/>
        </p:nvSpPr>
        <p:spPr>
          <a:xfrm>
            <a:off x="6226575" y="2059582"/>
            <a:ext cx="235962" cy="184666"/>
          </a:xfrm>
          <a:prstGeom prst="rect">
            <a:avLst/>
          </a:prstGeom>
          <a:noFill/>
        </p:spPr>
        <p:txBody>
          <a:bodyPr wrap="none" rtlCol="0">
            <a:spAutoFit/>
          </a:bodyPr>
          <a:lstStyle/>
          <a:p>
            <a:r>
              <a:rPr lang="en-US" sz="600" b="1">
                <a:solidFill>
                  <a:srgbClr val="FF0000"/>
                </a:solidFill>
              </a:rPr>
              <a:t>P</a:t>
            </a:r>
          </a:p>
        </p:txBody>
      </p:sp>
      <p:sp>
        <p:nvSpPr>
          <p:cNvPr id="67" name="TextBox 66">
            <a:extLst>
              <a:ext uri="{FF2B5EF4-FFF2-40B4-BE49-F238E27FC236}">
                <a16:creationId xmlns:a16="http://schemas.microsoft.com/office/drawing/2014/main" id="{54A497F0-AC86-0B50-6C3B-BA9EEE0F8E79}"/>
              </a:ext>
            </a:extLst>
          </p:cNvPr>
          <p:cNvSpPr txBox="1"/>
          <p:nvPr/>
        </p:nvSpPr>
        <p:spPr>
          <a:xfrm>
            <a:off x="6363443" y="1806706"/>
            <a:ext cx="240772" cy="184666"/>
          </a:xfrm>
          <a:prstGeom prst="rect">
            <a:avLst/>
          </a:prstGeom>
          <a:noFill/>
        </p:spPr>
        <p:txBody>
          <a:bodyPr wrap="none" rtlCol="0">
            <a:spAutoFit/>
          </a:bodyPr>
          <a:lstStyle/>
          <a:p>
            <a:r>
              <a:rPr lang="en-US" sz="600" b="1">
                <a:solidFill>
                  <a:srgbClr val="FF0000"/>
                </a:solidFill>
              </a:rPr>
              <a:t>R</a:t>
            </a:r>
          </a:p>
        </p:txBody>
      </p:sp>
      <p:sp>
        <p:nvSpPr>
          <p:cNvPr id="69" name="TextBox 68">
            <a:extLst>
              <a:ext uri="{FF2B5EF4-FFF2-40B4-BE49-F238E27FC236}">
                <a16:creationId xmlns:a16="http://schemas.microsoft.com/office/drawing/2014/main" id="{A043D928-33D4-6AEA-F73B-926EF2D9453E}"/>
              </a:ext>
            </a:extLst>
          </p:cNvPr>
          <p:cNvSpPr txBox="1"/>
          <p:nvPr/>
        </p:nvSpPr>
        <p:spPr>
          <a:xfrm>
            <a:off x="6226886" y="1539333"/>
            <a:ext cx="510076" cy="276999"/>
          </a:xfrm>
          <a:prstGeom prst="rect">
            <a:avLst/>
          </a:prstGeom>
          <a:noFill/>
        </p:spPr>
        <p:txBody>
          <a:bodyPr wrap="none" rtlCol="0">
            <a:spAutoFit/>
          </a:bodyPr>
          <a:lstStyle/>
          <a:p>
            <a:pPr algn="ctr"/>
            <a:r>
              <a:rPr lang="en-US" sz="600" b="1">
                <a:solidFill>
                  <a:srgbClr val="FF0000"/>
                </a:solidFill>
              </a:rPr>
              <a:t>QRS </a:t>
            </a:r>
            <a:br>
              <a:rPr lang="en-US" sz="600" b="1">
                <a:solidFill>
                  <a:srgbClr val="FF0000"/>
                </a:solidFill>
              </a:rPr>
            </a:br>
            <a:r>
              <a:rPr lang="en-US" sz="600" b="1">
                <a:solidFill>
                  <a:srgbClr val="FF0000"/>
                </a:solidFill>
              </a:rPr>
              <a:t>Complex</a:t>
            </a:r>
          </a:p>
        </p:txBody>
      </p:sp>
      <p:cxnSp>
        <p:nvCxnSpPr>
          <p:cNvPr id="70" name="Straight Connector 69">
            <a:extLst>
              <a:ext uri="{FF2B5EF4-FFF2-40B4-BE49-F238E27FC236}">
                <a16:creationId xmlns:a16="http://schemas.microsoft.com/office/drawing/2014/main" id="{4767634E-05C6-F0FC-8DB2-1771A95A1D7A}"/>
              </a:ext>
            </a:extLst>
          </p:cNvPr>
          <p:cNvCxnSpPr>
            <a:cxnSpLocks/>
          </p:cNvCxnSpPr>
          <p:nvPr/>
        </p:nvCxnSpPr>
        <p:spPr>
          <a:xfrm flipV="1">
            <a:off x="6451444" y="1800510"/>
            <a:ext cx="0" cy="31115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1C6FBC1-53A0-B1F0-B8BA-7642FBE42FC5}"/>
              </a:ext>
            </a:extLst>
          </p:cNvPr>
          <p:cNvCxnSpPr>
            <a:cxnSpLocks/>
          </p:cNvCxnSpPr>
          <p:nvPr/>
        </p:nvCxnSpPr>
        <p:spPr>
          <a:xfrm flipV="1">
            <a:off x="6512404" y="1800510"/>
            <a:ext cx="0" cy="31115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E212C8A-185D-FDF8-AFC0-3D7F611BE728}"/>
              </a:ext>
            </a:extLst>
          </p:cNvPr>
          <p:cNvCxnSpPr>
            <a:cxnSpLocks/>
          </p:cNvCxnSpPr>
          <p:nvPr/>
        </p:nvCxnSpPr>
        <p:spPr>
          <a:xfrm>
            <a:off x="6451444" y="1853850"/>
            <a:ext cx="60960"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BAFAC65-4462-4A60-D2AB-9F40F4FE1AC4}"/>
              </a:ext>
            </a:extLst>
          </p:cNvPr>
          <p:cNvSpPr txBox="1"/>
          <p:nvPr/>
        </p:nvSpPr>
        <p:spPr>
          <a:xfrm>
            <a:off x="6069865" y="2513539"/>
            <a:ext cx="587020" cy="184666"/>
          </a:xfrm>
          <a:prstGeom prst="rect">
            <a:avLst/>
          </a:prstGeom>
          <a:noFill/>
        </p:spPr>
        <p:txBody>
          <a:bodyPr wrap="none" rtlCol="0">
            <a:spAutoFit/>
          </a:bodyPr>
          <a:lstStyle/>
          <a:p>
            <a:pPr algn="ctr"/>
            <a:r>
              <a:rPr lang="en-US" sz="600" b="1">
                <a:solidFill>
                  <a:srgbClr val="FF0000"/>
                </a:solidFill>
              </a:rPr>
              <a:t>PR Interval</a:t>
            </a:r>
          </a:p>
        </p:txBody>
      </p:sp>
      <p:cxnSp>
        <p:nvCxnSpPr>
          <p:cNvPr id="74" name="Straight Connector 73">
            <a:extLst>
              <a:ext uri="{FF2B5EF4-FFF2-40B4-BE49-F238E27FC236}">
                <a16:creationId xmlns:a16="http://schemas.microsoft.com/office/drawing/2014/main" id="{A8162BCC-7A03-0329-1A6A-9919496D5697}"/>
              </a:ext>
            </a:extLst>
          </p:cNvPr>
          <p:cNvCxnSpPr>
            <a:cxnSpLocks/>
          </p:cNvCxnSpPr>
          <p:nvPr/>
        </p:nvCxnSpPr>
        <p:spPr>
          <a:xfrm flipV="1">
            <a:off x="6278734" y="2214204"/>
            <a:ext cx="0" cy="344089"/>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EEAF3D-C3DE-76D6-033A-B5DE06FCDAE1}"/>
              </a:ext>
            </a:extLst>
          </p:cNvPr>
          <p:cNvCxnSpPr>
            <a:cxnSpLocks/>
          </p:cNvCxnSpPr>
          <p:nvPr/>
        </p:nvCxnSpPr>
        <p:spPr>
          <a:xfrm flipH="1" flipV="1">
            <a:off x="6442780" y="2236809"/>
            <a:ext cx="2619" cy="321484"/>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9DCF154-6299-BA68-37E2-AE31C82FBAAE}"/>
              </a:ext>
            </a:extLst>
          </p:cNvPr>
          <p:cNvCxnSpPr>
            <a:cxnSpLocks/>
          </p:cNvCxnSpPr>
          <p:nvPr/>
        </p:nvCxnSpPr>
        <p:spPr>
          <a:xfrm>
            <a:off x="6278734" y="2525354"/>
            <a:ext cx="169282" cy="1513"/>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F8D8DBE-7765-AAA8-790D-47155022B1BA}"/>
              </a:ext>
            </a:extLst>
          </p:cNvPr>
          <p:cNvSpPr txBox="1"/>
          <p:nvPr/>
        </p:nvSpPr>
        <p:spPr>
          <a:xfrm>
            <a:off x="7419633" y="2214204"/>
            <a:ext cx="235962" cy="184666"/>
          </a:xfrm>
          <a:prstGeom prst="rect">
            <a:avLst/>
          </a:prstGeom>
          <a:noFill/>
        </p:spPr>
        <p:txBody>
          <a:bodyPr wrap="none" rtlCol="0">
            <a:spAutoFit/>
          </a:bodyPr>
          <a:lstStyle/>
          <a:p>
            <a:r>
              <a:rPr lang="en-US" sz="600" b="1">
                <a:solidFill>
                  <a:srgbClr val="FF0000"/>
                </a:solidFill>
              </a:rPr>
              <a:t>S</a:t>
            </a:r>
          </a:p>
        </p:txBody>
      </p:sp>
      <p:sp>
        <p:nvSpPr>
          <p:cNvPr id="78" name="TextBox 77">
            <a:extLst>
              <a:ext uri="{FF2B5EF4-FFF2-40B4-BE49-F238E27FC236}">
                <a16:creationId xmlns:a16="http://schemas.microsoft.com/office/drawing/2014/main" id="{6EE8B6FB-8FA7-D27A-52FC-FB9E1DD8250C}"/>
              </a:ext>
            </a:extLst>
          </p:cNvPr>
          <p:cNvSpPr txBox="1"/>
          <p:nvPr/>
        </p:nvSpPr>
        <p:spPr>
          <a:xfrm>
            <a:off x="7310339" y="2207718"/>
            <a:ext cx="243978" cy="184666"/>
          </a:xfrm>
          <a:prstGeom prst="rect">
            <a:avLst/>
          </a:prstGeom>
          <a:noFill/>
        </p:spPr>
        <p:txBody>
          <a:bodyPr wrap="none" rtlCol="0">
            <a:spAutoFit/>
          </a:bodyPr>
          <a:lstStyle/>
          <a:p>
            <a:r>
              <a:rPr lang="en-US" sz="600" b="1">
                <a:solidFill>
                  <a:srgbClr val="FF0000"/>
                </a:solidFill>
              </a:rPr>
              <a:t>Q</a:t>
            </a:r>
          </a:p>
        </p:txBody>
      </p:sp>
      <p:sp>
        <p:nvSpPr>
          <p:cNvPr id="79" name="TextBox 78">
            <a:extLst>
              <a:ext uri="{FF2B5EF4-FFF2-40B4-BE49-F238E27FC236}">
                <a16:creationId xmlns:a16="http://schemas.microsoft.com/office/drawing/2014/main" id="{85C40448-4B21-47F4-966B-4322F152911A}"/>
              </a:ext>
            </a:extLst>
          </p:cNvPr>
          <p:cNvSpPr txBox="1"/>
          <p:nvPr/>
        </p:nvSpPr>
        <p:spPr>
          <a:xfrm>
            <a:off x="7355438" y="1409250"/>
            <a:ext cx="600313" cy="276999"/>
          </a:xfrm>
          <a:prstGeom prst="rect">
            <a:avLst/>
          </a:prstGeom>
          <a:noFill/>
        </p:spPr>
        <p:txBody>
          <a:bodyPr wrap="square" rtlCol="0">
            <a:spAutoFit/>
          </a:bodyPr>
          <a:lstStyle/>
          <a:p>
            <a:pPr algn="ctr"/>
            <a:r>
              <a:rPr lang="en-US" sz="600" b="1">
                <a:solidFill>
                  <a:srgbClr val="FF0000"/>
                </a:solidFill>
              </a:rPr>
              <a:t>ST Segment</a:t>
            </a:r>
          </a:p>
        </p:txBody>
      </p:sp>
      <p:cxnSp>
        <p:nvCxnSpPr>
          <p:cNvPr id="80" name="Straight Connector 79">
            <a:extLst>
              <a:ext uri="{FF2B5EF4-FFF2-40B4-BE49-F238E27FC236}">
                <a16:creationId xmlns:a16="http://schemas.microsoft.com/office/drawing/2014/main" id="{A19A3F65-F59A-A86A-3C8A-71CFC5502514}"/>
              </a:ext>
            </a:extLst>
          </p:cNvPr>
          <p:cNvCxnSpPr>
            <a:cxnSpLocks/>
          </p:cNvCxnSpPr>
          <p:nvPr/>
        </p:nvCxnSpPr>
        <p:spPr>
          <a:xfrm flipV="1">
            <a:off x="7556755" y="1639358"/>
            <a:ext cx="0" cy="54392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EB32E3B-B4BC-40D6-AF59-27C047892C56}"/>
              </a:ext>
            </a:extLst>
          </p:cNvPr>
          <p:cNvCxnSpPr>
            <a:cxnSpLocks/>
          </p:cNvCxnSpPr>
          <p:nvPr/>
        </p:nvCxnSpPr>
        <p:spPr>
          <a:xfrm flipV="1">
            <a:off x="7708696" y="1639358"/>
            <a:ext cx="0" cy="512557"/>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9CDC53-A09B-8CD9-DB7F-3B2C1991381B}"/>
              </a:ext>
            </a:extLst>
          </p:cNvPr>
          <p:cNvCxnSpPr>
            <a:cxnSpLocks/>
          </p:cNvCxnSpPr>
          <p:nvPr/>
        </p:nvCxnSpPr>
        <p:spPr>
          <a:xfrm>
            <a:off x="7554317" y="1692698"/>
            <a:ext cx="154379"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3C5AA19-4FAC-9898-25E1-0C2AFF8750C5}"/>
              </a:ext>
            </a:extLst>
          </p:cNvPr>
          <p:cNvSpPr txBox="1"/>
          <p:nvPr/>
        </p:nvSpPr>
        <p:spPr>
          <a:xfrm>
            <a:off x="5588850" y="3906909"/>
            <a:ext cx="235962" cy="184666"/>
          </a:xfrm>
          <a:prstGeom prst="rect">
            <a:avLst/>
          </a:prstGeom>
          <a:noFill/>
        </p:spPr>
        <p:txBody>
          <a:bodyPr wrap="none" rtlCol="0">
            <a:spAutoFit/>
          </a:bodyPr>
          <a:lstStyle/>
          <a:p>
            <a:r>
              <a:rPr lang="en-US" sz="600" b="1">
                <a:solidFill>
                  <a:srgbClr val="FF0000"/>
                </a:solidFill>
              </a:rPr>
              <a:t>P</a:t>
            </a:r>
          </a:p>
        </p:txBody>
      </p:sp>
      <p:sp>
        <p:nvSpPr>
          <p:cNvPr id="104" name="TextBox 103">
            <a:extLst>
              <a:ext uri="{FF2B5EF4-FFF2-40B4-BE49-F238E27FC236}">
                <a16:creationId xmlns:a16="http://schemas.microsoft.com/office/drawing/2014/main" id="{B06359EB-2645-2720-2014-5042F0EF693C}"/>
              </a:ext>
            </a:extLst>
          </p:cNvPr>
          <p:cNvSpPr txBox="1"/>
          <p:nvPr/>
        </p:nvSpPr>
        <p:spPr>
          <a:xfrm>
            <a:off x="7655595" y="1991753"/>
            <a:ext cx="231154" cy="184666"/>
          </a:xfrm>
          <a:prstGeom prst="rect">
            <a:avLst/>
          </a:prstGeom>
          <a:noFill/>
        </p:spPr>
        <p:txBody>
          <a:bodyPr wrap="none" rtlCol="0">
            <a:spAutoFit/>
          </a:bodyPr>
          <a:lstStyle/>
          <a:p>
            <a:r>
              <a:rPr lang="en-US" sz="600" b="1">
                <a:solidFill>
                  <a:srgbClr val="FF0000"/>
                </a:solidFill>
              </a:rPr>
              <a:t>T</a:t>
            </a:r>
          </a:p>
        </p:txBody>
      </p:sp>
      <p:pic>
        <p:nvPicPr>
          <p:cNvPr id="8" name="Picture 7">
            <a:extLst>
              <a:ext uri="{FF2B5EF4-FFF2-40B4-BE49-F238E27FC236}">
                <a16:creationId xmlns:a16="http://schemas.microsoft.com/office/drawing/2014/main" id="{E5C2A616-FA7E-01DF-F1C2-D517CDB9643B}"/>
              </a:ext>
            </a:extLst>
          </p:cNvPr>
          <p:cNvPicPr>
            <a:picLocks noChangeAspect="1"/>
          </p:cNvPicPr>
          <p:nvPr/>
        </p:nvPicPr>
        <p:blipFill>
          <a:blip r:embed="rId8"/>
          <a:srcRect/>
          <a:stretch/>
        </p:blipFill>
        <p:spPr>
          <a:xfrm>
            <a:off x="713009" y="1536556"/>
            <a:ext cx="3749261" cy="3015458"/>
          </a:xfrm>
          <a:prstGeom prst="rect">
            <a:avLst/>
          </a:prstGeom>
        </p:spPr>
      </p:pic>
      <p:sp>
        <p:nvSpPr>
          <p:cNvPr id="13" name="Google Shape;911;p31">
            <a:extLst>
              <a:ext uri="{FF2B5EF4-FFF2-40B4-BE49-F238E27FC236}">
                <a16:creationId xmlns:a16="http://schemas.microsoft.com/office/drawing/2014/main" id="{929978CD-DF47-8FAC-A2DE-F7E98E1FC830}"/>
              </a:ext>
            </a:extLst>
          </p:cNvPr>
          <p:cNvSpPr txBox="1"/>
          <p:nvPr/>
        </p:nvSpPr>
        <p:spPr>
          <a:xfrm>
            <a:off x="713009" y="4543197"/>
            <a:ext cx="3688067"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(f) Sample labeled ECG wave</a:t>
            </a:r>
            <a:endParaRPr lang="en-US" sz="500"/>
          </a:p>
        </p:txBody>
      </p:sp>
    </p:spTree>
    <p:extLst>
      <p:ext uri="{BB962C8B-B14F-4D97-AF65-F5344CB8AC3E}">
        <p14:creationId xmlns:p14="http://schemas.microsoft.com/office/powerpoint/2010/main" val="211921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55" grpId="0"/>
      <p:bldP spid="60" grpId="0"/>
      <p:bldP spid="61" grpId="0"/>
      <p:bldP spid="62" grpId="0"/>
      <p:bldP spid="66" grpId="0"/>
      <p:bldP spid="67" grpId="0"/>
      <p:bldP spid="69" grpId="0"/>
      <p:bldP spid="73" grpId="0"/>
      <p:bldP spid="77" grpId="0"/>
      <p:bldP spid="78" grpId="0"/>
      <p:bldP spid="79" grpId="0"/>
      <p:bldP spid="97" grpId="0"/>
      <p:bldP spid="104"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2"/>
          <p:cNvSpPr/>
          <p:nvPr/>
        </p:nvSpPr>
        <p:spPr>
          <a:xfrm>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sz="700"/>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sz="700"/>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sz="700"/>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sz="700"/>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sz="700"/>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sz="700"/>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sz="700"/>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sz="700"/>
            </a:p>
          </p:txBody>
        </p:sp>
      </p:grpSp>
      <p:sp>
        <p:nvSpPr>
          <p:cNvPr id="39" name="TextBox 39"/>
          <p:cNvSpPr txBox="1"/>
          <p:nvPr/>
        </p:nvSpPr>
        <p:spPr>
          <a:xfrm>
            <a:off x="1130198" y="242814"/>
            <a:ext cx="6909560" cy="538609"/>
          </a:xfrm>
          <a:prstGeom prst="rect">
            <a:avLst/>
          </a:prstGeom>
        </p:spPr>
        <p:txBody>
          <a:bodyPr wrap="square" lIns="0" tIns="0" rIns="0" bIns="0" rtlCol="0" anchor="t">
            <a:spAutoFit/>
          </a:bodyPr>
          <a:lstStyle/>
          <a:p>
            <a:pPr algn="ctr"/>
            <a:r>
              <a:rPr lang="en-US" sz="3500">
                <a:solidFill>
                  <a:schemeClr val="dk1"/>
                </a:solidFill>
                <a:latin typeface="Outfit ExtraBold"/>
                <a:sym typeface="Outfit ExtraBold"/>
              </a:rPr>
              <a:t>Completed Sub-Objectives</a:t>
            </a:r>
          </a:p>
        </p:txBody>
      </p:sp>
      <p:sp>
        <p:nvSpPr>
          <p:cNvPr id="43" name="TextBox 43"/>
          <p:cNvSpPr txBox="1"/>
          <p:nvPr/>
        </p:nvSpPr>
        <p:spPr>
          <a:xfrm>
            <a:off x="826527" y="939010"/>
            <a:ext cx="7424684" cy="508537"/>
          </a:xfrm>
          <a:prstGeom prst="rect">
            <a:avLst/>
          </a:prstGeom>
        </p:spPr>
        <p:txBody>
          <a:bodyPr lIns="0" tIns="0" rIns="0" bIns="0" rtlCol="0" anchor="t">
            <a:spAutoFit/>
          </a:bodyPr>
          <a:lstStyle/>
          <a:p>
            <a:pPr>
              <a:lnSpc>
                <a:spcPts val="1680"/>
              </a:lnSpc>
            </a:pPr>
            <a:r>
              <a:rPr lang="en-US" sz="1800" b="1">
                <a:solidFill>
                  <a:schemeClr val="dk1"/>
                </a:solidFill>
                <a:latin typeface="Karla"/>
                <a:sym typeface="Karla"/>
              </a:rPr>
              <a:t>SUB OBJECTIVES:</a:t>
            </a:r>
          </a:p>
          <a:p>
            <a:pPr marL="436880" lvl="1" indent="-285750">
              <a:lnSpc>
                <a:spcPts val="2408"/>
              </a:lnSpc>
              <a:buFont typeface="Wingdings" panose="05000000000000000000" pitchFamily="2" charset="2"/>
              <a:buChar char="Ø"/>
            </a:pPr>
            <a:endParaRPr lang="en-US" sz="1800">
              <a:solidFill>
                <a:schemeClr val="dk1"/>
              </a:solidFill>
              <a:latin typeface="Karla"/>
              <a:sym typeface="Karla"/>
            </a:endParaRPr>
          </a:p>
        </p:txBody>
      </p:sp>
      <p:sp>
        <p:nvSpPr>
          <p:cNvPr id="44" name="Rectangle 43">
            <a:extLst>
              <a:ext uri="{FF2B5EF4-FFF2-40B4-BE49-F238E27FC236}">
                <a16:creationId xmlns:a16="http://schemas.microsoft.com/office/drawing/2014/main" id="{DBB029C9-A220-3307-EA3D-2FBBB262AEBB}"/>
              </a:ext>
            </a:extLst>
          </p:cNvPr>
          <p:cNvSpPr/>
          <p:nvPr/>
        </p:nvSpPr>
        <p:spPr>
          <a:xfrm>
            <a:off x="197548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11" name="Picture 10" descr="A picture containing photo, table, person, monitor&#10;&#10;Description automatically generated">
            <a:extLst>
              <a:ext uri="{FF2B5EF4-FFF2-40B4-BE49-F238E27FC236}">
                <a16:creationId xmlns:a16="http://schemas.microsoft.com/office/drawing/2014/main" id="{EB60B07D-DB10-774A-AEC7-AC5EDCB480A3}"/>
              </a:ext>
            </a:extLst>
          </p:cNvPr>
          <p:cNvPicPr>
            <a:picLocks noChangeAspect="1"/>
          </p:cNvPicPr>
          <p:nvPr/>
        </p:nvPicPr>
        <p:blipFill rotWithShape="1">
          <a:blip r:embed="rId5"/>
          <a:srcRect t="90286" r="71976"/>
          <a:stretch/>
        </p:blipFill>
        <p:spPr>
          <a:xfrm>
            <a:off x="0" y="4863902"/>
            <a:ext cx="1433945" cy="279597"/>
          </a:xfrm>
          <a:prstGeom prst="rect">
            <a:avLst/>
          </a:prstGeom>
        </p:spPr>
      </p:pic>
      <p:sp>
        <p:nvSpPr>
          <p:cNvPr id="12" name="Slide Number Placeholder 5">
            <a:extLst>
              <a:ext uri="{FF2B5EF4-FFF2-40B4-BE49-F238E27FC236}">
                <a16:creationId xmlns:a16="http://schemas.microsoft.com/office/drawing/2014/main" id="{9BEBCE45-E064-F8DC-358D-D5059767E651}"/>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14</a:t>
            </a:fld>
            <a:endParaRPr lang="en-US"/>
          </a:p>
        </p:txBody>
      </p:sp>
      <p:sp>
        <p:nvSpPr>
          <p:cNvPr id="17" name="TextBox 16">
            <a:extLst>
              <a:ext uri="{FF2B5EF4-FFF2-40B4-BE49-F238E27FC236}">
                <a16:creationId xmlns:a16="http://schemas.microsoft.com/office/drawing/2014/main" id="{1EB9F237-37FE-1808-47BC-E00F392CB78D}"/>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18" name="Picture 17" descr="A white and black logo&#10;&#10;Description automatically generated">
            <a:extLst>
              <a:ext uri="{FF2B5EF4-FFF2-40B4-BE49-F238E27FC236}">
                <a16:creationId xmlns:a16="http://schemas.microsoft.com/office/drawing/2014/main" id="{ACB67703-C342-B330-408F-4A2962B78F85}"/>
              </a:ext>
            </a:extLst>
          </p:cNvPr>
          <p:cNvPicPr>
            <a:picLocks noChangeAspect="1"/>
          </p:cNvPicPr>
          <p:nvPr/>
        </p:nvPicPr>
        <p:blipFill>
          <a:blip r:embed="rId6"/>
          <a:stretch>
            <a:fillRect/>
          </a:stretch>
        </p:blipFill>
        <p:spPr>
          <a:xfrm>
            <a:off x="8690213" y="4698422"/>
            <a:ext cx="458932" cy="458932"/>
          </a:xfrm>
          <a:prstGeom prst="rect">
            <a:avLst/>
          </a:prstGeom>
        </p:spPr>
      </p:pic>
      <p:sp>
        <p:nvSpPr>
          <p:cNvPr id="45" name="Google Shape;1161;p53">
            <a:extLst>
              <a:ext uri="{FF2B5EF4-FFF2-40B4-BE49-F238E27FC236}">
                <a16:creationId xmlns:a16="http://schemas.microsoft.com/office/drawing/2014/main" id="{684D38A9-35AE-2CD8-B59D-881B5F78AC6F}"/>
              </a:ext>
            </a:extLst>
          </p:cNvPr>
          <p:cNvSpPr txBox="1">
            <a:spLocks/>
          </p:cNvSpPr>
          <p:nvPr/>
        </p:nvSpPr>
        <p:spPr>
          <a:xfrm>
            <a:off x="1306516" y="1216330"/>
            <a:ext cx="7669418" cy="35368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a:t> </a:t>
            </a:r>
            <a:r>
              <a:rPr lang="en-US" sz="1600" b="1"/>
              <a:t>Lead I ECG Signal acquisition from Palms</a:t>
            </a:r>
          </a:p>
          <a:p>
            <a:pPr marL="285750" indent="-285750">
              <a:buFont typeface="Arial" panose="020B0604020202020204" pitchFamily="34" charset="0"/>
              <a:buChar char="•"/>
            </a:pPr>
            <a:r>
              <a:rPr lang="en-US"/>
              <a:t>Successfully implemented the setup using AD8232 module, Arduino UNO Rev 3 and atmega328p microcontroller.</a:t>
            </a:r>
          </a:p>
          <a:p>
            <a:pPr marL="285750" indent="-285750">
              <a:buFont typeface="Arial" panose="020B0604020202020204" pitchFamily="34" charset="0"/>
              <a:buChar char="•"/>
            </a:pPr>
            <a:r>
              <a:rPr lang="en-US"/>
              <a:t>Lead I ECG successfully extracted from the palms.</a:t>
            </a:r>
          </a:p>
          <a:p>
            <a:endParaRPr lang="en" sz="1800" b="1"/>
          </a:p>
          <a:p>
            <a:r>
              <a:rPr lang="en-US" sz="1600" b="1"/>
              <a:t>Validation of obtained Lead I ECG signal</a:t>
            </a:r>
          </a:p>
          <a:p>
            <a:pPr marL="285750" indent="-285750">
              <a:buFont typeface="Arial" panose="020B0604020202020204" pitchFamily="34" charset="0"/>
              <a:buChar char="•"/>
            </a:pPr>
            <a:r>
              <a:rPr lang="en-US"/>
              <a:t>The collected ECG signal has been validated for quality, ensuring it is ready for further use.</a:t>
            </a:r>
          </a:p>
          <a:p>
            <a:pPr marL="285750" indent="-285750">
              <a:buFont typeface="Arial" panose="020B0604020202020204" pitchFamily="34" charset="0"/>
              <a:buChar char="•"/>
            </a:pPr>
            <a:r>
              <a:rPr lang="en-US"/>
              <a:t>Successfully implemented noise filtering to improve signal quality.</a:t>
            </a:r>
            <a:endParaRPr lang="en" sz="1800" b="1"/>
          </a:p>
        </p:txBody>
      </p:sp>
      <p:grpSp>
        <p:nvGrpSpPr>
          <p:cNvPr id="46" name="Google Shape;1162;p53">
            <a:extLst>
              <a:ext uri="{FF2B5EF4-FFF2-40B4-BE49-F238E27FC236}">
                <a16:creationId xmlns:a16="http://schemas.microsoft.com/office/drawing/2014/main" id="{1254CDC6-5788-588B-27BA-B2BAA73AEEBA}"/>
              </a:ext>
            </a:extLst>
          </p:cNvPr>
          <p:cNvGrpSpPr/>
          <p:nvPr/>
        </p:nvGrpSpPr>
        <p:grpSpPr>
          <a:xfrm>
            <a:off x="867548" y="1218948"/>
            <a:ext cx="427517" cy="427517"/>
            <a:chOff x="2322887" y="1248750"/>
            <a:chExt cx="427517" cy="427517"/>
          </a:xfrm>
        </p:grpSpPr>
        <p:sp>
          <p:nvSpPr>
            <p:cNvPr id="47" name="Google Shape;1163;p53">
              <a:extLst>
                <a:ext uri="{FF2B5EF4-FFF2-40B4-BE49-F238E27FC236}">
                  <a16:creationId xmlns:a16="http://schemas.microsoft.com/office/drawing/2014/main" id="{F0A0618A-1C10-56BC-EB2C-81D1DD91603B}"/>
                </a:ext>
              </a:extLst>
            </p:cNvPr>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1164;p53">
              <a:extLst>
                <a:ext uri="{FF2B5EF4-FFF2-40B4-BE49-F238E27FC236}">
                  <a16:creationId xmlns:a16="http://schemas.microsoft.com/office/drawing/2014/main" id="{FA1DBCA5-5652-5028-28C3-F242B9D91762}"/>
                </a:ext>
              </a:extLst>
            </p:cNvPr>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 name="Google Shape;1162;p53">
            <a:extLst>
              <a:ext uri="{FF2B5EF4-FFF2-40B4-BE49-F238E27FC236}">
                <a16:creationId xmlns:a16="http://schemas.microsoft.com/office/drawing/2014/main" id="{46E5843A-B88D-539A-31C8-D053B5D1012B}"/>
              </a:ext>
            </a:extLst>
          </p:cNvPr>
          <p:cNvGrpSpPr/>
          <p:nvPr/>
        </p:nvGrpSpPr>
        <p:grpSpPr>
          <a:xfrm>
            <a:off x="872294" y="2414732"/>
            <a:ext cx="427517" cy="427517"/>
            <a:chOff x="2322887" y="1248750"/>
            <a:chExt cx="427517" cy="427517"/>
          </a:xfrm>
        </p:grpSpPr>
        <p:sp>
          <p:nvSpPr>
            <p:cNvPr id="53" name="Google Shape;1163;p53">
              <a:extLst>
                <a:ext uri="{FF2B5EF4-FFF2-40B4-BE49-F238E27FC236}">
                  <a16:creationId xmlns:a16="http://schemas.microsoft.com/office/drawing/2014/main" id="{7FF1D529-07EE-5AE7-AE49-DF193225DCF4}"/>
                </a:ext>
              </a:extLst>
            </p:cNvPr>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 name="Google Shape;1164;p53">
              <a:extLst>
                <a:ext uri="{FF2B5EF4-FFF2-40B4-BE49-F238E27FC236}">
                  <a16:creationId xmlns:a16="http://schemas.microsoft.com/office/drawing/2014/main" id="{6505EDF8-366B-4B90-EB86-C11BB67D4DF5}"/>
                </a:ext>
              </a:extLst>
            </p:cNvPr>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950612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15;p39">
            <a:extLst>
              <a:ext uri="{FF2B5EF4-FFF2-40B4-BE49-F238E27FC236}">
                <a16:creationId xmlns:a16="http://schemas.microsoft.com/office/drawing/2014/main" id="{B177E87A-5659-A812-5289-CC1AD88C7785}"/>
              </a:ext>
            </a:extLst>
          </p:cNvPr>
          <p:cNvSpPr txBox="1">
            <a:spLocks/>
          </p:cNvSpPr>
          <p:nvPr/>
        </p:nvSpPr>
        <p:spPr>
          <a:xfrm>
            <a:off x="1351528" y="2355946"/>
            <a:ext cx="6405259" cy="8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pPr algn="l"/>
            <a:r>
              <a:rPr lang="en-US" sz="3200"/>
              <a:t>IT21126888 | Senadheera P.V.P.P</a:t>
            </a:r>
          </a:p>
        </p:txBody>
      </p:sp>
      <p:sp>
        <p:nvSpPr>
          <p:cNvPr id="4" name="Google Shape;817;p39">
            <a:extLst>
              <a:ext uri="{FF2B5EF4-FFF2-40B4-BE49-F238E27FC236}">
                <a16:creationId xmlns:a16="http://schemas.microsoft.com/office/drawing/2014/main" id="{2CDAC206-F4AC-B1E8-0F10-3551BA11D40D}"/>
              </a:ext>
            </a:extLst>
          </p:cNvPr>
          <p:cNvSpPr txBox="1">
            <a:spLocks/>
          </p:cNvSpPr>
          <p:nvPr/>
        </p:nvSpPr>
        <p:spPr>
          <a:xfrm>
            <a:off x="2329313" y="2989950"/>
            <a:ext cx="4485374"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kern="1200">
                <a:solidFill>
                  <a:schemeClr val="tx1">
                    <a:lumMod val="75000"/>
                    <a:lumOff val="25000"/>
                  </a:schemeClr>
                </a:solidFill>
                <a:latin typeface="Cambria" panose="02040503050406030204" pitchFamily="18" charset="0"/>
                <a:ea typeface="+mn-ea"/>
                <a:cs typeface="+mn-cs"/>
              </a:rPr>
              <a:t>Specialization : Software Engineering</a:t>
            </a:r>
            <a:endParaRPr lang="en-US" b="1">
              <a:solidFill>
                <a:schemeClr val="tx1">
                  <a:lumMod val="75000"/>
                  <a:lumOff val="25000"/>
                </a:schemeClr>
              </a:solidFill>
            </a:endParaRPr>
          </a:p>
        </p:txBody>
      </p:sp>
      <p:pic>
        <p:nvPicPr>
          <p:cNvPr id="5" name="Picture 4">
            <a:extLst>
              <a:ext uri="{FF2B5EF4-FFF2-40B4-BE49-F238E27FC236}">
                <a16:creationId xmlns:a16="http://schemas.microsoft.com/office/drawing/2014/main" id="{3D857F12-D0AF-81C1-67C7-D78C782E38F0}"/>
              </a:ext>
            </a:extLst>
          </p:cNvPr>
          <p:cNvPicPr>
            <a:picLocks noChangeAspect="1"/>
          </p:cNvPicPr>
          <p:nvPr/>
        </p:nvPicPr>
        <p:blipFill>
          <a:blip r:embed="rId2"/>
          <a:srcRect l="7285" r="7285"/>
          <a:stretch/>
        </p:blipFill>
        <p:spPr>
          <a:xfrm>
            <a:off x="7406639" y="-10160"/>
            <a:ext cx="1748935" cy="2047203"/>
          </a:xfrm>
          <a:prstGeom prst="rect">
            <a:avLst/>
          </a:prstGeom>
        </p:spPr>
      </p:pic>
      <p:sp>
        <p:nvSpPr>
          <p:cNvPr id="2" name="Rectangle 1">
            <a:extLst>
              <a:ext uri="{FF2B5EF4-FFF2-40B4-BE49-F238E27FC236}">
                <a16:creationId xmlns:a16="http://schemas.microsoft.com/office/drawing/2014/main" id="{3ABFA328-C4A2-CB94-C323-C154671875DC}"/>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0464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a:xfrm>
            <a:off x="929885" y="445025"/>
            <a:ext cx="7679400" cy="572700"/>
          </a:xfrm>
        </p:spPr>
        <p:txBody>
          <a:bodyPr/>
          <a:lstStyle/>
          <a:p>
            <a:r>
              <a:rPr lang="en-US"/>
              <a:t>Research Question &amp; Objectives</a:t>
            </a:r>
          </a:p>
        </p:txBody>
      </p:sp>
      <p:sp>
        <p:nvSpPr>
          <p:cNvPr id="6" name="Subtitle 5">
            <a:extLst>
              <a:ext uri="{FF2B5EF4-FFF2-40B4-BE49-F238E27FC236}">
                <a16:creationId xmlns:a16="http://schemas.microsoft.com/office/drawing/2014/main" id="{BE88803D-3BE7-7504-A4C7-D9B7CAF9CC5C}"/>
              </a:ext>
            </a:extLst>
          </p:cNvPr>
          <p:cNvSpPr>
            <a:spLocks noGrp="1"/>
          </p:cNvSpPr>
          <p:nvPr>
            <p:ph type="subTitle" idx="4"/>
          </p:nvPr>
        </p:nvSpPr>
        <p:spPr>
          <a:xfrm>
            <a:off x="742325" y="2492639"/>
            <a:ext cx="3440649" cy="566928"/>
          </a:xfrm>
        </p:spPr>
        <p:txBody>
          <a:bodyPr/>
          <a:lstStyle/>
          <a:p>
            <a:pPr marL="285750" indent="-285750">
              <a:buFont typeface="Wingdings" panose="05000000000000000000" pitchFamily="2" charset="2"/>
              <a:buChar char="Ø"/>
            </a:pPr>
            <a:r>
              <a:rPr lang="en-US"/>
              <a:t>How to extract 12-lead ECG data from a single ECG lead?</a:t>
            </a:r>
          </a:p>
        </p:txBody>
      </p:sp>
      <p:sp>
        <p:nvSpPr>
          <p:cNvPr id="26" name="Title 4">
            <a:extLst>
              <a:ext uri="{FF2B5EF4-FFF2-40B4-BE49-F238E27FC236}">
                <a16:creationId xmlns:a16="http://schemas.microsoft.com/office/drawing/2014/main" id="{D3212FB3-BEB8-1767-9D55-8C1CA71F1A1B}"/>
              </a:ext>
            </a:extLst>
          </p:cNvPr>
          <p:cNvSpPr txBox="1">
            <a:spLocks/>
          </p:cNvSpPr>
          <p:nvPr/>
        </p:nvSpPr>
        <p:spPr>
          <a:xfrm>
            <a:off x="1177300" y="1540858"/>
            <a:ext cx="2570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pPr algn="l"/>
            <a:r>
              <a:rPr lang="en-US"/>
              <a:t>Research Question</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cxnSp>
        <p:nvCxnSpPr>
          <p:cNvPr id="28" name="Straight Connector 27">
            <a:extLst>
              <a:ext uri="{FF2B5EF4-FFF2-40B4-BE49-F238E27FC236}">
                <a16:creationId xmlns:a16="http://schemas.microsoft.com/office/drawing/2014/main" id="{0D3CF0DC-1C13-1753-E85A-D42C8159BE30}"/>
              </a:ext>
            </a:extLst>
          </p:cNvPr>
          <p:cNvCxnSpPr>
            <a:cxnSpLocks/>
          </p:cNvCxnSpPr>
          <p:nvPr/>
        </p:nvCxnSpPr>
        <p:spPr>
          <a:xfrm flipH="1">
            <a:off x="4564929" y="1203112"/>
            <a:ext cx="7071" cy="3414838"/>
          </a:xfrm>
          <a:prstGeom prst="line">
            <a:avLst/>
          </a:prstGeom>
          <a:ln w="57150">
            <a:solidFill>
              <a:srgbClr val="010440"/>
            </a:solidFill>
          </a:ln>
        </p:spPr>
        <p:style>
          <a:lnRef idx="1">
            <a:schemeClr val="accent1"/>
          </a:lnRef>
          <a:fillRef idx="0">
            <a:schemeClr val="accent1"/>
          </a:fillRef>
          <a:effectRef idx="0">
            <a:schemeClr val="accent1"/>
          </a:effectRef>
          <a:fontRef idx="minor">
            <a:schemeClr val="tx1"/>
          </a:fontRef>
        </p:style>
      </p:cxnSp>
      <p:sp>
        <p:nvSpPr>
          <p:cNvPr id="31" name="Title 4">
            <a:extLst>
              <a:ext uri="{FF2B5EF4-FFF2-40B4-BE49-F238E27FC236}">
                <a16:creationId xmlns:a16="http://schemas.microsoft.com/office/drawing/2014/main" id="{B00E456F-0A34-F078-5702-899C208BE7DF}"/>
              </a:ext>
            </a:extLst>
          </p:cNvPr>
          <p:cNvSpPr txBox="1">
            <a:spLocks/>
          </p:cNvSpPr>
          <p:nvPr/>
        </p:nvSpPr>
        <p:spPr>
          <a:xfrm>
            <a:off x="5502047" y="1540858"/>
            <a:ext cx="2570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pPr algn="l"/>
            <a:r>
              <a:rPr lang="en-US"/>
              <a:t>Specific Objective</a:t>
            </a:r>
          </a:p>
        </p:txBody>
      </p:sp>
      <p:sp>
        <p:nvSpPr>
          <p:cNvPr id="33" name="Subtitle 5">
            <a:extLst>
              <a:ext uri="{FF2B5EF4-FFF2-40B4-BE49-F238E27FC236}">
                <a16:creationId xmlns:a16="http://schemas.microsoft.com/office/drawing/2014/main" id="{79F529B5-B0EC-CB80-1B6B-0A811CF48A41}"/>
              </a:ext>
            </a:extLst>
          </p:cNvPr>
          <p:cNvSpPr txBox="1">
            <a:spLocks/>
          </p:cNvSpPr>
          <p:nvPr/>
        </p:nvSpPr>
        <p:spPr>
          <a:xfrm>
            <a:off x="4769585" y="2492639"/>
            <a:ext cx="4035624" cy="568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buFont typeface="Wingdings" panose="05000000000000000000" pitchFamily="2" charset="2"/>
              <a:buChar char="Ø"/>
            </a:pPr>
            <a:r>
              <a:rPr lang="en-US"/>
              <a:t>Reconstruction of 12-lead ECG from a single lead.</a:t>
            </a:r>
          </a:p>
        </p:txBody>
      </p:sp>
    </p:spTree>
    <p:extLst>
      <p:ext uri="{BB962C8B-B14F-4D97-AF65-F5344CB8AC3E}">
        <p14:creationId xmlns:p14="http://schemas.microsoft.com/office/powerpoint/2010/main" val="1991984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Methodology</a:t>
            </a:r>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3"/>
          <a:srcRect r="4555"/>
          <a:stretch/>
        </p:blipFill>
        <p:spPr>
          <a:xfrm>
            <a:off x="1985029" y="1129016"/>
            <a:ext cx="5173941" cy="3615409"/>
          </a:xfrm>
          <a:prstGeom prst="rect">
            <a:avLst/>
          </a:prstGeom>
          <a:ln>
            <a:noFill/>
          </a:ln>
        </p:spPr>
      </p:pic>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77545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Progress Up to PP1</a:t>
            </a:r>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3"/>
          <a:srcRect/>
          <a:stretch/>
        </p:blipFill>
        <p:spPr>
          <a:xfrm>
            <a:off x="252496" y="1390645"/>
            <a:ext cx="5858693" cy="3014809"/>
          </a:xfrm>
          <a:prstGeom prst="rect">
            <a:avLst/>
          </a:prstGeom>
          <a:ln>
            <a:solidFill>
              <a:schemeClr val="tx1"/>
            </a:solidFill>
          </a:ln>
        </p:spPr>
      </p:pic>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3" name="Subtitle 5">
            <a:extLst>
              <a:ext uri="{FF2B5EF4-FFF2-40B4-BE49-F238E27FC236}">
                <a16:creationId xmlns:a16="http://schemas.microsoft.com/office/drawing/2014/main" id="{948634A8-DE7E-5840-EFFB-D9CFEEC8B761}"/>
              </a:ext>
            </a:extLst>
          </p:cNvPr>
          <p:cNvSpPr txBox="1">
            <a:spLocks/>
          </p:cNvSpPr>
          <p:nvPr/>
        </p:nvSpPr>
        <p:spPr>
          <a:xfrm>
            <a:off x="6320667" y="1812330"/>
            <a:ext cx="2570700" cy="821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nSpc>
                <a:spcPct val="200000"/>
              </a:lnSpc>
              <a:buFont typeface="Arial" panose="020B0604020202020204" pitchFamily="34" charset="0"/>
              <a:buChar char="•"/>
            </a:pPr>
            <a:r>
              <a:rPr lang="en-US"/>
              <a:t>Input Signal: Lead II</a:t>
            </a:r>
          </a:p>
          <a:p>
            <a:pPr>
              <a:lnSpc>
                <a:spcPct val="200000"/>
              </a:lnSpc>
              <a:buFont typeface="Arial" panose="020B0604020202020204" pitchFamily="34" charset="0"/>
              <a:buChar char="•"/>
            </a:pPr>
            <a:r>
              <a:rPr lang="en-US"/>
              <a:t>Similarity (</a:t>
            </a:r>
            <a:r>
              <a:rPr lang="el-GR"/>
              <a:t>ρ)</a:t>
            </a:r>
            <a:r>
              <a:rPr lang="en-US"/>
              <a:t>: 77.52%</a:t>
            </a:r>
          </a:p>
          <a:p>
            <a:pPr>
              <a:lnSpc>
                <a:spcPct val="200000"/>
              </a:lnSpc>
              <a:buFont typeface="Arial" panose="020B0604020202020204" pitchFamily="34" charset="0"/>
              <a:buChar char="•"/>
            </a:pPr>
            <a:r>
              <a:rPr lang="en-US"/>
              <a:t>MSE: 0.0298</a:t>
            </a:r>
            <a:endParaRPr lang="el-GR"/>
          </a:p>
          <a:p>
            <a:pPr>
              <a:buFont typeface="Arial" panose="020B0604020202020204" pitchFamily="34" charset="0"/>
              <a:buChar char="•"/>
            </a:pPr>
            <a:endParaRPr lang="en-US"/>
          </a:p>
        </p:txBody>
      </p:sp>
      <p:sp>
        <p:nvSpPr>
          <p:cNvPr id="4" name="Title 4">
            <a:extLst>
              <a:ext uri="{FF2B5EF4-FFF2-40B4-BE49-F238E27FC236}">
                <a16:creationId xmlns:a16="http://schemas.microsoft.com/office/drawing/2014/main" id="{FBD80D98-0636-2902-1116-2378FC36830B}"/>
              </a:ext>
            </a:extLst>
          </p:cNvPr>
          <p:cNvSpPr txBox="1">
            <a:spLocks/>
          </p:cNvSpPr>
          <p:nvPr/>
        </p:nvSpPr>
        <p:spPr>
          <a:xfrm>
            <a:off x="6320804" y="1284630"/>
            <a:ext cx="2570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pPr algn="l"/>
            <a:r>
              <a:rPr lang="en-US"/>
              <a:t>Model: 1</a:t>
            </a:r>
          </a:p>
        </p:txBody>
      </p:sp>
    </p:spTree>
    <p:extLst>
      <p:ext uri="{BB962C8B-B14F-4D97-AF65-F5344CB8AC3E}">
        <p14:creationId xmlns:p14="http://schemas.microsoft.com/office/powerpoint/2010/main" val="68488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Current Progress</a:t>
            </a:r>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3"/>
          <a:srcRect/>
          <a:stretch/>
        </p:blipFill>
        <p:spPr>
          <a:xfrm>
            <a:off x="212978" y="1413228"/>
            <a:ext cx="5858693" cy="2742830"/>
          </a:xfrm>
          <a:prstGeom prst="rect">
            <a:avLst/>
          </a:prstGeom>
          <a:ln>
            <a:solidFill>
              <a:schemeClr val="tx1"/>
            </a:solidFill>
          </a:ln>
        </p:spPr>
      </p:pic>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3" name="Subtitle 5">
            <a:extLst>
              <a:ext uri="{FF2B5EF4-FFF2-40B4-BE49-F238E27FC236}">
                <a16:creationId xmlns:a16="http://schemas.microsoft.com/office/drawing/2014/main" id="{948634A8-DE7E-5840-EFFB-D9CFEEC8B761}"/>
              </a:ext>
            </a:extLst>
          </p:cNvPr>
          <p:cNvSpPr txBox="1">
            <a:spLocks/>
          </p:cNvSpPr>
          <p:nvPr/>
        </p:nvSpPr>
        <p:spPr>
          <a:xfrm>
            <a:off x="6320667" y="1812330"/>
            <a:ext cx="2570700" cy="821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nSpc>
                <a:spcPct val="200000"/>
              </a:lnSpc>
              <a:buFont typeface="Arial" panose="020B0604020202020204" pitchFamily="34" charset="0"/>
              <a:buChar char="•"/>
            </a:pPr>
            <a:r>
              <a:rPr lang="en-US"/>
              <a:t>Input Signal: Lead II</a:t>
            </a:r>
          </a:p>
          <a:p>
            <a:pPr>
              <a:lnSpc>
                <a:spcPct val="200000"/>
              </a:lnSpc>
              <a:buFont typeface="Arial" panose="020B0604020202020204" pitchFamily="34" charset="0"/>
              <a:buChar char="•"/>
            </a:pPr>
            <a:r>
              <a:rPr lang="en-US"/>
              <a:t>Similarity (</a:t>
            </a:r>
            <a:r>
              <a:rPr lang="el-GR"/>
              <a:t>ρ)</a:t>
            </a:r>
            <a:r>
              <a:rPr lang="en-US"/>
              <a:t>: 87.69%</a:t>
            </a:r>
          </a:p>
          <a:p>
            <a:pPr>
              <a:lnSpc>
                <a:spcPct val="200000"/>
              </a:lnSpc>
              <a:buFont typeface="Arial" panose="020B0604020202020204" pitchFamily="34" charset="0"/>
              <a:buChar char="•"/>
            </a:pPr>
            <a:r>
              <a:rPr lang="en-US"/>
              <a:t>MSE: 0.0158</a:t>
            </a:r>
            <a:endParaRPr lang="el-GR"/>
          </a:p>
          <a:p>
            <a:pPr>
              <a:buFont typeface="Arial" panose="020B0604020202020204" pitchFamily="34" charset="0"/>
              <a:buChar char="•"/>
            </a:pPr>
            <a:endParaRPr lang="en-US"/>
          </a:p>
        </p:txBody>
      </p:sp>
      <p:sp>
        <p:nvSpPr>
          <p:cNvPr id="4" name="Title 4">
            <a:extLst>
              <a:ext uri="{FF2B5EF4-FFF2-40B4-BE49-F238E27FC236}">
                <a16:creationId xmlns:a16="http://schemas.microsoft.com/office/drawing/2014/main" id="{FBD80D98-0636-2902-1116-2378FC36830B}"/>
              </a:ext>
            </a:extLst>
          </p:cNvPr>
          <p:cNvSpPr txBox="1">
            <a:spLocks/>
          </p:cNvSpPr>
          <p:nvPr/>
        </p:nvSpPr>
        <p:spPr>
          <a:xfrm>
            <a:off x="6320804" y="1284630"/>
            <a:ext cx="2570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pPr algn="l"/>
            <a:r>
              <a:rPr lang="en-US"/>
              <a:t>Model: 2</a:t>
            </a:r>
          </a:p>
        </p:txBody>
      </p:sp>
      <p:cxnSp>
        <p:nvCxnSpPr>
          <p:cNvPr id="13" name="Straight Connector 12">
            <a:extLst>
              <a:ext uri="{FF2B5EF4-FFF2-40B4-BE49-F238E27FC236}">
                <a16:creationId xmlns:a16="http://schemas.microsoft.com/office/drawing/2014/main" id="{7AA7B3E9-4685-9CDA-4755-9FEE8A346367}"/>
              </a:ext>
            </a:extLst>
          </p:cNvPr>
          <p:cNvCxnSpPr>
            <a:cxnSpLocks/>
          </p:cNvCxnSpPr>
          <p:nvPr/>
        </p:nvCxnSpPr>
        <p:spPr>
          <a:xfrm flipH="1">
            <a:off x="5151834" y="2120504"/>
            <a:ext cx="598091"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0F849A-9BFB-9AC3-DA4B-DA57A40BE1C8}"/>
              </a:ext>
            </a:extLst>
          </p:cNvPr>
          <p:cNvCxnSpPr>
            <a:cxnSpLocks/>
          </p:cNvCxnSpPr>
          <p:nvPr/>
        </p:nvCxnSpPr>
        <p:spPr>
          <a:xfrm flipV="1">
            <a:off x="5749925" y="1443435"/>
            <a:ext cx="0" cy="69334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CCC74D-F22C-B233-E3F4-B4DA11AE234A}"/>
              </a:ext>
            </a:extLst>
          </p:cNvPr>
          <p:cNvCxnSpPr>
            <a:cxnSpLocks/>
          </p:cNvCxnSpPr>
          <p:nvPr/>
        </p:nvCxnSpPr>
        <p:spPr>
          <a:xfrm flipH="1">
            <a:off x="5153025" y="1443435"/>
            <a:ext cx="596900"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2DC392-BEA0-283B-F1B5-6487CD9A5ED4}"/>
              </a:ext>
            </a:extLst>
          </p:cNvPr>
          <p:cNvCxnSpPr>
            <a:cxnSpLocks/>
          </p:cNvCxnSpPr>
          <p:nvPr/>
        </p:nvCxnSpPr>
        <p:spPr>
          <a:xfrm flipH="1" flipV="1">
            <a:off x="5151834" y="1473598"/>
            <a:ext cx="1191" cy="66317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0" name="Arrow: Up 29">
            <a:extLst>
              <a:ext uri="{FF2B5EF4-FFF2-40B4-BE49-F238E27FC236}">
                <a16:creationId xmlns:a16="http://schemas.microsoft.com/office/drawing/2014/main" id="{220F7117-187E-E7D8-9BD7-C725FE894E2D}"/>
              </a:ext>
            </a:extLst>
          </p:cNvPr>
          <p:cNvSpPr/>
          <p:nvPr/>
        </p:nvSpPr>
        <p:spPr>
          <a:xfrm>
            <a:off x="8634634" y="2492699"/>
            <a:ext cx="104775" cy="203255"/>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Up 30">
            <a:extLst>
              <a:ext uri="{FF2B5EF4-FFF2-40B4-BE49-F238E27FC236}">
                <a16:creationId xmlns:a16="http://schemas.microsoft.com/office/drawing/2014/main" id="{9EE2C9B7-0B3B-4416-5F6B-4D7626093911}"/>
              </a:ext>
            </a:extLst>
          </p:cNvPr>
          <p:cNvSpPr/>
          <p:nvPr/>
        </p:nvSpPr>
        <p:spPr>
          <a:xfrm rot="10800000">
            <a:off x="7904781" y="2896025"/>
            <a:ext cx="104775" cy="203255"/>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18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1830" y="260133"/>
            <a:ext cx="1962720" cy="1788304"/>
            <a:chOff x="0" y="0"/>
            <a:chExt cx="5233920" cy="4768811"/>
          </a:xfrm>
        </p:grpSpPr>
        <p:sp>
          <p:nvSpPr>
            <p:cNvPr id="3" name="Freeform 3"/>
            <p:cNvSpPr/>
            <p:nvPr/>
          </p:nvSpPr>
          <p:spPr>
            <a:xfrm>
              <a:off x="0" y="635"/>
              <a:ext cx="5233162" cy="4767580"/>
            </a:xfrm>
            <a:custGeom>
              <a:avLst/>
              <a:gdLst/>
              <a:ahLst/>
              <a:cxnLst/>
              <a:rect l="l" t="t" r="r" b="b"/>
              <a:pathLst>
                <a:path w="5233162" h="4767580">
                  <a:moveTo>
                    <a:pt x="2616581" y="0"/>
                  </a:moveTo>
                  <a:cubicBezTo>
                    <a:pt x="2006981" y="0"/>
                    <a:pt x="1396873" y="232664"/>
                    <a:pt x="931672" y="698500"/>
                  </a:cubicBezTo>
                  <a:cubicBezTo>
                    <a:pt x="0" y="1628902"/>
                    <a:pt x="0" y="3137916"/>
                    <a:pt x="931672" y="4069715"/>
                  </a:cubicBezTo>
                  <a:cubicBezTo>
                    <a:pt x="1396873" y="4534916"/>
                    <a:pt x="2007108" y="4767580"/>
                    <a:pt x="2616581" y="4767580"/>
                  </a:cubicBezTo>
                  <a:cubicBezTo>
                    <a:pt x="3226816" y="4767580"/>
                    <a:pt x="3836924" y="4534916"/>
                    <a:pt x="4302760" y="4069715"/>
                  </a:cubicBezTo>
                  <a:cubicBezTo>
                    <a:pt x="5233162" y="3138043"/>
                    <a:pt x="5233162" y="1628902"/>
                    <a:pt x="4302760" y="698500"/>
                  </a:cubicBezTo>
                  <a:cubicBezTo>
                    <a:pt x="3836924" y="232664"/>
                    <a:pt x="3226689" y="0"/>
                    <a:pt x="2616581" y="0"/>
                  </a:cubicBezTo>
                  <a:close/>
                </a:path>
              </a:pathLst>
            </a:custGeom>
            <a:solidFill>
              <a:srgbClr val="9E9E9E"/>
            </a:solidFill>
          </p:spPr>
          <p:txBody>
            <a:bodyPr/>
            <a:lstStyle/>
            <a:p>
              <a:endParaRPr lang="en-US"/>
            </a:p>
          </p:txBody>
        </p:sp>
      </p:grpSp>
      <p:sp>
        <p:nvSpPr>
          <p:cNvPr id="6" name="Freeform 6"/>
          <p:cNvSpPr/>
          <p:nvPr/>
        </p:nvSpPr>
        <p:spPr>
          <a:xfrm>
            <a:off x="8123402" y="-2226216"/>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8657881" y="-1691735"/>
            <a:ext cx="2580797" cy="2580608"/>
            <a:chOff x="0" y="0"/>
            <a:chExt cx="6882125" cy="6881621"/>
          </a:xfrm>
        </p:grpSpPr>
        <p:sp>
          <p:nvSpPr>
            <p:cNvPr id="8" name="Freeform 8"/>
            <p:cNvSpPr/>
            <p:nvPr/>
          </p:nvSpPr>
          <p:spPr>
            <a:xfrm>
              <a:off x="0" y="635"/>
              <a:ext cx="6881495" cy="6880987"/>
            </a:xfrm>
            <a:custGeom>
              <a:avLst/>
              <a:gdLst/>
              <a:ahLst/>
              <a:cxnLst/>
              <a:rect l="l" t="t" r="r" b="b"/>
              <a:pathLst>
                <a:path w="6881495" h="6880987">
                  <a:moveTo>
                    <a:pt x="3440684" y="0"/>
                  </a:moveTo>
                  <a:cubicBezTo>
                    <a:pt x="1540637" y="0"/>
                    <a:pt x="0" y="1540002"/>
                    <a:pt x="0" y="3440176"/>
                  </a:cubicBezTo>
                  <a:cubicBezTo>
                    <a:pt x="0" y="5340985"/>
                    <a:pt x="1540637" y="6880987"/>
                    <a:pt x="3440684" y="6880987"/>
                  </a:cubicBezTo>
                  <a:cubicBezTo>
                    <a:pt x="5340731" y="6880987"/>
                    <a:pt x="6881495" y="5340985"/>
                    <a:pt x="6881495" y="3440176"/>
                  </a:cubicBezTo>
                  <a:cubicBezTo>
                    <a:pt x="6881495" y="1540002"/>
                    <a:pt x="5340858" y="0"/>
                    <a:pt x="3440684" y="0"/>
                  </a:cubicBezTo>
                  <a:close/>
                </a:path>
              </a:pathLst>
            </a:custGeom>
            <a:solidFill>
              <a:srgbClr val="A22933"/>
            </a:solidFill>
          </p:spPr>
          <p:txBody>
            <a:bodyPr/>
            <a:lstStyle/>
            <a:p>
              <a:endParaRPr lang="en-US"/>
            </a:p>
          </p:txBody>
        </p:sp>
      </p:grpSp>
      <p:grpSp>
        <p:nvGrpSpPr>
          <p:cNvPr id="9" name="Group 9"/>
          <p:cNvGrpSpPr/>
          <p:nvPr/>
        </p:nvGrpSpPr>
        <p:grpSpPr>
          <a:xfrm>
            <a:off x="-235719" y="-769590"/>
            <a:ext cx="1798415" cy="1638493"/>
            <a:chOff x="0" y="0"/>
            <a:chExt cx="4795773" cy="4369315"/>
          </a:xfrm>
        </p:grpSpPr>
        <p:sp>
          <p:nvSpPr>
            <p:cNvPr id="10" name="Freeform 10"/>
            <p:cNvSpPr/>
            <p:nvPr/>
          </p:nvSpPr>
          <p:spPr>
            <a:xfrm>
              <a:off x="635" y="635"/>
              <a:ext cx="4795012" cy="4368038"/>
            </a:xfrm>
            <a:custGeom>
              <a:avLst/>
              <a:gdLst/>
              <a:ahLst/>
              <a:cxnLst/>
              <a:rect l="l" t="t" r="r" b="b"/>
              <a:pathLst>
                <a:path w="4795012" h="4368038">
                  <a:moveTo>
                    <a:pt x="2396871" y="0"/>
                  </a:moveTo>
                  <a:cubicBezTo>
                    <a:pt x="1838325" y="0"/>
                    <a:pt x="1279017" y="213233"/>
                    <a:pt x="853059" y="639191"/>
                  </a:cubicBezTo>
                  <a:cubicBezTo>
                    <a:pt x="0" y="1492377"/>
                    <a:pt x="0" y="2875788"/>
                    <a:pt x="853059" y="3728847"/>
                  </a:cubicBezTo>
                  <a:cubicBezTo>
                    <a:pt x="1279017" y="4154805"/>
                    <a:pt x="1838198" y="4368038"/>
                    <a:pt x="2396871" y="4368038"/>
                  </a:cubicBezTo>
                  <a:cubicBezTo>
                    <a:pt x="2956179" y="4368038"/>
                    <a:pt x="3515487" y="4154805"/>
                    <a:pt x="3941953" y="3728847"/>
                  </a:cubicBezTo>
                  <a:cubicBezTo>
                    <a:pt x="4795012" y="2875788"/>
                    <a:pt x="4795012" y="1492377"/>
                    <a:pt x="3941953" y="639191"/>
                  </a:cubicBezTo>
                  <a:cubicBezTo>
                    <a:pt x="3515487" y="213233"/>
                    <a:pt x="2956179" y="0"/>
                    <a:pt x="2396871" y="0"/>
                  </a:cubicBezTo>
                  <a:close/>
                </a:path>
              </a:pathLst>
            </a:custGeom>
            <a:solidFill>
              <a:srgbClr val="D93B48"/>
            </a:solidFill>
          </p:spPr>
          <p:txBody>
            <a:bodyPr/>
            <a:lstStyle/>
            <a:p>
              <a:endParaRPr lang="en-US"/>
            </a:p>
          </p:txBody>
        </p:sp>
      </p:grpSp>
      <p:grpSp>
        <p:nvGrpSpPr>
          <p:cNvPr id="11" name="Group 11"/>
          <p:cNvGrpSpPr/>
          <p:nvPr/>
        </p:nvGrpSpPr>
        <p:grpSpPr>
          <a:xfrm>
            <a:off x="306734" y="-274495"/>
            <a:ext cx="709894" cy="645394"/>
            <a:chOff x="0" y="0"/>
            <a:chExt cx="1893051" cy="1721051"/>
          </a:xfrm>
        </p:grpSpPr>
        <p:sp>
          <p:nvSpPr>
            <p:cNvPr id="12" name="Freeform 12"/>
            <p:cNvSpPr/>
            <p:nvPr/>
          </p:nvSpPr>
          <p:spPr>
            <a:xfrm>
              <a:off x="762" y="635"/>
              <a:ext cx="1891665" cy="1720469"/>
            </a:xfrm>
            <a:custGeom>
              <a:avLst/>
              <a:gdLst/>
              <a:ahLst/>
              <a:cxnLst/>
              <a:rect l="l" t="t" r="r" b="b"/>
              <a:pathLst>
                <a:path w="1891665" h="1720469">
                  <a:moveTo>
                    <a:pt x="945134" y="0"/>
                  </a:moveTo>
                  <a:cubicBezTo>
                    <a:pt x="555371" y="0"/>
                    <a:pt x="202184" y="266700"/>
                    <a:pt x="108839" y="663067"/>
                  </a:cubicBezTo>
                  <a:cubicBezTo>
                    <a:pt x="0" y="1124458"/>
                    <a:pt x="286639" y="1587754"/>
                    <a:pt x="748665" y="1697228"/>
                  </a:cubicBezTo>
                  <a:cubicBezTo>
                    <a:pt x="815086" y="1712722"/>
                    <a:pt x="882015" y="1720469"/>
                    <a:pt x="947801" y="1720469"/>
                  </a:cubicBezTo>
                  <a:cubicBezTo>
                    <a:pt x="1336929" y="1720469"/>
                    <a:pt x="1690116" y="1453769"/>
                    <a:pt x="1783461" y="1058037"/>
                  </a:cubicBezTo>
                  <a:cubicBezTo>
                    <a:pt x="1891665" y="595376"/>
                    <a:pt x="1606296" y="132080"/>
                    <a:pt x="1143635" y="23241"/>
                  </a:cubicBezTo>
                  <a:cubicBezTo>
                    <a:pt x="1077214" y="7112"/>
                    <a:pt x="1010793" y="0"/>
                    <a:pt x="945134" y="0"/>
                  </a:cubicBezTo>
                  <a:close/>
                </a:path>
              </a:pathLst>
            </a:custGeom>
            <a:solidFill>
              <a:srgbClr val="A22933"/>
            </a:solidFill>
          </p:spPr>
          <p:txBody>
            <a:bodyPr/>
            <a:lstStyle/>
            <a:p>
              <a:endParaRPr lang="en-US"/>
            </a:p>
          </p:txBody>
        </p:sp>
      </p:grpSp>
      <p:sp>
        <p:nvSpPr>
          <p:cNvPr id="13" name="Freeform 13"/>
          <p:cNvSpPr/>
          <p:nvPr/>
        </p:nvSpPr>
        <p:spPr>
          <a:xfrm>
            <a:off x="-3272479" y="-31175"/>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8600384" y="1248873"/>
            <a:ext cx="1043095" cy="1042633"/>
            <a:chOff x="0" y="0"/>
            <a:chExt cx="2781587" cy="2780355"/>
          </a:xfrm>
        </p:grpSpPr>
        <p:sp>
          <p:nvSpPr>
            <p:cNvPr id="15" name="Freeform 15"/>
            <p:cNvSpPr/>
            <p:nvPr/>
          </p:nvSpPr>
          <p:spPr>
            <a:xfrm>
              <a:off x="635" y="0"/>
              <a:ext cx="2780411" cy="2779649"/>
            </a:xfrm>
            <a:custGeom>
              <a:avLst/>
              <a:gdLst/>
              <a:ahLst/>
              <a:cxnLst/>
              <a:rect l="l" t="t" r="r" b="b"/>
              <a:pathLst>
                <a:path w="2780411" h="2779649">
                  <a:moveTo>
                    <a:pt x="1390523" y="0"/>
                  </a:moveTo>
                  <a:cubicBezTo>
                    <a:pt x="622427" y="0"/>
                    <a:pt x="0" y="622427"/>
                    <a:pt x="0" y="1389888"/>
                  </a:cubicBezTo>
                  <a:cubicBezTo>
                    <a:pt x="0" y="2157349"/>
                    <a:pt x="622427" y="2779649"/>
                    <a:pt x="1390523" y="2779649"/>
                  </a:cubicBezTo>
                  <a:cubicBezTo>
                    <a:pt x="2157984" y="2779649"/>
                    <a:pt x="2780411" y="2157222"/>
                    <a:pt x="2780411" y="1389761"/>
                  </a:cubicBezTo>
                  <a:cubicBezTo>
                    <a:pt x="2780411" y="622300"/>
                    <a:pt x="2157857" y="0"/>
                    <a:pt x="1390523" y="0"/>
                  </a:cubicBezTo>
                  <a:close/>
                </a:path>
              </a:pathLst>
            </a:custGeom>
            <a:solidFill>
              <a:srgbClr val="9E9E9E"/>
            </a:solidFill>
          </p:spPr>
          <p:txBody>
            <a:bodyPr/>
            <a:lstStyle/>
            <a:p>
              <a:endParaRPr lang="en-US"/>
            </a:p>
          </p:txBody>
        </p:sp>
      </p:grpSp>
      <p:grpSp>
        <p:nvGrpSpPr>
          <p:cNvPr id="16" name="Group 16"/>
          <p:cNvGrpSpPr/>
          <p:nvPr/>
        </p:nvGrpSpPr>
        <p:grpSpPr>
          <a:xfrm>
            <a:off x="8768185" y="3404189"/>
            <a:ext cx="749038" cy="680672"/>
            <a:chOff x="0" y="0"/>
            <a:chExt cx="1997435" cy="1815125"/>
          </a:xfrm>
        </p:grpSpPr>
        <p:sp>
          <p:nvSpPr>
            <p:cNvPr id="17" name="Freeform 17"/>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a:p>
          </p:txBody>
        </p:sp>
      </p:grpSp>
      <p:sp>
        <p:nvSpPr>
          <p:cNvPr id="27" name="TextBox 27"/>
          <p:cNvSpPr txBox="1"/>
          <p:nvPr/>
        </p:nvSpPr>
        <p:spPr>
          <a:xfrm>
            <a:off x="850890" y="245846"/>
            <a:ext cx="8151075" cy="602024"/>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4980"/>
              </a:lnSpc>
            </a:pPr>
            <a:r>
              <a:rPr lang="en-US" sz="4150">
                <a:solidFill>
                  <a:srgbClr val="010440"/>
                </a:solidFill>
                <a:latin typeface="Arimo Bold"/>
              </a:rPr>
              <a:t>TEAM MEMBERS </a:t>
            </a:r>
          </a:p>
        </p:txBody>
      </p:sp>
      <p:pic>
        <p:nvPicPr>
          <p:cNvPr id="29" name="Picture 28">
            <a:extLst>
              <a:ext uri="{FF2B5EF4-FFF2-40B4-BE49-F238E27FC236}">
                <a16:creationId xmlns:a16="http://schemas.microsoft.com/office/drawing/2014/main" id="{7F876083-C8C9-158E-F8AB-4728DAFA31FD}"/>
              </a:ext>
            </a:extLst>
          </p:cNvPr>
          <p:cNvPicPr>
            <a:picLocks noChangeAspect="1"/>
          </p:cNvPicPr>
          <p:nvPr/>
        </p:nvPicPr>
        <p:blipFill>
          <a:blip r:embed="rId7"/>
          <a:srcRect l="7285" r="7285"/>
          <a:stretch/>
        </p:blipFill>
        <p:spPr>
          <a:xfrm>
            <a:off x="3060603" y="1272127"/>
            <a:ext cx="1748935" cy="2047203"/>
          </a:xfrm>
          <a:prstGeom prst="rect">
            <a:avLst/>
          </a:prstGeom>
          <a:ln>
            <a:solidFill>
              <a:schemeClr val="tx1"/>
            </a:solidFill>
          </a:ln>
        </p:spPr>
      </p:pic>
      <p:pic>
        <p:nvPicPr>
          <p:cNvPr id="30" name="Picture 29">
            <a:extLst>
              <a:ext uri="{FF2B5EF4-FFF2-40B4-BE49-F238E27FC236}">
                <a16:creationId xmlns:a16="http://schemas.microsoft.com/office/drawing/2014/main" id="{1168894C-32B6-E9EE-62BC-B726DACF183D}"/>
              </a:ext>
            </a:extLst>
          </p:cNvPr>
          <p:cNvPicPr>
            <a:picLocks noChangeAspect="1"/>
          </p:cNvPicPr>
          <p:nvPr/>
        </p:nvPicPr>
        <p:blipFill>
          <a:blip r:embed="rId8"/>
          <a:srcRect t="8" b="8"/>
          <a:stretch/>
        </p:blipFill>
        <p:spPr>
          <a:xfrm>
            <a:off x="5011904" y="1272127"/>
            <a:ext cx="1748935" cy="2047203"/>
          </a:xfrm>
          <a:prstGeom prst="rect">
            <a:avLst/>
          </a:prstGeom>
          <a:ln>
            <a:solidFill>
              <a:schemeClr val="tx1"/>
            </a:solidFill>
          </a:ln>
        </p:spPr>
      </p:pic>
      <p:pic>
        <p:nvPicPr>
          <p:cNvPr id="31" name="Picture 30" descr="A person smiling at the camera&#10;&#10;Description automatically generated">
            <a:extLst>
              <a:ext uri="{FF2B5EF4-FFF2-40B4-BE49-F238E27FC236}">
                <a16:creationId xmlns:a16="http://schemas.microsoft.com/office/drawing/2014/main" id="{1FE1691D-E237-1CBF-CF5E-D876120B5277}"/>
              </a:ext>
            </a:extLst>
          </p:cNvPr>
          <p:cNvPicPr>
            <a:picLocks noChangeAspect="1"/>
          </p:cNvPicPr>
          <p:nvPr/>
        </p:nvPicPr>
        <p:blipFill rotWithShape="1">
          <a:blip r:embed="rId9"/>
          <a:srcRect l="1" r="3518"/>
          <a:stretch/>
        </p:blipFill>
        <p:spPr>
          <a:xfrm>
            <a:off x="6930433" y="1289876"/>
            <a:ext cx="1727448" cy="2043334"/>
          </a:xfrm>
          <a:prstGeom prst="rect">
            <a:avLst/>
          </a:prstGeom>
          <a:ln>
            <a:solidFill>
              <a:schemeClr val="tx1"/>
            </a:solidFill>
          </a:ln>
        </p:spPr>
      </p:pic>
      <p:pic>
        <p:nvPicPr>
          <p:cNvPr id="32" name="Picture 31">
            <a:extLst>
              <a:ext uri="{FF2B5EF4-FFF2-40B4-BE49-F238E27FC236}">
                <a16:creationId xmlns:a16="http://schemas.microsoft.com/office/drawing/2014/main" id="{22BB482D-F22F-4C41-8583-FBEB1BB4CD43}"/>
              </a:ext>
            </a:extLst>
          </p:cNvPr>
          <p:cNvPicPr>
            <a:picLocks noChangeAspect="1"/>
          </p:cNvPicPr>
          <p:nvPr/>
        </p:nvPicPr>
        <p:blipFill rotWithShape="1">
          <a:blip r:embed="rId10"/>
          <a:srcRect t="2658" b="1"/>
          <a:stretch/>
        </p:blipFill>
        <p:spPr>
          <a:xfrm>
            <a:off x="1081137" y="1272973"/>
            <a:ext cx="1777100" cy="2055611"/>
          </a:xfrm>
          <a:prstGeom prst="rect">
            <a:avLst/>
          </a:prstGeom>
          <a:ln>
            <a:solidFill>
              <a:schemeClr val="tx1"/>
            </a:solidFill>
          </a:ln>
        </p:spPr>
      </p:pic>
      <p:sp>
        <p:nvSpPr>
          <p:cNvPr id="36" name="TextBox 35">
            <a:extLst>
              <a:ext uri="{FF2B5EF4-FFF2-40B4-BE49-F238E27FC236}">
                <a16:creationId xmlns:a16="http://schemas.microsoft.com/office/drawing/2014/main" id="{57FE3714-43D6-0E54-73FE-F9BFF8C0C9ED}"/>
              </a:ext>
            </a:extLst>
          </p:cNvPr>
          <p:cNvSpPr txBox="1"/>
          <p:nvPr/>
        </p:nvSpPr>
        <p:spPr>
          <a:xfrm>
            <a:off x="993192" y="3364908"/>
            <a:ext cx="1748935" cy="751360"/>
          </a:xfrm>
          <a:prstGeom prst="rect">
            <a:avLst/>
          </a:prstGeom>
          <a:noFill/>
        </p:spPr>
        <p:txBody>
          <a:bodyPr wrap="square">
            <a:spAutoFit/>
          </a:bodyPr>
          <a:lstStyle/>
          <a:p>
            <a:pPr algn="ctr">
              <a:lnSpc>
                <a:spcPts val="2800"/>
              </a:lnSpc>
              <a:defRPr/>
            </a:pPr>
            <a:r>
              <a:rPr lang="en-US" sz="1400" err="1">
                <a:solidFill>
                  <a:srgbClr val="000000"/>
                </a:solidFill>
                <a:latin typeface="Arial"/>
              </a:rPr>
              <a:t>Vihansa</a:t>
            </a:r>
            <a:r>
              <a:rPr lang="en-US" sz="1400">
                <a:solidFill>
                  <a:srgbClr val="000000"/>
                </a:solidFill>
                <a:latin typeface="Arial"/>
              </a:rPr>
              <a:t> S.A.S</a:t>
            </a:r>
          </a:p>
          <a:p>
            <a:pPr algn="ctr">
              <a:lnSpc>
                <a:spcPts val="2800"/>
              </a:lnSpc>
              <a:defRPr/>
            </a:pPr>
            <a:r>
              <a:rPr lang="en-US" sz="1100"/>
              <a:t>IT21134180</a:t>
            </a:r>
            <a:endParaRPr lang="en-US" sz="1050"/>
          </a:p>
        </p:txBody>
      </p:sp>
      <p:sp>
        <p:nvSpPr>
          <p:cNvPr id="37" name="TextBox 36">
            <a:extLst>
              <a:ext uri="{FF2B5EF4-FFF2-40B4-BE49-F238E27FC236}">
                <a16:creationId xmlns:a16="http://schemas.microsoft.com/office/drawing/2014/main" id="{F1F4F3F7-F833-EADC-8306-F5FDECBA64BC}"/>
              </a:ext>
            </a:extLst>
          </p:cNvPr>
          <p:cNvSpPr txBox="1"/>
          <p:nvPr/>
        </p:nvSpPr>
        <p:spPr>
          <a:xfrm>
            <a:off x="3060602" y="3404189"/>
            <a:ext cx="1891476" cy="752835"/>
          </a:xfrm>
          <a:prstGeom prst="rect">
            <a:avLst/>
          </a:prstGeom>
          <a:noFill/>
        </p:spPr>
        <p:txBody>
          <a:bodyPr wrap="square">
            <a:spAutoFit/>
          </a:bodyPr>
          <a:lstStyle/>
          <a:p>
            <a:pPr algn="ctr">
              <a:lnSpc>
                <a:spcPts val="2800"/>
              </a:lnSpc>
              <a:defRPr/>
            </a:pPr>
            <a:r>
              <a:rPr lang="en-US" sz="1400" err="1">
                <a:solidFill>
                  <a:srgbClr val="000000"/>
                </a:solidFill>
                <a:latin typeface="Arial"/>
              </a:rPr>
              <a:t>Senadheera</a:t>
            </a:r>
            <a:r>
              <a:rPr lang="en-US" sz="1400">
                <a:solidFill>
                  <a:srgbClr val="000000"/>
                </a:solidFill>
                <a:latin typeface="Arial"/>
              </a:rPr>
              <a:t> P.V.P.P</a:t>
            </a:r>
          </a:p>
          <a:p>
            <a:pPr algn="ctr">
              <a:lnSpc>
                <a:spcPts val="2800"/>
              </a:lnSpc>
              <a:defRPr/>
            </a:pPr>
            <a:r>
              <a:rPr lang="en-US" sz="1100"/>
              <a:t>IT21126888</a:t>
            </a:r>
          </a:p>
        </p:txBody>
      </p:sp>
      <p:sp>
        <p:nvSpPr>
          <p:cNvPr id="38" name="TextBox 37">
            <a:extLst>
              <a:ext uri="{FF2B5EF4-FFF2-40B4-BE49-F238E27FC236}">
                <a16:creationId xmlns:a16="http://schemas.microsoft.com/office/drawing/2014/main" id="{72B8D87D-DE9C-DABF-54A7-E78B6F7732E5}"/>
              </a:ext>
            </a:extLst>
          </p:cNvPr>
          <p:cNvSpPr txBox="1"/>
          <p:nvPr/>
        </p:nvSpPr>
        <p:spPr>
          <a:xfrm>
            <a:off x="4952078" y="3404189"/>
            <a:ext cx="1748935" cy="752835"/>
          </a:xfrm>
          <a:prstGeom prst="rect">
            <a:avLst/>
          </a:prstGeom>
          <a:noFill/>
        </p:spPr>
        <p:txBody>
          <a:bodyPr wrap="square">
            <a:spAutoFit/>
          </a:bodyPr>
          <a:lstStyle/>
          <a:p>
            <a:pPr algn="ctr">
              <a:lnSpc>
                <a:spcPts val="2800"/>
              </a:lnSpc>
              <a:defRPr/>
            </a:pPr>
            <a:r>
              <a:rPr lang="en-US" sz="1400">
                <a:solidFill>
                  <a:srgbClr val="000000"/>
                </a:solidFill>
                <a:latin typeface="Arial"/>
              </a:rPr>
              <a:t>Wijeratne D.M.S.D</a:t>
            </a:r>
          </a:p>
          <a:p>
            <a:pPr algn="ctr">
              <a:lnSpc>
                <a:spcPts val="2800"/>
              </a:lnSpc>
              <a:defRPr/>
            </a:pPr>
            <a:r>
              <a:rPr lang="en-US" sz="1100"/>
              <a:t>IT21138386</a:t>
            </a:r>
          </a:p>
        </p:txBody>
      </p:sp>
      <p:sp>
        <p:nvSpPr>
          <p:cNvPr id="39" name="TextBox 38">
            <a:extLst>
              <a:ext uri="{FF2B5EF4-FFF2-40B4-BE49-F238E27FC236}">
                <a16:creationId xmlns:a16="http://schemas.microsoft.com/office/drawing/2014/main" id="{F686A288-1AAB-6685-9CAC-6754F59947C4}"/>
              </a:ext>
            </a:extLst>
          </p:cNvPr>
          <p:cNvSpPr txBox="1"/>
          <p:nvPr/>
        </p:nvSpPr>
        <p:spPr>
          <a:xfrm>
            <a:off x="6860250" y="3394687"/>
            <a:ext cx="1748935" cy="752835"/>
          </a:xfrm>
          <a:prstGeom prst="rect">
            <a:avLst/>
          </a:prstGeom>
          <a:noFill/>
        </p:spPr>
        <p:txBody>
          <a:bodyPr wrap="square">
            <a:spAutoFit/>
          </a:bodyPr>
          <a:lstStyle/>
          <a:p>
            <a:pPr algn="ctr">
              <a:lnSpc>
                <a:spcPts val="2800"/>
              </a:lnSpc>
              <a:defRPr/>
            </a:pPr>
            <a:r>
              <a:rPr lang="en-US" sz="1400">
                <a:solidFill>
                  <a:srgbClr val="000000"/>
                </a:solidFill>
                <a:latin typeface="Arial"/>
              </a:rPr>
              <a:t>Christy H.M</a:t>
            </a:r>
          </a:p>
          <a:p>
            <a:pPr algn="ctr">
              <a:lnSpc>
                <a:spcPts val="2800"/>
              </a:lnSpc>
              <a:defRPr/>
            </a:pPr>
            <a:r>
              <a:rPr lang="en-US" sz="1100"/>
              <a:t>IT21127946</a:t>
            </a:r>
          </a:p>
        </p:txBody>
      </p:sp>
      <p:pic>
        <p:nvPicPr>
          <p:cNvPr id="35" name="Picture 34" descr="A picture containing photo, table, person, monitor&#10;&#10;Description automatically generated">
            <a:extLst>
              <a:ext uri="{FF2B5EF4-FFF2-40B4-BE49-F238E27FC236}">
                <a16:creationId xmlns:a16="http://schemas.microsoft.com/office/drawing/2014/main" id="{84671609-6B0D-BDE4-66B0-8D0477DEA126}"/>
              </a:ext>
            </a:extLst>
          </p:cNvPr>
          <p:cNvPicPr>
            <a:picLocks noChangeAspect="1"/>
          </p:cNvPicPr>
          <p:nvPr/>
        </p:nvPicPr>
        <p:blipFill rotWithShape="1">
          <a:blip r:embed="rId11"/>
          <a:srcRect t="90286" r="71976"/>
          <a:stretch/>
        </p:blipFill>
        <p:spPr>
          <a:xfrm>
            <a:off x="0" y="4863902"/>
            <a:ext cx="1433945" cy="279597"/>
          </a:xfrm>
          <a:prstGeom prst="rect">
            <a:avLst/>
          </a:prstGeom>
        </p:spPr>
      </p:pic>
      <p:sp>
        <p:nvSpPr>
          <p:cNvPr id="40" name="Slide Number Placeholder 5">
            <a:extLst>
              <a:ext uri="{FF2B5EF4-FFF2-40B4-BE49-F238E27FC236}">
                <a16:creationId xmlns:a16="http://schemas.microsoft.com/office/drawing/2014/main" id="{A9C52AF9-8137-C11F-F200-929FC37E2B75}"/>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2</a:t>
            </a:fld>
            <a:endParaRPr lang="en-US"/>
          </a:p>
        </p:txBody>
      </p:sp>
      <p:sp>
        <p:nvSpPr>
          <p:cNvPr id="41" name="TextBox 40">
            <a:extLst>
              <a:ext uri="{FF2B5EF4-FFF2-40B4-BE49-F238E27FC236}">
                <a16:creationId xmlns:a16="http://schemas.microsoft.com/office/drawing/2014/main" id="{9781F8E1-4A3D-ADA8-CD37-7208384A1CA6}"/>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42" name="Picture 41" descr="A white and black logo&#10;&#10;Description automatically generated">
            <a:extLst>
              <a:ext uri="{FF2B5EF4-FFF2-40B4-BE49-F238E27FC236}">
                <a16:creationId xmlns:a16="http://schemas.microsoft.com/office/drawing/2014/main" id="{226FBFF4-98A9-C1FC-E468-E94F6C4BD4A8}"/>
              </a:ext>
            </a:extLst>
          </p:cNvPr>
          <p:cNvPicPr>
            <a:picLocks noChangeAspect="1"/>
          </p:cNvPicPr>
          <p:nvPr/>
        </p:nvPicPr>
        <p:blipFill>
          <a:blip r:embed="rId12"/>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1515624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Current Progress Cont.</a:t>
            </a:r>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3"/>
          <a:srcRect/>
          <a:stretch/>
        </p:blipFill>
        <p:spPr>
          <a:xfrm>
            <a:off x="212978" y="1443429"/>
            <a:ext cx="5858693" cy="2682427"/>
          </a:xfrm>
          <a:prstGeom prst="rect">
            <a:avLst/>
          </a:prstGeom>
          <a:ln>
            <a:solidFill>
              <a:schemeClr val="tx1"/>
            </a:solidFill>
          </a:ln>
        </p:spPr>
      </p:pic>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3" name="Subtitle 5">
            <a:extLst>
              <a:ext uri="{FF2B5EF4-FFF2-40B4-BE49-F238E27FC236}">
                <a16:creationId xmlns:a16="http://schemas.microsoft.com/office/drawing/2014/main" id="{948634A8-DE7E-5840-EFFB-D9CFEEC8B761}"/>
              </a:ext>
            </a:extLst>
          </p:cNvPr>
          <p:cNvSpPr txBox="1">
            <a:spLocks/>
          </p:cNvSpPr>
          <p:nvPr/>
        </p:nvSpPr>
        <p:spPr>
          <a:xfrm>
            <a:off x="6320667" y="1812330"/>
            <a:ext cx="2570700" cy="821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nSpc>
                <a:spcPct val="200000"/>
              </a:lnSpc>
              <a:buFont typeface="Arial" panose="020B0604020202020204" pitchFamily="34" charset="0"/>
              <a:buChar char="•"/>
            </a:pPr>
            <a:r>
              <a:rPr lang="en-US"/>
              <a:t>Input Signal: Lead II</a:t>
            </a:r>
          </a:p>
          <a:p>
            <a:pPr>
              <a:lnSpc>
                <a:spcPct val="200000"/>
              </a:lnSpc>
              <a:buFont typeface="Arial" panose="020B0604020202020204" pitchFamily="34" charset="0"/>
              <a:buChar char="•"/>
            </a:pPr>
            <a:r>
              <a:rPr lang="en-US"/>
              <a:t>Similarity (</a:t>
            </a:r>
            <a:r>
              <a:rPr lang="el-GR"/>
              <a:t>ρ)</a:t>
            </a:r>
            <a:r>
              <a:rPr lang="en-US"/>
              <a:t>: 86.51%</a:t>
            </a:r>
          </a:p>
          <a:p>
            <a:pPr>
              <a:lnSpc>
                <a:spcPct val="200000"/>
              </a:lnSpc>
              <a:buFont typeface="Arial" panose="020B0604020202020204" pitchFamily="34" charset="0"/>
              <a:buChar char="•"/>
            </a:pPr>
            <a:r>
              <a:rPr lang="en-US"/>
              <a:t>MSE: 0.0171</a:t>
            </a:r>
            <a:endParaRPr lang="el-GR"/>
          </a:p>
          <a:p>
            <a:pPr>
              <a:buFont typeface="Arial" panose="020B0604020202020204" pitchFamily="34" charset="0"/>
              <a:buChar char="•"/>
            </a:pPr>
            <a:endParaRPr lang="en-US"/>
          </a:p>
        </p:txBody>
      </p:sp>
      <p:sp>
        <p:nvSpPr>
          <p:cNvPr id="4" name="Title 4">
            <a:extLst>
              <a:ext uri="{FF2B5EF4-FFF2-40B4-BE49-F238E27FC236}">
                <a16:creationId xmlns:a16="http://schemas.microsoft.com/office/drawing/2014/main" id="{FBD80D98-0636-2902-1116-2378FC36830B}"/>
              </a:ext>
            </a:extLst>
          </p:cNvPr>
          <p:cNvSpPr txBox="1">
            <a:spLocks/>
          </p:cNvSpPr>
          <p:nvPr/>
        </p:nvSpPr>
        <p:spPr>
          <a:xfrm>
            <a:off x="6320804" y="1284630"/>
            <a:ext cx="2570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pPr algn="l"/>
            <a:r>
              <a:rPr lang="en-US"/>
              <a:t>Model: 3</a:t>
            </a:r>
          </a:p>
        </p:txBody>
      </p:sp>
      <p:cxnSp>
        <p:nvCxnSpPr>
          <p:cNvPr id="13" name="Straight Connector 12">
            <a:extLst>
              <a:ext uri="{FF2B5EF4-FFF2-40B4-BE49-F238E27FC236}">
                <a16:creationId xmlns:a16="http://schemas.microsoft.com/office/drawing/2014/main" id="{7AA7B3E9-4685-9CDA-4755-9FEE8A346367}"/>
              </a:ext>
            </a:extLst>
          </p:cNvPr>
          <p:cNvCxnSpPr>
            <a:cxnSpLocks/>
          </p:cNvCxnSpPr>
          <p:nvPr/>
        </p:nvCxnSpPr>
        <p:spPr>
          <a:xfrm flipH="1">
            <a:off x="545544" y="2154794"/>
            <a:ext cx="300911"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0F849A-9BFB-9AC3-DA4B-DA57A40BE1C8}"/>
              </a:ext>
            </a:extLst>
          </p:cNvPr>
          <p:cNvCxnSpPr>
            <a:cxnSpLocks/>
          </p:cNvCxnSpPr>
          <p:nvPr/>
        </p:nvCxnSpPr>
        <p:spPr>
          <a:xfrm flipV="1">
            <a:off x="846455" y="1477725"/>
            <a:ext cx="0" cy="69334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CCC74D-F22C-B233-E3F4-B4DA11AE234A}"/>
              </a:ext>
            </a:extLst>
          </p:cNvPr>
          <p:cNvCxnSpPr>
            <a:cxnSpLocks/>
          </p:cNvCxnSpPr>
          <p:nvPr/>
        </p:nvCxnSpPr>
        <p:spPr>
          <a:xfrm flipH="1">
            <a:off x="546735" y="1477725"/>
            <a:ext cx="311706"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2DC392-BEA0-283B-F1B5-6487CD9A5ED4}"/>
              </a:ext>
            </a:extLst>
          </p:cNvPr>
          <p:cNvCxnSpPr>
            <a:cxnSpLocks/>
          </p:cNvCxnSpPr>
          <p:nvPr/>
        </p:nvCxnSpPr>
        <p:spPr>
          <a:xfrm flipH="1" flipV="1">
            <a:off x="545544" y="1507888"/>
            <a:ext cx="1191" cy="66317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 name="Arrow: Up 7">
            <a:extLst>
              <a:ext uri="{FF2B5EF4-FFF2-40B4-BE49-F238E27FC236}">
                <a16:creationId xmlns:a16="http://schemas.microsoft.com/office/drawing/2014/main" id="{7E2926A9-6FAD-235F-86EF-375A09C9AA29}"/>
              </a:ext>
            </a:extLst>
          </p:cNvPr>
          <p:cNvSpPr/>
          <p:nvPr/>
        </p:nvSpPr>
        <p:spPr>
          <a:xfrm rot="10800000">
            <a:off x="8634634" y="2483509"/>
            <a:ext cx="104775" cy="203255"/>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135A37F8-4F7A-2617-CEBD-CADE19A7D541}"/>
              </a:ext>
            </a:extLst>
          </p:cNvPr>
          <p:cNvSpPr/>
          <p:nvPr/>
        </p:nvSpPr>
        <p:spPr>
          <a:xfrm>
            <a:off x="7904781" y="2891430"/>
            <a:ext cx="104775" cy="203255"/>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467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Current Progress Cont.</a:t>
            </a:r>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3"/>
          <a:srcRect/>
          <a:stretch/>
        </p:blipFill>
        <p:spPr>
          <a:xfrm>
            <a:off x="212978" y="1540958"/>
            <a:ext cx="5858693" cy="2487369"/>
          </a:xfrm>
          <a:prstGeom prst="rect">
            <a:avLst/>
          </a:prstGeom>
          <a:ln>
            <a:solidFill>
              <a:schemeClr val="tx1"/>
            </a:solidFill>
          </a:ln>
        </p:spPr>
      </p:pic>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3" name="Subtitle 5">
            <a:extLst>
              <a:ext uri="{FF2B5EF4-FFF2-40B4-BE49-F238E27FC236}">
                <a16:creationId xmlns:a16="http://schemas.microsoft.com/office/drawing/2014/main" id="{948634A8-DE7E-5840-EFFB-D9CFEEC8B761}"/>
              </a:ext>
            </a:extLst>
          </p:cNvPr>
          <p:cNvSpPr txBox="1">
            <a:spLocks/>
          </p:cNvSpPr>
          <p:nvPr/>
        </p:nvSpPr>
        <p:spPr>
          <a:xfrm>
            <a:off x="6320667" y="1812330"/>
            <a:ext cx="2570700" cy="821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nSpc>
                <a:spcPct val="200000"/>
              </a:lnSpc>
              <a:buFont typeface="Arial" panose="020B0604020202020204" pitchFamily="34" charset="0"/>
              <a:buChar char="•"/>
            </a:pPr>
            <a:r>
              <a:rPr lang="en-US"/>
              <a:t>Input Signal: Lead II</a:t>
            </a:r>
          </a:p>
          <a:p>
            <a:pPr>
              <a:lnSpc>
                <a:spcPct val="200000"/>
              </a:lnSpc>
              <a:buFont typeface="Arial" panose="020B0604020202020204" pitchFamily="34" charset="0"/>
              <a:buChar char="•"/>
            </a:pPr>
            <a:r>
              <a:rPr lang="en-US"/>
              <a:t>Similarity (</a:t>
            </a:r>
            <a:r>
              <a:rPr lang="el-GR"/>
              <a:t>ρ)</a:t>
            </a:r>
            <a:r>
              <a:rPr lang="en-US"/>
              <a:t>: 72.81%</a:t>
            </a:r>
          </a:p>
          <a:p>
            <a:pPr>
              <a:lnSpc>
                <a:spcPct val="200000"/>
              </a:lnSpc>
              <a:buFont typeface="Arial" panose="020B0604020202020204" pitchFamily="34" charset="0"/>
              <a:buChar char="•"/>
            </a:pPr>
            <a:r>
              <a:rPr lang="en-US"/>
              <a:t>MSE: 0.0333</a:t>
            </a:r>
            <a:endParaRPr lang="el-GR"/>
          </a:p>
          <a:p>
            <a:pPr>
              <a:buFont typeface="Arial" panose="020B0604020202020204" pitchFamily="34" charset="0"/>
              <a:buChar char="•"/>
            </a:pPr>
            <a:endParaRPr lang="en-US"/>
          </a:p>
        </p:txBody>
      </p:sp>
      <p:sp>
        <p:nvSpPr>
          <p:cNvPr id="4" name="Title 4">
            <a:extLst>
              <a:ext uri="{FF2B5EF4-FFF2-40B4-BE49-F238E27FC236}">
                <a16:creationId xmlns:a16="http://schemas.microsoft.com/office/drawing/2014/main" id="{FBD80D98-0636-2902-1116-2378FC36830B}"/>
              </a:ext>
            </a:extLst>
          </p:cNvPr>
          <p:cNvSpPr txBox="1">
            <a:spLocks/>
          </p:cNvSpPr>
          <p:nvPr/>
        </p:nvSpPr>
        <p:spPr>
          <a:xfrm>
            <a:off x="6320804" y="1284630"/>
            <a:ext cx="2570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pPr algn="l"/>
            <a:r>
              <a:rPr lang="en-US"/>
              <a:t>Model: 4</a:t>
            </a:r>
          </a:p>
        </p:txBody>
      </p:sp>
      <p:cxnSp>
        <p:nvCxnSpPr>
          <p:cNvPr id="13" name="Straight Connector 12">
            <a:extLst>
              <a:ext uri="{FF2B5EF4-FFF2-40B4-BE49-F238E27FC236}">
                <a16:creationId xmlns:a16="http://schemas.microsoft.com/office/drawing/2014/main" id="{7AA7B3E9-4685-9CDA-4755-9FEE8A346367}"/>
              </a:ext>
            </a:extLst>
          </p:cNvPr>
          <p:cNvCxnSpPr>
            <a:cxnSpLocks/>
          </p:cNvCxnSpPr>
          <p:nvPr/>
        </p:nvCxnSpPr>
        <p:spPr>
          <a:xfrm flipH="1">
            <a:off x="805914" y="2169081"/>
            <a:ext cx="300911"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0F849A-9BFB-9AC3-DA4B-DA57A40BE1C8}"/>
              </a:ext>
            </a:extLst>
          </p:cNvPr>
          <p:cNvCxnSpPr>
            <a:cxnSpLocks/>
          </p:cNvCxnSpPr>
          <p:nvPr/>
        </p:nvCxnSpPr>
        <p:spPr>
          <a:xfrm flipV="1">
            <a:off x="1106825" y="1565275"/>
            <a:ext cx="0" cy="62007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CCC74D-F22C-B233-E3F4-B4DA11AE234A}"/>
              </a:ext>
            </a:extLst>
          </p:cNvPr>
          <p:cNvCxnSpPr>
            <a:cxnSpLocks/>
          </p:cNvCxnSpPr>
          <p:nvPr/>
        </p:nvCxnSpPr>
        <p:spPr>
          <a:xfrm flipH="1">
            <a:off x="807105" y="1577743"/>
            <a:ext cx="311706"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2DC392-BEA0-283B-F1B5-6487CD9A5ED4}"/>
              </a:ext>
            </a:extLst>
          </p:cNvPr>
          <p:cNvCxnSpPr>
            <a:cxnSpLocks/>
          </p:cNvCxnSpPr>
          <p:nvPr/>
        </p:nvCxnSpPr>
        <p:spPr>
          <a:xfrm flipH="1" flipV="1">
            <a:off x="805914" y="1577743"/>
            <a:ext cx="1191" cy="607609"/>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 name="Arrow: Up 7">
            <a:extLst>
              <a:ext uri="{FF2B5EF4-FFF2-40B4-BE49-F238E27FC236}">
                <a16:creationId xmlns:a16="http://schemas.microsoft.com/office/drawing/2014/main" id="{68A60217-81AD-3073-BE53-1E84ED63C6AE}"/>
              </a:ext>
            </a:extLst>
          </p:cNvPr>
          <p:cNvSpPr/>
          <p:nvPr/>
        </p:nvSpPr>
        <p:spPr>
          <a:xfrm rot="10800000">
            <a:off x="8634634" y="2501889"/>
            <a:ext cx="104775" cy="203255"/>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001295B9-FA3D-2048-6BAA-5F775ACA02E7}"/>
              </a:ext>
            </a:extLst>
          </p:cNvPr>
          <p:cNvSpPr/>
          <p:nvPr/>
        </p:nvSpPr>
        <p:spPr>
          <a:xfrm>
            <a:off x="7946136" y="2905215"/>
            <a:ext cx="104775" cy="203255"/>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890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Current Progress Cont.</a:t>
            </a:r>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3"/>
          <a:srcRect/>
          <a:stretch/>
        </p:blipFill>
        <p:spPr>
          <a:xfrm>
            <a:off x="212978" y="1413228"/>
            <a:ext cx="5858693" cy="2742830"/>
          </a:xfrm>
          <a:prstGeom prst="rect">
            <a:avLst/>
          </a:prstGeom>
          <a:ln>
            <a:solidFill>
              <a:schemeClr val="tx1"/>
            </a:solidFill>
          </a:ln>
        </p:spPr>
      </p:pic>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3" name="Subtitle 5">
            <a:extLst>
              <a:ext uri="{FF2B5EF4-FFF2-40B4-BE49-F238E27FC236}">
                <a16:creationId xmlns:a16="http://schemas.microsoft.com/office/drawing/2014/main" id="{948634A8-DE7E-5840-EFFB-D9CFEEC8B761}"/>
              </a:ext>
            </a:extLst>
          </p:cNvPr>
          <p:cNvSpPr txBox="1">
            <a:spLocks/>
          </p:cNvSpPr>
          <p:nvPr/>
        </p:nvSpPr>
        <p:spPr>
          <a:xfrm>
            <a:off x="6320667" y="1812330"/>
            <a:ext cx="2570700" cy="1054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nSpc>
                <a:spcPct val="200000"/>
              </a:lnSpc>
              <a:buFont typeface="Arial" panose="020B0604020202020204" pitchFamily="34" charset="0"/>
              <a:buChar char="•"/>
            </a:pPr>
            <a:r>
              <a:rPr lang="en-US"/>
              <a:t>Input Signal: </a:t>
            </a:r>
            <a:r>
              <a:rPr lang="en-US">
                <a:solidFill>
                  <a:srgbClr val="FF0000"/>
                </a:solidFill>
              </a:rPr>
              <a:t>Lead I</a:t>
            </a:r>
          </a:p>
          <a:p>
            <a:pPr>
              <a:lnSpc>
                <a:spcPct val="200000"/>
              </a:lnSpc>
              <a:buFont typeface="Arial" panose="020B0604020202020204" pitchFamily="34" charset="0"/>
              <a:buChar char="•"/>
            </a:pPr>
            <a:r>
              <a:rPr lang="en-US"/>
              <a:t>Similarity (</a:t>
            </a:r>
            <a:r>
              <a:rPr lang="el-GR"/>
              <a:t>ρ)</a:t>
            </a:r>
            <a:r>
              <a:rPr lang="en-US"/>
              <a:t>: 88.31%</a:t>
            </a:r>
          </a:p>
          <a:p>
            <a:pPr>
              <a:lnSpc>
                <a:spcPct val="200000"/>
              </a:lnSpc>
              <a:buFont typeface="Arial" panose="020B0604020202020204" pitchFamily="34" charset="0"/>
              <a:buChar char="•"/>
            </a:pPr>
            <a:r>
              <a:rPr lang="en-US"/>
              <a:t>MSE: 0.0147</a:t>
            </a:r>
            <a:endParaRPr lang="el-GR"/>
          </a:p>
          <a:p>
            <a:pPr>
              <a:buFont typeface="Arial" panose="020B0604020202020204" pitchFamily="34" charset="0"/>
              <a:buChar char="•"/>
            </a:pPr>
            <a:endParaRPr lang="en-US"/>
          </a:p>
        </p:txBody>
      </p:sp>
      <p:sp>
        <p:nvSpPr>
          <p:cNvPr id="4" name="Title 4">
            <a:extLst>
              <a:ext uri="{FF2B5EF4-FFF2-40B4-BE49-F238E27FC236}">
                <a16:creationId xmlns:a16="http://schemas.microsoft.com/office/drawing/2014/main" id="{FBD80D98-0636-2902-1116-2378FC36830B}"/>
              </a:ext>
            </a:extLst>
          </p:cNvPr>
          <p:cNvSpPr txBox="1">
            <a:spLocks/>
          </p:cNvSpPr>
          <p:nvPr/>
        </p:nvSpPr>
        <p:spPr>
          <a:xfrm>
            <a:off x="6320804" y="1284630"/>
            <a:ext cx="2570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pPr algn="l"/>
            <a:r>
              <a:rPr lang="en-US"/>
              <a:t>Model: 5</a:t>
            </a:r>
          </a:p>
        </p:txBody>
      </p:sp>
      <p:cxnSp>
        <p:nvCxnSpPr>
          <p:cNvPr id="13" name="Straight Connector 12">
            <a:extLst>
              <a:ext uri="{FF2B5EF4-FFF2-40B4-BE49-F238E27FC236}">
                <a16:creationId xmlns:a16="http://schemas.microsoft.com/office/drawing/2014/main" id="{7AA7B3E9-4685-9CDA-4755-9FEE8A346367}"/>
              </a:ext>
            </a:extLst>
          </p:cNvPr>
          <p:cNvCxnSpPr>
            <a:cxnSpLocks/>
          </p:cNvCxnSpPr>
          <p:nvPr/>
        </p:nvCxnSpPr>
        <p:spPr>
          <a:xfrm flipH="1">
            <a:off x="5151834" y="2120504"/>
            <a:ext cx="598091"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0F849A-9BFB-9AC3-DA4B-DA57A40BE1C8}"/>
              </a:ext>
            </a:extLst>
          </p:cNvPr>
          <p:cNvCxnSpPr>
            <a:cxnSpLocks/>
          </p:cNvCxnSpPr>
          <p:nvPr/>
        </p:nvCxnSpPr>
        <p:spPr>
          <a:xfrm flipV="1">
            <a:off x="5749925" y="1443435"/>
            <a:ext cx="0" cy="69334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CCC74D-F22C-B233-E3F4-B4DA11AE234A}"/>
              </a:ext>
            </a:extLst>
          </p:cNvPr>
          <p:cNvCxnSpPr>
            <a:cxnSpLocks/>
          </p:cNvCxnSpPr>
          <p:nvPr/>
        </p:nvCxnSpPr>
        <p:spPr>
          <a:xfrm flipH="1">
            <a:off x="5153025" y="1443435"/>
            <a:ext cx="596900"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2DC392-BEA0-283B-F1B5-6487CD9A5ED4}"/>
              </a:ext>
            </a:extLst>
          </p:cNvPr>
          <p:cNvCxnSpPr>
            <a:cxnSpLocks/>
          </p:cNvCxnSpPr>
          <p:nvPr/>
        </p:nvCxnSpPr>
        <p:spPr>
          <a:xfrm flipH="1" flipV="1">
            <a:off x="5151834" y="1473598"/>
            <a:ext cx="1191" cy="66317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 name="Arrow: Up 4">
            <a:extLst>
              <a:ext uri="{FF2B5EF4-FFF2-40B4-BE49-F238E27FC236}">
                <a16:creationId xmlns:a16="http://schemas.microsoft.com/office/drawing/2014/main" id="{952FD74D-2520-4C2B-4DA2-E1EB04A95668}"/>
              </a:ext>
            </a:extLst>
          </p:cNvPr>
          <p:cNvSpPr/>
          <p:nvPr/>
        </p:nvSpPr>
        <p:spPr>
          <a:xfrm>
            <a:off x="8634634" y="2483509"/>
            <a:ext cx="104775" cy="203255"/>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B8907903-9E1C-5F23-96D7-EF7AD2EBD751}"/>
              </a:ext>
            </a:extLst>
          </p:cNvPr>
          <p:cNvSpPr/>
          <p:nvPr/>
        </p:nvSpPr>
        <p:spPr>
          <a:xfrm rot="10800000">
            <a:off x="7904781" y="2905215"/>
            <a:ext cx="104775" cy="203255"/>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941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Evidence of Completion</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4" name="Picture 3" descr="A graph of a heart rate&#10;&#10;Description automatically generated with medium confidence">
            <a:extLst>
              <a:ext uri="{FF2B5EF4-FFF2-40B4-BE49-F238E27FC236}">
                <a16:creationId xmlns:a16="http://schemas.microsoft.com/office/drawing/2014/main" id="{9E76C1F4-FB43-1504-2C52-33EC15EB3785}"/>
              </a:ext>
            </a:extLst>
          </p:cNvPr>
          <p:cNvPicPr>
            <a:picLocks noChangeAspect="1"/>
          </p:cNvPicPr>
          <p:nvPr/>
        </p:nvPicPr>
        <p:blipFill>
          <a:blip r:embed="rId3"/>
          <a:stretch>
            <a:fillRect/>
          </a:stretch>
        </p:blipFill>
        <p:spPr>
          <a:xfrm>
            <a:off x="128743" y="1498190"/>
            <a:ext cx="4443257" cy="248777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FE672CC0-DCFA-025B-4EB3-77C4314E3E4D}"/>
              </a:ext>
            </a:extLst>
          </p:cNvPr>
          <p:cNvPicPr>
            <a:picLocks noChangeAspect="1"/>
          </p:cNvPicPr>
          <p:nvPr/>
        </p:nvPicPr>
        <p:blipFill>
          <a:blip r:embed="rId4"/>
          <a:stretch>
            <a:fillRect/>
          </a:stretch>
        </p:blipFill>
        <p:spPr>
          <a:xfrm>
            <a:off x="4712303" y="1174270"/>
            <a:ext cx="4065828" cy="3406919"/>
          </a:xfrm>
          <a:prstGeom prst="rect">
            <a:avLst/>
          </a:prstGeom>
        </p:spPr>
      </p:pic>
    </p:spTree>
    <p:extLst>
      <p:ext uri="{BB962C8B-B14F-4D97-AF65-F5344CB8AC3E}">
        <p14:creationId xmlns:p14="http://schemas.microsoft.com/office/powerpoint/2010/main" val="3350154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Evidence of Completion Cont.</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9E76C1F4-FB43-1504-2C52-33EC15EB3785}"/>
              </a:ext>
            </a:extLst>
          </p:cNvPr>
          <p:cNvPicPr>
            <a:picLocks noChangeAspect="1"/>
          </p:cNvPicPr>
          <p:nvPr/>
        </p:nvPicPr>
        <p:blipFill>
          <a:blip r:embed="rId3"/>
          <a:srcRect/>
          <a:stretch/>
        </p:blipFill>
        <p:spPr>
          <a:xfrm>
            <a:off x="453868" y="1174270"/>
            <a:ext cx="4121189" cy="3406919"/>
          </a:xfrm>
          <a:prstGeom prst="rect">
            <a:avLst/>
          </a:prstGeom>
        </p:spPr>
      </p:pic>
      <p:pic>
        <p:nvPicPr>
          <p:cNvPr id="6" name="Picture 5">
            <a:extLst>
              <a:ext uri="{FF2B5EF4-FFF2-40B4-BE49-F238E27FC236}">
                <a16:creationId xmlns:a16="http://schemas.microsoft.com/office/drawing/2014/main" id="{FE672CC0-DCFA-025B-4EB3-77C4314E3E4D}"/>
              </a:ext>
            </a:extLst>
          </p:cNvPr>
          <p:cNvPicPr>
            <a:picLocks noChangeAspect="1"/>
          </p:cNvPicPr>
          <p:nvPr/>
        </p:nvPicPr>
        <p:blipFill>
          <a:blip r:embed="rId4"/>
          <a:srcRect/>
          <a:stretch/>
        </p:blipFill>
        <p:spPr>
          <a:xfrm>
            <a:off x="4712303" y="1193927"/>
            <a:ext cx="4065828" cy="3367604"/>
          </a:xfrm>
          <a:prstGeom prst="rect">
            <a:avLst/>
          </a:prstGeom>
        </p:spPr>
      </p:pic>
    </p:spTree>
    <p:extLst>
      <p:ext uri="{BB962C8B-B14F-4D97-AF65-F5344CB8AC3E}">
        <p14:creationId xmlns:p14="http://schemas.microsoft.com/office/powerpoint/2010/main" val="3725448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Evidence of Completion Cont.</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10" name="Picture 9" descr="A person lying on a bed with wires attached to their stomach&#10;&#10;Description automatically generated">
            <a:extLst>
              <a:ext uri="{FF2B5EF4-FFF2-40B4-BE49-F238E27FC236}">
                <a16:creationId xmlns:a16="http://schemas.microsoft.com/office/drawing/2014/main" id="{8106B7C1-E3A1-8682-C44B-3564ECEC3097}"/>
              </a:ext>
            </a:extLst>
          </p:cNvPr>
          <p:cNvPicPr>
            <a:picLocks noChangeAspect="1"/>
          </p:cNvPicPr>
          <p:nvPr/>
        </p:nvPicPr>
        <p:blipFill>
          <a:blip r:embed="rId3"/>
          <a:stretch>
            <a:fillRect/>
          </a:stretch>
        </p:blipFill>
        <p:spPr>
          <a:xfrm>
            <a:off x="149126" y="1188676"/>
            <a:ext cx="3641729" cy="3217904"/>
          </a:xfrm>
          <a:prstGeom prst="rect">
            <a:avLst/>
          </a:prstGeom>
        </p:spPr>
      </p:pic>
      <p:pic>
        <p:nvPicPr>
          <p:cNvPr id="11" name="Picture 10">
            <a:extLst>
              <a:ext uri="{FF2B5EF4-FFF2-40B4-BE49-F238E27FC236}">
                <a16:creationId xmlns:a16="http://schemas.microsoft.com/office/drawing/2014/main" id="{64FAA40E-8BC8-092F-420F-79447F8685A4}"/>
              </a:ext>
            </a:extLst>
          </p:cNvPr>
          <p:cNvPicPr>
            <a:picLocks noChangeAspect="1"/>
          </p:cNvPicPr>
          <p:nvPr/>
        </p:nvPicPr>
        <p:blipFill>
          <a:blip r:embed="rId4"/>
          <a:srcRect t="24362" b="27703"/>
          <a:stretch/>
        </p:blipFill>
        <p:spPr>
          <a:xfrm>
            <a:off x="3839129" y="1144149"/>
            <a:ext cx="2606575" cy="825849"/>
          </a:xfrm>
          <a:prstGeom prst="rect">
            <a:avLst/>
          </a:prstGeom>
        </p:spPr>
      </p:pic>
      <p:pic>
        <p:nvPicPr>
          <p:cNvPr id="12" name="Picture 11">
            <a:extLst>
              <a:ext uri="{FF2B5EF4-FFF2-40B4-BE49-F238E27FC236}">
                <a16:creationId xmlns:a16="http://schemas.microsoft.com/office/drawing/2014/main" id="{DA7BAAB3-A232-34EC-E2A7-44C51CCA60C1}"/>
              </a:ext>
            </a:extLst>
          </p:cNvPr>
          <p:cNvPicPr>
            <a:picLocks noChangeAspect="1"/>
          </p:cNvPicPr>
          <p:nvPr/>
        </p:nvPicPr>
        <p:blipFill>
          <a:blip r:embed="rId5"/>
          <a:srcRect l="1204" r="1204"/>
          <a:stretch/>
        </p:blipFill>
        <p:spPr>
          <a:xfrm>
            <a:off x="3839129" y="1969998"/>
            <a:ext cx="2610038" cy="1203504"/>
          </a:xfrm>
          <a:prstGeom prst="rect">
            <a:avLst/>
          </a:prstGeom>
        </p:spPr>
      </p:pic>
      <p:pic>
        <p:nvPicPr>
          <p:cNvPr id="18" name="Picture 17">
            <a:extLst>
              <a:ext uri="{FF2B5EF4-FFF2-40B4-BE49-F238E27FC236}">
                <a16:creationId xmlns:a16="http://schemas.microsoft.com/office/drawing/2014/main" id="{2D095EB4-D825-4312-9FFB-DF34CAEDDF0D}"/>
              </a:ext>
            </a:extLst>
          </p:cNvPr>
          <p:cNvPicPr>
            <a:picLocks noChangeAspect="1"/>
          </p:cNvPicPr>
          <p:nvPr/>
        </p:nvPicPr>
        <p:blipFill>
          <a:blip r:embed="rId6"/>
          <a:srcRect t="22494" b="26078"/>
          <a:stretch/>
        </p:blipFill>
        <p:spPr>
          <a:xfrm>
            <a:off x="6114407" y="2398502"/>
            <a:ext cx="2606575" cy="825849"/>
          </a:xfrm>
          <a:prstGeom prst="rect">
            <a:avLst/>
          </a:prstGeom>
        </p:spPr>
      </p:pic>
      <p:pic>
        <p:nvPicPr>
          <p:cNvPr id="19" name="Picture 18">
            <a:extLst>
              <a:ext uri="{FF2B5EF4-FFF2-40B4-BE49-F238E27FC236}">
                <a16:creationId xmlns:a16="http://schemas.microsoft.com/office/drawing/2014/main" id="{C4A45A81-4F61-09D2-C05C-A0E7A573A524}"/>
              </a:ext>
            </a:extLst>
          </p:cNvPr>
          <p:cNvPicPr>
            <a:picLocks noChangeAspect="1"/>
          </p:cNvPicPr>
          <p:nvPr/>
        </p:nvPicPr>
        <p:blipFill>
          <a:blip r:embed="rId7"/>
          <a:srcRect l="1204" r="1204"/>
          <a:stretch/>
        </p:blipFill>
        <p:spPr>
          <a:xfrm>
            <a:off x="6114407" y="3224350"/>
            <a:ext cx="2610038" cy="1203504"/>
          </a:xfrm>
          <a:prstGeom prst="rect">
            <a:avLst/>
          </a:prstGeom>
        </p:spPr>
      </p:pic>
    </p:spTree>
    <p:extLst>
      <p:ext uri="{BB962C8B-B14F-4D97-AF65-F5344CB8AC3E}">
        <p14:creationId xmlns:p14="http://schemas.microsoft.com/office/powerpoint/2010/main" val="3316653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Completion of Sub-Objectives</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3" name="Freeform 44">
            <a:extLst>
              <a:ext uri="{FF2B5EF4-FFF2-40B4-BE49-F238E27FC236}">
                <a16:creationId xmlns:a16="http://schemas.microsoft.com/office/drawing/2014/main" id="{6D55FB1C-28B5-E478-24F0-28DC95F13B03}"/>
              </a:ext>
            </a:extLst>
          </p:cNvPr>
          <p:cNvSpPr/>
          <p:nvPr/>
        </p:nvSpPr>
        <p:spPr>
          <a:xfrm>
            <a:off x="1257675" y="1592564"/>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4">
            <a:extLst>
              <a:ext uri="{FF2B5EF4-FFF2-40B4-BE49-F238E27FC236}">
                <a16:creationId xmlns:a16="http://schemas.microsoft.com/office/drawing/2014/main" id="{8090A5BF-04EE-715D-8CF3-2006AD8F70BD}"/>
              </a:ext>
            </a:extLst>
          </p:cNvPr>
          <p:cNvSpPr/>
          <p:nvPr/>
        </p:nvSpPr>
        <p:spPr>
          <a:xfrm>
            <a:off x="1263313" y="2427420"/>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44">
            <a:extLst>
              <a:ext uri="{FF2B5EF4-FFF2-40B4-BE49-F238E27FC236}">
                <a16:creationId xmlns:a16="http://schemas.microsoft.com/office/drawing/2014/main" id="{5D6DC1C9-FE75-92CD-EAAE-6449FF697523}"/>
              </a:ext>
            </a:extLst>
          </p:cNvPr>
          <p:cNvSpPr/>
          <p:nvPr/>
        </p:nvSpPr>
        <p:spPr>
          <a:xfrm>
            <a:off x="1257675" y="3388958"/>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43">
            <a:extLst>
              <a:ext uri="{FF2B5EF4-FFF2-40B4-BE49-F238E27FC236}">
                <a16:creationId xmlns:a16="http://schemas.microsoft.com/office/drawing/2014/main" id="{0D8A2E75-416D-E350-E3B8-ED43B67B3B45}"/>
              </a:ext>
            </a:extLst>
          </p:cNvPr>
          <p:cNvSpPr txBox="1"/>
          <p:nvPr/>
        </p:nvSpPr>
        <p:spPr>
          <a:xfrm>
            <a:off x="1685193" y="1527992"/>
            <a:ext cx="6904439" cy="553998"/>
          </a:xfrm>
          <a:prstGeom prst="rect">
            <a:avLst/>
          </a:prstGeom>
        </p:spPr>
        <p:txBody>
          <a:bodyPr wrap="square" lIns="0" tIns="0" rIns="0" bIns="0" rtlCol="0" anchor="t">
            <a:spAutoFit/>
          </a:bodyPr>
          <a:lstStyle/>
          <a:p>
            <a:pPr marL="183514">
              <a:defRPr/>
            </a:pPr>
            <a:r>
              <a:rPr lang="en-US" sz="1800">
                <a:solidFill>
                  <a:schemeClr val="dk1"/>
                </a:solidFill>
                <a:latin typeface="Karla"/>
                <a:sym typeface="Karla"/>
              </a:rPr>
              <a:t>Determine the optimal ECG lead for obtaining accurate readings suitable for extracting other leads.</a:t>
            </a:r>
          </a:p>
        </p:txBody>
      </p:sp>
      <p:sp>
        <p:nvSpPr>
          <p:cNvPr id="8" name="TextBox 43">
            <a:extLst>
              <a:ext uri="{FF2B5EF4-FFF2-40B4-BE49-F238E27FC236}">
                <a16:creationId xmlns:a16="http://schemas.microsoft.com/office/drawing/2014/main" id="{5578B95C-5FB8-3A5F-6F44-54469AEA3AE6}"/>
              </a:ext>
            </a:extLst>
          </p:cNvPr>
          <p:cNvSpPr txBox="1"/>
          <p:nvPr/>
        </p:nvSpPr>
        <p:spPr>
          <a:xfrm>
            <a:off x="1685193" y="2486454"/>
            <a:ext cx="6904439" cy="276999"/>
          </a:xfrm>
          <a:prstGeom prst="rect">
            <a:avLst/>
          </a:prstGeom>
        </p:spPr>
        <p:txBody>
          <a:bodyPr wrap="square" lIns="0" tIns="0" rIns="0" bIns="0" rtlCol="0" anchor="t">
            <a:spAutoFit/>
          </a:bodyPr>
          <a:lstStyle/>
          <a:p>
            <a:pPr marL="183514">
              <a:defRPr/>
            </a:pPr>
            <a:r>
              <a:rPr lang="en-US" sz="1800">
                <a:solidFill>
                  <a:schemeClr val="dk1"/>
                </a:solidFill>
                <a:latin typeface="Karla"/>
                <a:sym typeface="Karla"/>
              </a:rPr>
              <a:t>Training the model to re-construct the remaining 11 ECG leads.</a:t>
            </a:r>
          </a:p>
        </p:txBody>
      </p:sp>
      <p:sp>
        <p:nvSpPr>
          <p:cNvPr id="9" name="TextBox 43">
            <a:extLst>
              <a:ext uri="{FF2B5EF4-FFF2-40B4-BE49-F238E27FC236}">
                <a16:creationId xmlns:a16="http://schemas.microsoft.com/office/drawing/2014/main" id="{AE1C513A-62E0-99EF-C3C7-CAD660DD62E8}"/>
              </a:ext>
            </a:extLst>
          </p:cNvPr>
          <p:cNvSpPr txBox="1"/>
          <p:nvPr/>
        </p:nvSpPr>
        <p:spPr>
          <a:xfrm>
            <a:off x="1685192" y="3187219"/>
            <a:ext cx="6904439" cy="830997"/>
          </a:xfrm>
          <a:prstGeom prst="rect">
            <a:avLst/>
          </a:prstGeom>
        </p:spPr>
        <p:txBody>
          <a:bodyPr wrap="square" lIns="0" tIns="0" rIns="0" bIns="0" rtlCol="0" anchor="t">
            <a:spAutoFit/>
          </a:bodyPr>
          <a:lstStyle/>
          <a:p>
            <a:pPr marL="183514">
              <a:defRPr/>
            </a:pPr>
            <a:r>
              <a:rPr lang="en-US" sz="1800">
                <a:solidFill>
                  <a:schemeClr val="dk1"/>
                </a:solidFill>
                <a:latin typeface="Karla"/>
                <a:sym typeface="Karla"/>
              </a:rPr>
              <a:t>Design and implement a smart tablet-based platform for ECG viewing, facilitating user-friendly access and interpretation of cardiac data.</a:t>
            </a:r>
          </a:p>
        </p:txBody>
      </p:sp>
    </p:spTree>
    <p:extLst>
      <p:ext uri="{BB962C8B-B14F-4D97-AF65-F5344CB8AC3E}">
        <p14:creationId xmlns:p14="http://schemas.microsoft.com/office/powerpoint/2010/main" val="1590207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15;p39">
            <a:extLst>
              <a:ext uri="{FF2B5EF4-FFF2-40B4-BE49-F238E27FC236}">
                <a16:creationId xmlns:a16="http://schemas.microsoft.com/office/drawing/2014/main" id="{59F3F198-CFD2-064A-F879-EEC8490526E8}"/>
              </a:ext>
            </a:extLst>
          </p:cNvPr>
          <p:cNvSpPr txBox="1">
            <a:spLocks/>
          </p:cNvSpPr>
          <p:nvPr/>
        </p:nvSpPr>
        <p:spPr>
          <a:xfrm>
            <a:off x="2104869" y="2303991"/>
            <a:ext cx="6405259" cy="8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pPr algn="l"/>
            <a:r>
              <a:rPr lang="en-US" sz="3200"/>
              <a:t>IT21127946| Christy H.M</a:t>
            </a:r>
          </a:p>
        </p:txBody>
      </p:sp>
      <p:sp>
        <p:nvSpPr>
          <p:cNvPr id="6" name="Google Shape;817;p39">
            <a:extLst>
              <a:ext uri="{FF2B5EF4-FFF2-40B4-BE49-F238E27FC236}">
                <a16:creationId xmlns:a16="http://schemas.microsoft.com/office/drawing/2014/main" id="{159A6988-4ED7-D64B-0D30-F5DE80A41CCF}"/>
              </a:ext>
            </a:extLst>
          </p:cNvPr>
          <p:cNvSpPr txBox="1">
            <a:spLocks/>
          </p:cNvSpPr>
          <p:nvPr/>
        </p:nvSpPr>
        <p:spPr>
          <a:xfrm>
            <a:off x="2329313" y="2989950"/>
            <a:ext cx="4485374"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kern="1200">
                <a:solidFill>
                  <a:schemeClr val="tx1">
                    <a:lumMod val="75000"/>
                    <a:lumOff val="25000"/>
                  </a:schemeClr>
                </a:solidFill>
                <a:latin typeface="Cambria" panose="02040503050406030204" pitchFamily="18" charset="0"/>
                <a:ea typeface="+mn-ea"/>
                <a:cs typeface="+mn-cs"/>
              </a:rPr>
              <a:t>Specialization : Software Engineering</a:t>
            </a:r>
            <a:endParaRPr lang="en-US" b="1">
              <a:solidFill>
                <a:schemeClr val="tx1">
                  <a:lumMod val="75000"/>
                  <a:lumOff val="25000"/>
                </a:schemeClr>
              </a:solidFill>
            </a:endParaRPr>
          </a:p>
        </p:txBody>
      </p:sp>
      <p:pic>
        <p:nvPicPr>
          <p:cNvPr id="7" name="Picture 6" descr="A person smiling at the camera&#10;&#10;Description automatically generated">
            <a:extLst>
              <a:ext uri="{FF2B5EF4-FFF2-40B4-BE49-F238E27FC236}">
                <a16:creationId xmlns:a16="http://schemas.microsoft.com/office/drawing/2014/main" id="{2C73C5F8-D70F-6284-F9DA-78816198C95F}"/>
              </a:ext>
            </a:extLst>
          </p:cNvPr>
          <p:cNvPicPr>
            <a:picLocks noChangeAspect="1"/>
          </p:cNvPicPr>
          <p:nvPr/>
        </p:nvPicPr>
        <p:blipFill>
          <a:blip r:embed="rId2"/>
          <a:stretch>
            <a:fillRect/>
          </a:stretch>
        </p:blipFill>
        <p:spPr>
          <a:xfrm>
            <a:off x="7403956" y="1299"/>
            <a:ext cx="1765588" cy="2014969"/>
          </a:xfrm>
          <a:prstGeom prst="rect">
            <a:avLst/>
          </a:prstGeom>
        </p:spPr>
      </p:pic>
    </p:spTree>
    <p:extLst>
      <p:ext uri="{BB962C8B-B14F-4D97-AF65-F5344CB8AC3E}">
        <p14:creationId xmlns:p14="http://schemas.microsoft.com/office/powerpoint/2010/main" val="3919177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3" name="Google Shape;943;p45"/>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80A00"/>
                </a:solidFill>
              </a:rPr>
              <a:t>Background</a:t>
            </a:r>
          </a:p>
        </p:txBody>
      </p:sp>
      <p:pic>
        <p:nvPicPr>
          <p:cNvPr id="3" name="Picture 2" descr="A graph with a number of deaths&#10;&#10;Description automatically generated">
            <a:extLst>
              <a:ext uri="{FF2B5EF4-FFF2-40B4-BE49-F238E27FC236}">
                <a16:creationId xmlns:a16="http://schemas.microsoft.com/office/drawing/2014/main" id="{3368A420-5508-3105-5163-A3980871823C}"/>
              </a:ext>
            </a:extLst>
          </p:cNvPr>
          <p:cNvPicPr>
            <a:picLocks noChangeAspect="1"/>
          </p:cNvPicPr>
          <p:nvPr/>
        </p:nvPicPr>
        <p:blipFill>
          <a:blip r:embed="rId3"/>
          <a:stretch>
            <a:fillRect/>
          </a:stretch>
        </p:blipFill>
        <p:spPr>
          <a:xfrm>
            <a:off x="519546" y="1193200"/>
            <a:ext cx="8104908" cy="3042850"/>
          </a:xfrm>
          <a:prstGeom prst="rect">
            <a:avLst/>
          </a:prstGeom>
        </p:spPr>
      </p:pic>
      <p:sp>
        <p:nvSpPr>
          <p:cNvPr id="5" name="TextBox 4">
            <a:extLst>
              <a:ext uri="{FF2B5EF4-FFF2-40B4-BE49-F238E27FC236}">
                <a16:creationId xmlns:a16="http://schemas.microsoft.com/office/drawing/2014/main" id="{890AAFC7-E5A6-9A93-5D52-F6BACEC4EED7}"/>
              </a:ext>
            </a:extLst>
          </p:cNvPr>
          <p:cNvSpPr txBox="1"/>
          <p:nvPr/>
        </p:nvSpPr>
        <p:spPr>
          <a:xfrm>
            <a:off x="1196914" y="4350947"/>
            <a:ext cx="72147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 </a:t>
            </a:r>
            <a:r>
              <a:rPr lang="en-US">
                <a:hlinkClick r:id="rId4"/>
              </a:rPr>
              <a:t>https://platform.who.int/mortality/countries/country-details/MDB/sri-lanka</a:t>
            </a:r>
          </a:p>
        </p:txBody>
      </p:sp>
      <p:sp>
        <p:nvSpPr>
          <p:cNvPr id="4" name="Google Shape;952;p45">
            <a:extLst>
              <a:ext uri="{FF2B5EF4-FFF2-40B4-BE49-F238E27FC236}">
                <a16:creationId xmlns:a16="http://schemas.microsoft.com/office/drawing/2014/main" id="{C53CC356-03BF-C49C-5C6B-BDFAF56C6144}"/>
              </a:ext>
            </a:extLst>
          </p:cNvPr>
          <p:cNvSpPr txBox="1">
            <a:spLocks/>
          </p:cNvSpPr>
          <p:nvPr/>
        </p:nvSpPr>
        <p:spPr>
          <a:xfrm>
            <a:off x="3836866" y="1605658"/>
            <a:ext cx="4859576" cy="9779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r>
              <a:rPr lang="en" sz="4000" b="1">
                <a:solidFill>
                  <a:schemeClr val="accent1"/>
                </a:solidFill>
              </a:rPr>
              <a:t>Count = 17,347</a:t>
            </a:r>
          </a:p>
        </p:txBody>
      </p:sp>
      <p:sp>
        <p:nvSpPr>
          <p:cNvPr id="2" name="Rectangle 1">
            <a:extLst>
              <a:ext uri="{FF2B5EF4-FFF2-40B4-BE49-F238E27FC236}">
                <a16:creationId xmlns:a16="http://schemas.microsoft.com/office/drawing/2014/main" id="{E960F608-F7AF-D8B0-F9DD-2405AF680650}"/>
              </a:ext>
            </a:extLst>
          </p:cNvPr>
          <p:cNvSpPr/>
          <p:nvPr/>
        </p:nvSpPr>
        <p:spPr>
          <a:xfrm>
            <a:off x="302314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8" name="Google Shape;978;p47"/>
          <p:cNvSpPr txBox="1">
            <a:spLocks noGrp="1"/>
          </p:cNvSpPr>
          <p:nvPr>
            <p:ph type="subTitle" idx="5"/>
          </p:nvPr>
        </p:nvSpPr>
        <p:spPr>
          <a:xfrm>
            <a:off x="924001" y="1285837"/>
            <a:ext cx="6846516" cy="2301911"/>
          </a:xfrm>
          <a:prstGeom prst="rect">
            <a:avLst/>
          </a:prstGeom>
        </p:spPr>
        <p:txBody>
          <a:bodyPr spcFirstLastPara="1" wrap="square" lIns="91425" tIns="91425" rIns="91425" bIns="91425" anchor="t" anchorCtr="0">
            <a:noAutofit/>
          </a:bodyPr>
          <a:lstStyle/>
          <a:p>
            <a:pPr marL="0" indent="0" algn="just"/>
            <a:r>
              <a:rPr lang="en" sz="2400">
                <a:latin typeface="Wingdings"/>
                <a:sym typeface="Wingdings"/>
              </a:rPr>
              <a:t>Ø </a:t>
            </a:r>
            <a:r>
              <a:rPr lang="en" sz="1800">
                <a:solidFill>
                  <a:srgbClr val="FF0000"/>
                </a:solidFill>
              </a:rPr>
              <a:t>How to avoid potential loss of lives via the prevention of the misdiagnosis of cardiac diseases, while providing timely notifications to loved ones in case of critical diagnoses, ensuring swift action is taken for optimal care and emergency response.</a:t>
            </a:r>
            <a:endParaRPr lang="en-US"/>
          </a:p>
          <a:p>
            <a:pPr marL="0" lvl="0" indent="0" algn="l">
              <a:lnSpc>
                <a:spcPct val="120000"/>
              </a:lnSpc>
              <a:spcBef>
                <a:spcPts val="0"/>
              </a:spcBef>
              <a:spcAft>
                <a:spcPts val="0"/>
              </a:spcAft>
              <a:buNone/>
            </a:pPr>
            <a:endParaRPr lang="en" sz="1800"/>
          </a:p>
        </p:txBody>
      </p:sp>
      <p:sp>
        <p:nvSpPr>
          <p:cNvPr id="3" name="Google Shape;943;p45">
            <a:extLst>
              <a:ext uri="{FF2B5EF4-FFF2-40B4-BE49-F238E27FC236}">
                <a16:creationId xmlns:a16="http://schemas.microsoft.com/office/drawing/2014/main" id="{5DE7B22D-C6AD-E805-CEF7-BC9E0EDBD88C}"/>
              </a:ext>
            </a:extLst>
          </p:cNvPr>
          <p:cNvSpPr txBox="1">
            <a:spLocks/>
          </p:cNvSpPr>
          <p:nvPr/>
        </p:nvSpPr>
        <p:spPr>
          <a:xfrm>
            <a:off x="732300" y="98661"/>
            <a:ext cx="767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200"/>
              <a:buFont typeface="Outfit ExtraBold"/>
              <a:buNone/>
              <a:defRPr sz="4500" b="0" i="0" u="none" strike="noStrike" cap="none">
                <a:solidFill>
                  <a:schemeClr val="accent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9pPr>
          </a:lstStyle>
          <a:p>
            <a:pPr algn="ctr"/>
            <a:r>
              <a:rPr lang="en">
                <a:solidFill>
                  <a:srgbClr val="680A00"/>
                </a:solidFill>
              </a:rPr>
              <a:t>Research Problem</a:t>
            </a:r>
          </a:p>
        </p:txBody>
      </p:sp>
      <p:sp>
        <p:nvSpPr>
          <p:cNvPr id="2" name="Rectangle 1">
            <a:extLst>
              <a:ext uri="{FF2B5EF4-FFF2-40B4-BE49-F238E27FC236}">
                <a16:creationId xmlns:a16="http://schemas.microsoft.com/office/drawing/2014/main" id="{A037A50A-98A1-5EEB-8A7C-958A23C606AC}"/>
              </a:ext>
            </a:extLst>
          </p:cNvPr>
          <p:cNvSpPr/>
          <p:nvPr/>
        </p:nvSpPr>
        <p:spPr>
          <a:xfrm>
            <a:off x="1989268"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 name="Group 4"/>
          <p:cNvGrpSpPr/>
          <p:nvPr/>
        </p:nvGrpSpPr>
        <p:grpSpPr>
          <a:xfrm>
            <a:off x="6123479" y="5618487"/>
            <a:ext cx="7720" cy="13521"/>
            <a:chOff x="0" y="0"/>
            <a:chExt cx="20587" cy="36056"/>
          </a:xfrm>
        </p:grpSpPr>
        <p:sp>
          <p:nvSpPr>
            <p:cNvPr id="5" name="Freeform 5"/>
            <p:cNvSpPr/>
            <p:nvPr/>
          </p:nvSpPr>
          <p:spPr>
            <a:xfrm>
              <a:off x="0" y="0"/>
              <a:ext cx="20574" cy="36068"/>
            </a:xfrm>
            <a:custGeom>
              <a:avLst/>
              <a:gdLst/>
              <a:ahLst/>
              <a:cxnLst/>
              <a:rect l="l" t="t" r="r" b="b"/>
              <a:pathLst>
                <a:path w="20574" h="36068">
                  <a:moveTo>
                    <a:pt x="0" y="0"/>
                  </a:moveTo>
                  <a:lnTo>
                    <a:pt x="20574" y="20574"/>
                  </a:lnTo>
                  <a:lnTo>
                    <a:pt x="5080" y="36068"/>
                  </a:lnTo>
                  <a:lnTo>
                    <a:pt x="0" y="36068"/>
                  </a:lnTo>
                  <a:lnTo>
                    <a:pt x="0" y="0"/>
                  </a:lnTo>
                  <a:close/>
                </a:path>
              </a:pathLst>
            </a:custGeom>
            <a:solidFill>
              <a:srgbClr val="262022"/>
            </a:solidFill>
          </p:spPr>
          <p:txBody>
            <a:bodyPr/>
            <a:lstStyle/>
            <a:p>
              <a:endParaRPr lang="en-US"/>
            </a:p>
          </p:txBody>
        </p:sp>
      </p:grpSp>
      <p:grpSp>
        <p:nvGrpSpPr>
          <p:cNvPr id="10" name="Group 10"/>
          <p:cNvGrpSpPr/>
          <p:nvPr/>
        </p:nvGrpSpPr>
        <p:grpSpPr>
          <a:xfrm rot="-10800000">
            <a:off x="7807425" y="155056"/>
            <a:ext cx="437341" cy="406663"/>
            <a:chOff x="0" y="0"/>
            <a:chExt cx="1166243" cy="1084435"/>
          </a:xfrm>
        </p:grpSpPr>
        <p:sp>
          <p:nvSpPr>
            <p:cNvPr id="11" name="Freeform 11"/>
            <p:cNvSpPr/>
            <p:nvPr/>
          </p:nvSpPr>
          <p:spPr>
            <a:xfrm>
              <a:off x="635" y="0"/>
              <a:ext cx="1165606" cy="1084453"/>
            </a:xfrm>
            <a:custGeom>
              <a:avLst/>
              <a:gdLst/>
              <a:ahLst/>
              <a:cxnLst/>
              <a:rect l="l" t="t" r="r" b="b"/>
              <a:pathLst>
                <a:path w="1165606" h="1084453">
                  <a:moveTo>
                    <a:pt x="583184" y="0"/>
                  </a:moveTo>
                  <a:cubicBezTo>
                    <a:pt x="322199" y="0"/>
                    <a:pt x="90805" y="189484"/>
                    <a:pt x="48387" y="455549"/>
                  </a:cubicBezTo>
                  <a:cubicBezTo>
                    <a:pt x="0" y="751332"/>
                    <a:pt x="200406" y="1029716"/>
                    <a:pt x="496189" y="1076706"/>
                  </a:cubicBezTo>
                  <a:cubicBezTo>
                    <a:pt x="525780" y="1081913"/>
                    <a:pt x="555498" y="1084453"/>
                    <a:pt x="584454" y="1084453"/>
                  </a:cubicBezTo>
                  <a:cubicBezTo>
                    <a:pt x="844804" y="1084453"/>
                    <a:pt x="1074801" y="894969"/>
                    <a:pt x="1117981" y="629539"/>
                  </a:cubicBezTo>
                  <a:cubicBezTo>
                    <a:pt x="1165606" y="333756"/>
                    <a:pt x="965200" y="55372"/>
                    <a:pt x="669417" y="7112"/>
                  </a:cubicBezTo>
                  <a:cubicBezTo>
                    <a:pt x="640461" y="2540"/>
                    <a:pt x="611505" y="0"/>
                    <a:pt x="583184" y="0"/>
                  </a:cubicBezTo>
                  <a:close/>
                </a:path>
              </a:pathLst>
            </a:custGeom>
            <a:solidFill>
              <a:srgbClr val="D93B48"/>
            </a:solidFill>
          </p:spPr>
          <p:txBody>
            <a:bodyPr/>
            <a:lstStyle/>
            <a:p>
              <a:endParaRPr lang="en-US"/>
            </a:p>
          </p:txBody>
        </p:sp>
      </p:grpSp>
      <p:grpSp>
        <p:nvGrpSpPr>
          <p:cNvPr id="12" name="Group 12"/>
          <p:cNvGrpSpPr/>
          <p:nvPr/>
        </p:nvGrpSpPr>
        <p:grpSpPr>
          <a:xfrm rot="-10800000">
            <a:off x="9292932" y="1123636"/>
            <a:ext cx="447490" cy="406905"/>
            <a:chOff x="0" y="0"/>
            <a:chExt cx="1193307" cy="1085080"/>
          </a:xfrm>
        </p:grpSpPr>
        <p:sp>
          <p:nvSpPr>
            <p:cNvPr id="13" name="Freeform 13"/>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A22933"/>
            </a:solidFill>
          </p:spPr>
          <p:txBody>
            <a:bodyPr/>
            <a:lstStyle/>
            <a:p>
              <a:endParaRPr lang="en-US"/>
            </a:p>
          </p:txBody>
        </p:sp>
      </p:grpSp>
      <p:grpSp>
        <p:nvGrpSpPr>
          <p:cNvPr id="14" name="Group 14"/>
          <p:cNvGrpSpPr/>
          <p:nvPr/>
        </p:nvGrpSpPr>
        <p:grpSpPr>
          <a:xfrm rot="-10800000">
            <a:off x="7505802" y="-27869"/>
            <a:ext cx="213355" cy="182914"/>
            <a:chOff x="0" y="0"/>
            <a:chExt cx="568947" cy="487771"/>
          </a:xfrm>
        </p:grpSpPr>
        <p:sp>
          <p:nvSpPr>
            <p:cNvPr id="15" name="Freeform 15"/>
            <p:cNvSpPr/>
            <p:nvPr/>
          </p:nvSpPr>
          <p:spPr>
            <a:xfrm>
              <a:off x="635" y="635"/>
              <a:ext cx="568325" cy="486410"/>
            </a:xfrm>
            <a:custGeom>
              <a:avLst/>
              <a:gdLst/>
              <a:ahLst/>
              <a:cxnLst/>
              <a:rect l="l" t="t" r="r" b="b"/>
              <a:pathLst>
                <a:path w="568325" h="486410">
                  <a:moveTo>
                    <a:pt x="324739" y="0"/>
                  </a:moveTo>
                  <a:cubicBezTo>
                    <a:pt x="108204" y="0"/>
                    <a:pt x="0" y="261620"/>
                    <a:pt x="153416" y="414909"/>
                  </a:cubicBezTo>
                  <a:cubicBezTo>
                    <a:pt x="203073" y="464566"/>
                    <a:pt x="263652" y="486410"/>
                    <a:pt x="323469" y="486410"/>
                  </a:cubicBezTo>
                  <a:cubicBezTo>
                    <a:pt x="448437" y="486410"/>
                    <a:pt x="568325" y="389763"/>
                    <a:pt x="568325" y="242824"/>
                  </a:cubicBezTo>
                  <a:cubicBezTo>
                    <a:pt x="568325" y="108204"/>
                    <a:pt x="460121" y="0"/>
                    <a:pt x="324739" y="0"/>
                  </a:cubicBezTo>
                  <a:close/>
                </a:path>
              </a:pathLst>
            </a:custGeom>
            <a:solidFill>
              <a:srgbClr val="9E9E9E"/>
            </a:solidFill>
          </p:spPr>
          <p:txBody>
            <a:bodyPr/>
            <a:lstStyle/>
            <a:p>
              <a:endParaRPr lang="en-US"/>
            </a:p>
          </p:txBody>
        </p:sp>
      </p:grpSp>
      <p:grpSp>
        <p:nvGrpSpPr>
          <p:cNvPr id="18" name="Group 18"/>
          <p:cNvGrpSpPr/>
          <p:nvPr/>
        </p:nvGrpSpPr>
        <p:grpSpPr>
          <a:xfrm rot="-10800000">
            <a:off x="1367062" y="-488345"/>
            <a:ext cx="491465" cy="491475"/>
            <a:chOff x="0" y="0"/>
            <a:chExt cx="1310573" cy="1310600"/>
          </a:xfrm>
        </p:grpSpPr>
        <p:sp>
          <p:nvSpPr>
            <p:cNvPr id="19" name="Freeform 19"/>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9E9E9E"/>
            </a:solidFill>
          </p:spPr>
          <p:txBody>
            <a:bodyPr/>
            <a:lstStyle/>
            <a:p>
              <a:endParaRPr lang="en-US"/>
            </a:p>
          </p:txBody>
        </p:sp>
      </p:grpSp>
      <p:grpSp>
        <p:nvGrpSpPr>
          <p:cNvPr id="20" name="Group 20"/>
          <p:cNvGrpSpPr/>
          <p:nvPr/>
        </p:nvGrpSpPr>
        <p:grpSpPr>
          <a:xfrm rot="-10800000">
            <a:off x="-342713" y="-829538"/>
            <a:ext cx="1305500" cy="1305527"/>
            <a:chOff x="0" y="0"/>
            <a:chExt cx="3481333" cy="3481405"/>
          </a:xfrm>
        </p:grpSpPr>
        <p:sp>
          <p:nvSpPr>
            <p:cNvPr id="21" name="Freeform 21"/>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D93B48"/>
            </a:solidFill>
          </p:spPr>
          <p:txBody>
            <a:bodyPr/>
            <a:lstStyle/>
            <a:p>
              <a:endParaRPr lang="en-US"/>
            </a:p>
          </p:txBody>
        </p:sp>
      </p:grpSp>
      <p:grpSp>
        <p:nvGrpSpPr>
          <p:cNvPr id="22" name="Group 22"/>
          <p:cNvGrpSpPr/>
          <p:nvPr/>
        </p:nvGrpSpPr>
        <p:grpSpPr>
          <a:xfrm rot="-10800000">
            <a:off x="310037" y="-276748"/>
            <a:ext cx="749037" cy="680672"/>
            <a:chOff x="0" y="0"/>
            <a:chExt cx="1997432" cy="1815125"/>
          </a:xfrm>
        </p:grpSpPr>
        <p:sp>
          <p:nvSpPr>
            <p:cNvPr id="23" name="Freeform 23"/>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a:p>
          </p:txBody>
        </p:sp>
      </p:grpSp>
      <p:sp>
        <p:nvSpPr>
          <p:cNvPr id="24" name="Freeform 24"/>
          <p:cNvSpPr/>
          <p:nvPr/>
        </p:nvSpPr>
        <p:spPr>
          <a:xfrm>
            <a:off x="-4232500" y="226276"/>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Freeform 25"/>
          <p:cNvSpPr/>
          <p:nvPr/>
        </p:nvSpPr>
        <p:spPr>
          <a:xfrm>
            <a:off x="7933202" y="-2823141"/>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TextBox 26"/>
          <p:cNvSpPr txBox="1"/>
          <p:nvPr/>
        </p:nvSpPr>
        <p:spPr>
          <a:xfrm>
            <a:off x="896889" y="230981"/>
            <a:ext cx="7612575" cy="547688"/>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4200"/>
              </a:lnSpc>
            </a:pPr>
            <a:r>
              <a:rPr lang="en-US" sz="3500">
                <a:solidFill>
                  <a:srgbClr val="010440"/>
                </a:solidFill>
                <a:latin typeface="Arimo"/>
              </a:rPr>
              <a:t>INTRODUCTION</a:t>
            </a:r>
          </a:p>
        </p:txBody>
      </p:sp>
      <p:sp>
        <p:nvSpPr>
          <p:cNvPr id="29" name="TextBox 29"/>
          <p:cNvSpPr txBox="1"/>
          <p:nvPr/>
        </p:nvSpPr>
        <p:spPr>
          <a:xfrm>
            <a:off x="706226" y="1845483"/>
            <a:ext cx="7766141" cy="218008"/>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285750" indent="-285750" algn="just">
              <a:lnSpc>
                <a:spcPts val="1680"/>
              </a:lnSpc>
              <a:spcBef>
                <a:spcPct val="0"/>
              </a:spcBef>
              <a:buFont typeface="Arial" panose="020B0604020202020204" pitchFamily="34" charset="0"/>
              <a:buChar char="•"/>
            </a:pPr>
            <a:r>
              <a:rPr lang="en-US" sz="1800">
                <a:solidFill>
                  <a:srgbClr val="010440"/>
                </a:solidFill>
                <a:latin typeface="Arimo"/>
              </a:rPr>
              <a:t>Over 17.9 million people die due to cardiovascular diseases annually.</a:t>
            </a:r>
          </a:p>
        </p:txBody>
      </p:sp>
      <p:sp>
        <p:nvSpPr>
          <p:cNvPr id="31" name="TextBox 31"/>
          <p:cNvSpPr txBox="1"/>
          <p:nvPr/>
        </p:nvSpPr>
        <p:spPr>
          <a:xfrm>
            <a:off x="703235" y="3289260"/>
            <a:ext cx="7806229" cy="65402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285750" indent="-285750" algn="just">
              <a:lnSpc>
                <a:spcPts val="1680"/>
              </a:lnSpc>
              <a:spcBef>
                <a:spcPct val="0"/>
              </a:spcBef>
              <a:buFont typeface="Arial" panose="020B0604020202020204" pitchFamily="34" charset="0"/>
              <a:buChar char="•"/>
            </a:pPr>
            <a:r>
              <a:rPr lang="en-US" sz="1800">
                <a:solidFill>
                  <a:srgbClr val="010440"/>
                </a:solidFill>
                <a:latin typeface="Arimo"/>
              </a:rPr>
              <a:t>Prominent reason for spread of non communication diseases is unhealthy dietary patterns.</a:t>
            </a:r>
          </a:p>
          <a:p>
            <a:pPr marL="285750" indent="-285750" algn="just">
              <a:lnSpc>
                <a:spcPts val="1680"/>
              </a:lnSpc>
              <a:spcBef>
                <a:spcPct val="0"/>
              </a:spcBef>
              <a:buFont typeface="Arial" panose="020B0604020202020204" pitchFamily="34" charset="0"/>
              <a:buChar char="•"/>
            </a:pPr>
            <a:endParaRPr lang="en-US" sz="1800">
              <a:solidFill>
                <a:srgbClr val="010440"/>
              </a:solidFill>
              <a:latin typeface="Arimo"/>
            </a:endParaRPr>
          </a:p>
        </p:txBody>
      </p:sp>
      <p:sp>
        <p:nvSpPr>
          <p:cNvPr id="32" name="TextBox 32"/>
          <p:cNvSpPr txBox="1"/>
          <p:nvPr/>
        </p:nvSpPr>
        <p:spPr>
          <a:xfrm>
            <a:off x="703235" y="2697656"/>
            <a:ext cx="7806229" cy="41036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285750" indent="-285750" algn="just">
              <a:lnSpc>
                <a:spcPts val="1620"/>
              </a:lnSpc>
              <a:spcBef>
                <a:spcPct val="0"/>
              </a:spcBef>
              <a:buFont typeface="Arial" panose="020B0604020202020204" pitchFamily="34" charset="0"/>
              <a:buChar char="•"/>
            </a:pPr>
            <a:r>
              <a:rPr lang="en-US" sz="1800">
                <a:solidFill>
                  <a:srgbClr val="010440"/>
                </a:solidFill>
                <a:latin typeface="Arimo"/>
              </a:rPr>
              <a:t>Critical misdiagnosis of cardiac diseases results in deaths that could have been prevented.</a:t>
            </a:r>
          </a:p>
        </p:txBody>
      </p:sp>
      <p:sp>
        <p:nvSpPr>
          <p:cNvPr id="33" name="TextBox 33"/>
          <p:cNvSpPr txBox="1"/>
          <p:nvPr/>
        </p:nvSpPr>
        <p:spPr>
          <a:xfrm>
            <a:off x="703235" y="2306738"/>
            <a:ext cx="7806229" cy="218008"/>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285750" indent="-285750" algn="l">
              <a:lnSpc>
                <a:spcPts val="1680"/>
              </a:lnSpc>
              <a:spcBef>
                <a:spcPct val="0"/>
              </a:spcBef>
              <a:buFont typeface="Arial" panose="020B0604020202020204" pitchFamily="34" charset="0"/>
              <a:buChar char="•"/>
            </a:pPr>
            <a:r>
              <a:rPr lang="en-US" sz="1800">
                <a:solidFill>
                  <a:srgbClr val="010440"/>
                </a:solidFill>
                <a:latin typeface="Arimo"/>
              </a:rPr>
              <a:t>Millions of people are struggling at hospitals due to cardiac arrhythmia.</a:t>
            </a:r>
          </a:p>
        </p:txBody>
      </p:sp>
      <p:sp>
        <p:nvSpPr>
          <p:cNvPr id="34" name="TextBox 34"/>
          <p:cNvSpPr txBox="1"/>
          <p:nvPr/>
        </p:nvSpPr>
        <p:spPr>
          <a:xfrm>
            <a:off x="1084727" y="1114111"/>
            <a:ext cx="6943725" cy="204351"/>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680"/>
              </a:lnSpc>
              <a:spcBef>
                <a:spcPct val="0"/>
              </a:spcBef>
            </a:pPr>
            <a:r>
              <a:rPr lang="en-US" sz="1400">
                <a:solidFill>
                  <a:srgbClr val="FF0000"/>
                </a:solidFill>
                <a:latin typeface="Arimo Italics"/>
              </a:rPr>
              <a:t>Even in an era where technology is at its pinnacle, Millions of human lives are still at risk </a:t>
            </a:r>
          </a:p>
        </p:txBody>
      </p:sp>
      <p:pic>
        <p:nvPicPr>
          <p:cNvPr id="27" name="Picture 26" descr="A picture containing photo, table, person, monitor&#10;&#10;Description automatically generated">
            <a:extLst>
              <a:ext uri="{FF2B5EF4-FFF2-40B4-BE49-F238E27FC236}">
                <a16:creationId xmlns:a16="http://schemas.microsoft.com/office/drawing/2014/main" id="{48A6842C-C4A6-6390-D236-293915A3AC6F}"/>
              </a:ext>
            </a:extLst>
          </p:cNvPr>
          <p:cNvPicPr>
            <a:picLocks noChangeAspect="1"/>
          </p:cNvPicPr>
          <p:nvPr/>
        </p:nvPicPr>
        <p:blipFill rotWithShape="1">
          <a:blip r:embed="rId7"/>
          <a:srcRect t="90286" r="71976"/>
          <a:stretch/>
        </p:blipFill>
        <p:spPr>
          <a:xfrm>
            <a:off x="0" y="4863902"/>
            <a:ext cx="1433945" cy="279597"/>
          </a:xfrm>
          <a:prstGeom prst="rect">
            <a:avLst/>
          </a:prstGeom>
        </p:spPr>
      </p:pic>
      <p:sp>
        <p:nvSpPr>
          <p:cNvPr id="28" name="Slide Number Placeholder 5">
            <a:extLst>
              <a:ext uri="{FF2B5EF4-FFF2-40B4-BE49-F238E27FC236}">
                <a16:creationId xmlns:a16="http://schemas.microsoft.com/office/drawing/2014/main" id="{AE4394C0-8C6C-C96E-0950-4B6B23540972}"/>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3</a:t>
            </a:fld>
            <a:endParaRPr lang="en-US"/>
          </a:p>
        </p:txBody>
      </p:sp>
      <p:sp>
        <p:nvSpPr>
          <p:cNvPr id="30" name="TextBox 29">
            <a:extLst>
              <a:ext uri="{FF2B5EF4-FFF2-40B4-BE49-F238E27FC236}">
                <a16:creationId xmlns:a16="http://schemas.microsoft.com/office/drawing/2014/main" id="{2ECC5EE2-ACE8-F6C1-403A-5755515B061F}"/>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35" name="Picture 34" descr="A white and black logo&#10;&#10;Description automatically generated">
            <a:extLst>
              <a:ext uri="{FF2B5EF4-FFF2-40B4-BE49-F238E27FC236}">
                <a16:creationId xmlns:a16="http://schemas.microsoft.com/office/drawing/2014/main" id="{D47964BB-6B2C-0AF4-3B27-5BB557311E99}"/>
              </a:ext>
            </a:extLst>
          </p:cNvPr>
          <p:cNvPicPr>
            <a:picLocks noChangeAspect="1"/>
          </p:cNvPicPr>
          <p:nvPr/>
        </p:nvPicPr>
        <p:blipFill>
          <a:blip r:embed="rId8"/>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3655483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119;p52">
            <a:extLst>
              <a:ext uri="{FF2B5EF4-FFF2-40B4-BE49-F238E27FC236}">
                <a16:creationId xmlns:a16="http://schemas.microsoft.com/office/drawing/2014/main" id="{E8CA4B06-67F9-E8E7-D493-1D6B23A347DC}"/>
              </a:ext>
            </a:extLst>
          </p:cNvPr>
          <p:cNvSpPr txBox="1">
            <a:spLocks noGrp="1"/>
          </p:cNvSpPr>
          <p:nvPr>
            <p:ph type="title"/>
          </p:nvPr>
        </p:nvSpPr>
        <p:spPr>
          <a:xfrm>
            <a:off x="2772205" y="133297"/>
            <a:ext cx="7704000" cy="572700"/>
          </a:xfrm>
          <a:prstGeom prst="rect">
            <a:avLst/>
          </a:prstGeom>
        </p:spPr>
        <p:txBody>
          <a:bodyPr spcFirstLastPara="1" wrap="square" lIns="91425" tIns="91425" rIns="91425" bIns="91425" anchor="t" anchorCtr="0">
            <a:noAutofit/>
          </a:bodyPr>
          <a:lstStyle/>
          <a:p>
            <a:r>
              <a:rPr lang="en" sz="3200"/>
              <a:t>Specific Objective</a:t>
            </a:r>
            <a:endParaRPr lang="en-US"/>
          </a:p>
        </p:txBody>
      </p:sp>
      <p:sp>
        <p:nvSpPr>
          <p:cNvPr id="12" name="Google Shape;978;p47">
            <a:extLst>
              <a:ext uri="{FF2B5EF4-FFF2-40B4-BE49-F238E27FC236}">
                <a16:creationId xmlns:a16="http://schemas.microsoft.com/office/drawing/2014/main" id="{EF0A65C0-AD47-CAEB-19E0-1B65066093A5}"/>
              </a:ext>
            </a:extLst>
          </p:cNvPr>
          <p:cNvSpPr txBox="1">
            <a:spLocks/>
          </p:cNvSpPr>
          <p:nvPr/>
        </p:nvSpPr>
        <p:spPr>
          <a:xfrm>
            <a:off x="924001" y="1285837"/>
            <a:ext cx="6846516" cy="230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just"/>
            <a:r>
              <a:rPr lang="en" sz="2400">
                <a:latin typeface="Wingdings"/>
                <a:sym typeface="Wingdings"/>
              </a:rPr>
              <a:t>Ø </a:t>
            </a:r>
            <a:r>
              <a:rPr lang="en" sz="1800">
                <a:solidFill>
                  <a:srgbClr val="FF0000"/>
                </a:solidFill>
              </a:rPr>
              <a:t>Accurate cardiac diseases diagnosis via 12 lead ECG derived from palms, and providing timely notifications to loved ones in case of emergency.</a:t>
            </a:r>
          </a:p>
        </p:txBody>
      </p:sp>
    </p:spTree>
    <p:extLst>
      <p:ext uri="{BB962C8B-B14F-4D97-AF65-F5344CB8AC3E}">
        <p14:creationId xmlns:p14="http://schemas.microsoft.com/office/powerpoint/2010/main" val="2367498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cxnSp>
        <p:nvCxnSpPr>
          <p:cNvPr id="1108" name="Google Shape;1108;p52"/>
          <p:cNvCxnSpPr>
            <a:cxnSpLocks/>
          </p:cNvCxnSpPr>
          <p:nvPr/>
        </p:nvCxnSpPr>
        <p:spPr>
          <a:xfrm>
            <a:off x="4247355" y="956602"/>
            <a:ext cx="794400" cy="166800"/>
          </a:xfrm>
          <a:prstGeom prst="bentConnector2">
            <a:avLst/>
          </a:prstGeom>
          <a:noFill/>
          <a:ln w="19050" cap="flat" cmpd="sng">
            <a:solidFill>
              <a:schemeClr val="dk2"/>
            </a:solidFill>
            <a:prstDash val="solid"/>
            <a:round/>
            <a:headEnd type="none" w="med" len="med"/>
            <a:tailEnd type="none" w="med" len="med"/>
          </a:ln>
        </p:spPr>
      </p:cxnSp>
      <p:cxnSp>
        <p:nvCxnSpPr>
          <p:cNvPr id="1111" name="Google Shape;1111;p52"/>
          <p:cNvCxnSpPr>
            <a:cxnSpLocks/>
          </p:cNvCxnSpPr>
          <p:nvPr/>
        </p:nvCxnSpPr>
        <p:spPr>
          <a:xfrm flipH="1">
            <a:off x="3818905" y="1539877"/>
            <a:ext cx="806400" cy="128100"/>
          </a:xfrm>
          <a:prstGeom prst="bentConnector2">
            <a:avLst/>
          </a:prstGeom>
          <a:noFill/>
          <a:ln w="19050" cap="flat" cmpd="sng">
            <a:solidFill>
              <a:schemeClr val="dk2"/>
            </a:solidFill>
            <a:prstDash val="solid"/>
            <a:round/>
            <a:headEnd type="none" w="med" len="med"/>
            <a:tailEnd type="none" w="med" len="med"/>
          </a:ln>
        </p:spPr>
      </p:cxnSp>
      <p:cxnSp>
        <p:nvCxnSpPr>
          <p:cNvPr id="1113" name="Google Shape;1113;p52"/>
          <p:cNvCxnSpPr>
            <a:cxnSpLocks/>
          </p:cNvCxnSpPr>
          <p:nvPr/>
        </p:nvCxnSpPr>
        <p:spPr>
          <a:xfrm>
            <a:off x="4247355" y="2096376"/>
            <a:ext cx="794400" cy="194400"/>
          </a:xfrm>
          <a:prstGeom prst="bentConnector2">
            <a:avLst/>
          </a:prstGeom>
          <a:noFill/>
          <a:ln w="19050" cap="flat" cmpd="sng">
            <a:solidFill>
              <a:schemeClr val="dk2"/>
            </a:solidFill>
            <a:prstDash val="solid"/>
            <a:round/>
            <a:headEnd type="none" w="med" len="med"/>
            <a:tailEnd type="none" w="med" len="med"/>
          </a:ln>
        </p:spPr>
      </p:cxnSp>
      <p:cxnSp>
        <p:nvCxnSpPr>
          <p:cNvPr id="1115" name="Google Shape;1115;p52"/>
          <p:cNvCxnSpPr>
            <a:cxnSpLocks/>
          </p:cNvCxnSpPr>
          <p:nvPr/>
        </p:nvCxnSpPr>
        <p:spPr>
          <a:xfrm rot="10800000">
            <a:off x="2710455" y="956602"/>
            <a:ext cx="680100" cy="0"/>
          </a:xfrm>
          <a:prstGeom prst="straightConnector1">
            <a:avLst/>
          </a:prstGeom>
          <a:noFill/>
          <a:ln w="19050" cap="flat" cmpd="sng">
            <a:solidFill>
              <a:schemeClr val="dk2"/>
            </a:solidFill>
            <a:prstDash val="solid"/>
            <a:round/>
            <a:headEnd type="none" w="med" len="med"/>
            <a:tailEnd type="oval" w="med" len="med"/>
          </a:ln>
        </p:spPr>
      </p:cxnSp>
      <p:cxnSp>
        <p:nvCxnSpPr>
          <p:cNvPr id="1116" name="Google Shape;1116;p52"/>
          <p:cNvCxnSpPr>
            <a:cxnSpLocks/>
          </p:cNvCxnSpPr>
          <p:nvPr/>
        </p:nvCxnSpPr>
        <p:spPr>
          <a:xfrm rot="10800000">
            <a:off x="2710455" y="2096376"/>
            <a:ext cx="680100" cy="0"/>
          </a:xfrm>
          <a:prstGeom prst="straightConnector1">
            <a:avLst/>
          </a:prstGeom>
          <a:noFill/>
          <a:ln w="19050" cap="flat" cmpd="sng">
            <a:solidFill>
              <a:schemeClr val="dk2"/>
            </a:solidFill>
            <a:prstDash val="solid"/>
            <a:round/>
            <a:headEnd type="none" w="med" len="med"/>
            <a:tailEnd type="oval" w="med" len="med"/>
          </a:ln>
        </p:spPr>
      </p:cxnSp>
      <p:cxnSp>
        <p:nvCxnSpPr>
          <p:cNvPr id="1117" name="Google Shape;1117;p52"/>
          <p:cNvCxnSpPr>
            <a:cxnSpLocks/>
          </p:cNvCxnSpPr>
          <p:nvPr/>
        </p:nvCxnSpPr>
        <p:spPr>
          <a:xfrm>
            <a:off x="5458405" y="1539877"/>
            <a:ext cx="674700" cy="0"/>
          </a:xfrm>
          <a:prstGeom prst="straightConnector1">
            <a:avLst/>
          </a:prstGeom>
          <a:noFill/>
          <a:ln w="19050" cap="flat" cmpd="sng">
            <a:solidFill>
              <a:schemeClr val="dk2"/>
            </a:solidFill>
            <a:prstDash val="solid"/>
            <a:round/>
            <a:headEnd type="none" w="med" len="med"/>
            <a:tailEnd type="oval" w="med" len="med"/>
          </a:ln>
        </p:spPr>
      </p:cxnSp>
      <p:cxnSp>
        <p:nvCxnSpPr>
          <p:cNvPr id="1118" name="Google Shape;1118;p52"/>
          <p:cNvCxnSpPr>
            <a:cxnSpLocks/>
          </p:cNvCxnSpPr>
          <p:nvPr/>
        </p:nvCxnSpPr>
        <p:spPr>
          <a:xfrm>
            <a:off x="5435080" y="2684202"/>
            <a:ext cx="674700" cy="0"/>
          </a:xfrm>
          <a:prstGeom prst="straightConnector1">
            <a:avLst/>
          </a:prstGeom>
          <a:noFill/>
          <a:ln w="19050" cap="flat" cmpd="sng">
            <a:solidFill>
              <a:schemeClr val="dk2"/>
            </a:solidFill>
            <a:prstDash val="solid"/>
            <a:round/>
            <a:headEnd type="none" w="med" len="med"/>
            <a:tailEnd type="oval" w="med" len="med"/>
          </a:ln>
        </p:spPr>
      </p:cxnSp>
      <p:sp>
        <p:nvSpPr>
          <p:cNvPr id="1119" name="Google Shape;1119;p52"/>
          <p:cNvSpPr txBox="1">
            <a:spLocks noGrp="1"/>
          </p:cNvSpPr>
          <p:nvPr>
            <p:ph type="title"/>
          </p:nvPr>
        </p:nvSpPr>
        <p:spPr>
          <a:xfrm>
            <a:off x="702682" y="-48544"/>
            <a:ext cx="7704000" cy="572700"/>
          </a:xfrm>
          <a:prstGeom prst="rect">
            <a:avLst/>
          </a:prstGeom>
        </p:spPr>
        <p:txBody>
          <a:bodyPr spcFirstLastPara="1" wrap="square" lIns="91425" tIns="91425" rIns="91425" bIns="91425" anchor="t" anchorCtr="0">
            <a:noAutofit/>
          </a:bodyPr>
          <a:lstStyle/>
          <a:p>
            <a:r>
              <a:rPr lang="en" sz="3200"/>
              <a:t>Sub Objectives</a:t>
            </a:r>
            <a:endParaRPr lang="en-US"/>
          </a:p>
        </p:txBody>
      </p:sp>
      <p:sp>
        <p:nvSpPr>
          <p:cNvPr id="1120" name="Google Shape;1120;p52"/>
          <p:cNvSpPr txBox="1">
            <a:spLocks noGrp="1"/>
          </p:cNvSpPr>
          <p:nvPr>
            <p:ph type="title" idx="4294967295"/>
          </p:nvPr>
        </p:nvSpPr>
        <p:spPr>
          <a:xfrm>
            <a:off x="751568" y="655477"/>
            <a:ext cx="1958700" cy="5277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baseline="30000"/>
              <a:t>Step 1</a:t>
            </a:r>
          </a:p>
          <a:p>
            <a:pPr marL="0" lvl="0" indent="0" algn="r" rtl="0">
              <a:spcBef>
                <a:spcPts val="0"/>
              </a:spcBef>
              <a:spcAft>
                <a:spcPts val="0"/>
              </a:spcAft>
              <a:buNone/>
            </a:pPr>
            <a:endParaRPr lang="en-US" sz="2000" baseline="30000"/>
          </a:p>
        </p:txBody>
      </p:sp>
      <p:sp>
        <p:nvSpPr>
          <p:cNvPr id="1121" name="Google Shape;1121;p52"/>
          <p:cNvSpPr txBox="1">
            <a:spLocks noGrp="1"/>
          </p:cNvSpPr>
          <p:nvPr>
            <p:ph type="subTitle" idx="4294967295"/>
          </p:nvPr>
        </p:nvSpPr>
        <p:spPr>
          <a:xfrm>
            <a:off x="1167329" y="966700"/>
            <a:ext cx="1958700" cy="484800"/>
          </a:xfrm>
          <a:prstGeom prst="rect">
            <a:avLst/>
          </a:prstGeom>
          <a:ln>
            <a:noFill/>
          </a:ln>
        </p:spPr>
        <p:txBody>
          <a:bodyPr spcFirstLastPara="1" wrap="square" lIns="91425" tIns="91425" rIns="91425" bIns="91425" anchor="t" anchorCtr="0">
            <a:noAutofit/>
          </a:bodyPr>
          <a:lstStyle/>
          <a:p>
            <a:pPr>
              <a:buNone/>
            </a:pPr>
            <a:r>
              <a:rPr lang="en" sz="1400" baseline="30000"/>
              <a:t>Preprocess</a:t>
            </a:r>
            <a:r>
              <a:rPr lang="en" b="1" baseline="30000">
                <a:solidFill>
                  <a:srgbClr val="083763"/>
                </a:solidFill>
                <a:latin typeface="Cambria"/>
                <a:ea typeface="Cambria"/>
              </a:rPr>
              <a:t> </a:t>
            </a:r>
            <a:r>
              <a:rPr lang="en" sz="1400" baseline="30000"/>
              <a:t>dataset.</a:t>
            </a:r>
            <a:endParaRPr lang="en-US" sz="1400" baseline="30000"/>
          </a:p>
          <a:p>
            <a:pPr marL="0" lvl="0" indent="0" algn="r">
              <a:spcBef>
                <a:spcPts val="0"/>
              </a:spcBef>
              <a:spcAft>
                <a:spcPts val="1200"/>
              </a:spcAft>
              <a:buNone/>
            </a:pPr>
            <a:endParaRPr lang="en" sz="1400" baseline="30000"/>
          </a:p>
        </p:txBody>
      </p:sp>
      <p:sp>
        <p:nvSpPr>
          <p:cNvPr id="1122" name="Google Shape;1122;p52"/>
          <p:cNvSpPr txBox="1">
            <a:spLocks noGrp="1"/>
          </p:cNvSpPr>
          <p:nvPr>
            <p:ph type="title" idx="4294967295"/>
          </p:nvPr>
        </p:nvSpPr>
        <p:spPr>
          <a:xfrm>
            <a:off x="751743" y="1850702"/>
            <a:ext cx="1958700" cy="5277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baseline="30000"/>
              <a:t>Step 3</a:t>
            </a:r>
          </a:p>
          <a:p>
            <a:pPr marL="0" lvl="0" indent="0" algn="r" rtl="0">
              <a:spcBef>
                <a:spcPts val="0"/>
              </a:spcBef>
              <a:spcAft>
                <a:spcPts val="0"/>
              </a:spcAft>
              <a:buNone/>
            </a:pPr>
            <a:endParaRPr lang="en-US" sz="2000" baseline="30000"/>
          </a:p>
        </p:txBody>
      </p:sp>
      <p:sp>
        <p:nvSpPr>
          <p:cNvPr id="1123" name="Google Shape;1123;p52"/>
          <p:cNvSpPr txBox="1">
            <a:spLocks noGrp="1"/>
          </p:cNvSpPr>
          <p:nvPr>
            <p:ph type="subTitle" idx="4294967295"/>
          </p:nvPr>
        </p:nvSpPr>
        <p:spPr>
          <a:xfrm>
            <a:off x="864186" y="2196561"/>
            <a:ext cx="2530200" cy="519436"/>
          </a:xfrm>
          <a:prstGeom prst="rect">
            <a:avLst/>
          </a:prstGeom>
          <a:ln>
            <a:noFill/>
          </a:ln>
        </p:spPr>
        <p:txBody>
          <a:bodyPr spcFirstLastPara="1" wrap="square" lIns="91425" tIns="91425" rIns="91425" bIns="91425" anchor="t" anchorCtr="0">
            <a:noAutofit/>
          </a:bodyPr>
          <a:lstStyle/>
          <a:p>
            <a:pPr>
              <a:buNone/>
            </a:pPr>
            <a:r>
              <a:rPr lang="en" sz="1400" baseline="30000"/>
              <a:t>Display extracted ECG features</a:t>
            </a:r>
            <a:endParaRPr lang="en-US" sz="1400" baseline="30000"/>
          </a:p>
          <a:p>
            <a:pPr marL="0" lvl="0" indent="0" algn="r">
              <a:spcBef>
                <a:spcPts val="0"/>
              </a:spcBef>
              <a:spcAft>
                <a:spcPts val="1200"/>
              </a:spcAft>
              <a:buNone/>
            </a:pPr>
            <a:endParaRPr lang="en" sz="1400" baseline="30000"/>
          </a:p>
        </p:txBody>
      </p:sp>
      <p:sp>
        <p:nvSpPr>
          <p:cNvPr id="1124" name="Google Shape;1124;p52"/>
          <p:cNvSpPr txBox="1">
            <a:spLocks noGrp="1"/>
          </p:cNvSpPr>
          <p:nvPr>
            <p:ph type="title" idx="4294967295"/>
          </p:nvPr>
        </p:nvSpPr>
        <p:spPr>
          <a:xfrm>
            <a:off x="6133105" y="1270352"/>
            <a:ext cx="1958700" cy="527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aseline="30000"/>
              <a:t>Step 2</a:t>
            </a:r>
          </a:p>
          <a:p>
            <a:pPr marL="0" lvl="0" indent="0" algn="l" rtl="0">
              <a:spcBef>
                <a:spcPts val="0"/>
              </a:spcBef>
              <a:spcAft>
                <a:spcPts val="0"/>
              </a:spcAft>
              <a:buClr>
                <a:schemeClr val="dk1"/>
              </a:buClr>
              <a:buSzPts val="1100"/>
              <a:buFont typeface="Arial"/>
              <a:buNone/>
            </a:pPr>
            <a:endParaRPr lang="en-US" sz="2000" baseline="30000"/>
          </a:p>
        </p:txBody>
      </p:sp>
      <p:sp>
        <p:nvSpPr>
          <p:cNvPr id="1125" name="Google Shape;1125;p52"/>
          <p:cNvSpPr txBox="1">
            <a:spLocks noGrp="1"/>
          </p:cNvSpPr>
          <p:nvPr>
            <p:ph type="subTitle" idx="4294967295"/>
          </p:nvPr>
        </p:nvSpPr>
        <p:spPr>
          <a:xfrm>
            <a:off x="5752105" y="1670415"/>
            <a:ext cx="2668745" cy="502118"/>
          </a:xfrm>
          <a:prstGeom prst="rect">
            <a:avLst/>
          </a:prstGeom>
          <a:ln>
            <a:noFill/>
          </a:ln>
        </p:spPr>
        <p:txBody>
          <a:bodyPr spcFirstLastPara="1" wrap="square" lIns="91425" tIns="91425" rIns="91425" bIns="91425" anchor="t" anchorCtr="0">
            <a:noAutofit/>
          </a:bodyPr>
          <a:lstStyle/>
          <a:p>
            <a:pPr>
              <a:buNone/>
            </a:pPr>
            <a:r>
              <a:rPr lang="en" sz="1400" baseline="30000"/>
              <a:t>Train a model and classify diseases.</a:t>
            </a:r>
            <a:endParaRPr lang="en-US" sz="1400" baseline="30000"/>
          </a:p>
          <a:p>
            <a:pPr marL="0" lvl="0" indent="0" algn="l">
              <a:spcBef>
                <a:spcPts val="0"/>
              </a:spcBef>
              <a:spcAft>
                <a:spcPts val="1200"/>
              </a:spcAft>
              <a:buNone/>
            </a:pPr>
            <a:endParaRPr lang="en" sz="1400" baseline="30000"/>
          </a:p>
        </p:txBody>
      </p:sp>
      <p:sp>
        <p:nvSpPr>
          <p:cNvPr id="1126" name="Google Shape;1126;p52"/>
          <p:cNvSpPr txBox="1">
            <a:spLocks noGrp="1"/>
          </p:cNvSpPr>
          <p:nvPr>
            <p:ph type="title" idx="4294967295"/>
          </p:nvPr>
        </p:nvSpPr>
        <p:spPr>
          <a:xfrm>
            <a:off x="6130207" y="3740225"/>
            <a:ext cx="1958700" cy="527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aseline="30000"/>
              <a:t>Step 6</a:t>
            </a:r>
            <a:endParaRPr lang="en-US" sz="2000" baseline="30000"/>
          </a:p>
        </p:txBody>
      </p:sp>
      <p:sp>
        <p:nvSpPr>
          <p:cNvPr id="1127" name="Google Shape;1127;p52"/>
          <p:cNvSpPr txBox="1">
            <a:spLocks noGrp="1"/>
          </p:cNvSpPr>
          <p:nvPr>
            <p:ph type="subTitle" idx="4294967295"/>
          </p:nvPr>
        </p:nvSpPr>
        <p:spPr>
          <a:xfrm>
            <a:off x="5376866" y="2865152"/>
            <a:ext cx="2911200" cy="528095"/>
          </a:xfrm>
          <a:prstGeom prst="rect">
            <a:avLst/>
          </a:prstGeom>
          <a:ln>
            <a:noFill/>
          </a:ln>
        </p:spPr>
        <p:txBody>
          <a:bodyPr spcFirstLastPara="1" wrap="square" lIns="91425" tIns="91425" rIns="91425" bIns="91425" anchor="t" anchorCtr="0">
            <a:noAutofit/>
          </a:bodyPr>
          <a:lstStyle/>
          <a:p>
            <a:pPr>
              <a:buNone/>
            </a:pPr>
            <a:r>
              <a:rPr lang="en" sz="1400" baseline="30000">
                <a:solidFill>
                  <a:srgbClr val="010440"/>
                </a:solidFill>
                <a:ea typeface="Cambria"/>
              </a:rPr>
              <a:t>Display diagnosis results</a:t>
            </a:r>
          </a:p>
          <a:p>
            <a:pPr marL="0" lvl="0" indent="0" algn="l">
              <a:spcBef>
                <a:spcPts val="0"/>
              </a:spcBef>
              <a:spcAft>
                <a:spcPts val="1200"/>
              </a:spcAft>
              <a:buNone/>
            </a:pPr>
            <a:endParaRPr lang="en" sz="1400" baseline="30000"/>
          </a:p>
        </p:txBody>
      </p:sp>
      <p:sp>
        <p:nvSpPr>
          <p:cNvPr id="1109" name="Google Shape;1109;p52"/>
          <p:cNvSpPr/>
          <p:nvPr/>
        </p:nvSpPr>
        <p:spPr>
          <a:xfrm>
            <a:off x="3390555" y="528202"/>
            <a:ext cx="856800" cy="856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10" name="Google Shape;1110;p52"/>
          <p:cNvSpPr/>
          <p:nvPr/>
        </p:nvSpPr>
        <p:spPr>
          <a:xfrm>
            <a:off x="4625305" y="1123327"/>
            <a:ext cx="833100" cy="83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12" name="Google Shape;1112;p52"/>
          <p:cNvSpPr/>
          <p:nvPr/>
        </p:nvSpPr>
        <p:spPr>
          <a:xfrm>
            <a:off x="3390555" y="1667976"/>
            <a:ext cx="856800" cy="856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14" name="Google Shape;1114;p52"/>
          <p:cNvSpPr/>
          <p:nvPr/>
        </p:nvSpPr>
        <p:spPr>
          <a:xfrm>
            <a:off x="4648480" y="2290902"/>
            <a:ext cx="786600" cy="786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grpSp>
        <p:nvGrpSpPr>
          <p:cNvPr id="1128" name="Google Shape;1128;p52"/>
          <p:cNvGrpSpPr/>
          <p:nvPr/>
        </p:nvGrpSpPr>
        <p:grpSpPr>
          <a:xfrm>
            <a:off x="3728590" y="1926734"/>
            <a:ext cx="180734" cy="358380"/>
            <a:chOff x="1778910" y="2131282"/>
            <a:chExt cx="180734" cy="358380"/>
          </a:xfrm>
        </p:grpSpPr>
        <p:sp>
          <p:nvSpPr>
            <p:cNvPr id="1129" name="Google Shape;1129;p52"/>
            <p:cNvSpPr/>
            <p:nvPr/>
          </p:nvSpPr>
          <p:spPr>
            <a:xfrm>
              <a:off x="1838875" y="2295833"/>
              <a:ext cx="44017" cy="10610"/>
            </a:xfrm>
            <a:custGeom>
              <a:avLst/>
              <a:gdLst/>
              <a:ahLst/>
              <a:cxnLst/>
              <a:rect l="l" t="t" r="r" b="b"/>
              <a:pathLst>
                <a:path w="1311" h="316" extrusionOk="0">
                  <a:moveTo>
                    <a:pt x="139" y="1"/>
                  </a:moveTo>
                  <a:cubicBezTo>
                    <a:pt x="78" y="1"/>
                    <a:pt x="24" y="63"/>
                    <a:pt x="24" y="125"/>
                  </a:cubicBezTo>
                  <a:cubicBezTo>
                    <a:pt x="0" y="220"/>
                    <a:pt x="72" y="315"/>
                    <a:pt x="167" y="315"/>
                  </a:cubicBezTo>
                  <a:lnTo>
                    <a:pt x="1144" y="315"/>
                  </a:lnTo>
                  <a:cubicBezTo>
                    <a:pt x="1239" y="315"/>
                    <a:pt x="1310" y="220"/>
                    <a:pt x="1286" y="125"/>
                  </a:cubicBezTo>
                  <a:cubicBezTo>
                    <a:pt x="1286" y="63"/>
                    <a:pt x="1233" y="1"/>
                    <a:pt x="1172" y="1"/>
                  </a:cubicBezTo>
                  <a:cubicBezTo>
                    <a:pt x="1163" y="1"/>
                    <a:pt x="1153" y="2"/>
                    <a:pt x="1144" y="6"/>
                  </a:cubicBezTo>
                  <a:lnTo>
                    <a:pt x="167" y="6"/>
                  </a:lnTo>
                  <a:cubicBezTo>
                    <a:pt x="158" y="2"/>
                    <a:pt x="148"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30" name="Google Shape;1130;p52"/>
            <p:cNvSpPr/>
            <p:nvPr/>
          </p:nvSpPr>
          <p:spPr>
            <a:xfrm>
              <a:off x="1822893" y="2315978"/>
              <a:ext cx="75980" cy="10442"/>
            </a:xfrm>
            <a:custGeom>
              <a:avLst/>
              <a:gdLst/>
              <a:ahLst/>
              <a:cxnLst/>
              <a:rect l="l" t="t" r="r" b="b"/>
              <a:pathLst>
                <a:path w="2263" h="311" extrusionOk="0">
                  <a:moveTo>
                    <a:pt x="167" y="1"/>
                  </a:moveTo>
                  <a:cubicBezTo>
                    <a:pt x="72" y="1"/>
                    <a:pt x="0" y="72"/>
                    <a:pt x="0" y="168"/>
                  </a:cubicBezTo>
                  <a:cubicBezTo>
                    <a:pt x="24" y="263"/>
                    <a:pt x="72" y="310"/>
                    <a:pt x="167" y="310"/>
                  </a:cubicBezTo>
                  <a:lnTo>
                    <a:pt x="2096" y="310"/>
                  </a:lnTo>
                  <a:cubicBezTo>
                    <a:pt x="2167" y="310"/>
                    <a:pt x="2239" y="263"/>
                    <a:pt x="2263" y="168"/>
                  </a:cubicBezTo>
                  <a:cubicBezTo>
                    <a:pt x="2263" y="72"/>
                    <a:pt x="2191"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31" name="Google Shape;1131;p52"/>
            <p:cNvSpPr/>
            <p:nvPr/>
          </p:nvSpPr>
          <p:spPr>
            <a:xfrm>
              <a:off x="1799692" y="2384069"/>
              <a:ext cx="56809" cy="48281"/>
            </a:xfrm>
            <a:custGeom>
              <a:avLst/>
              <a:gdLst/>
              <a:ahLst/>
              <a:cxnLst/>
              <a:rect l="l" t="t" r="r" b="b"/>
              <a:pathLst>
                <a:path w="1692" h="1438" extrusionOk="0">
                  <a:moveTo>
                    <a:pt x="1167" y="319"/>
                  </a:moveTo>
                  <a:cubicBezTo>
                    <a:pt x="1233" y="319"/>
                    <a:pt x="1298" y="354"/>
                    <a:pt x="1334" y="426"/>
                  </a:cubicBezTo>
                  <a:cubicBezTo>
                    <a:pt x="1358" y="497"/>
                    <a:pt x="1334" y="569"/>
                    <a:pt x="1287" y="616"/>
                  </a:cubicBezTo>
                  <a:lnTo>
                    <a:pt x="858" y="1069"/>
                  </a:lnTo>
                  <a:lnTo>
                    <a:pt x="405" y="616"/>
                  </a:lnTo>
                  <a:cubicBezTo>
                    <a:pt x="358" y="569"/>
                    <a:pt x="334" y="497"/>
                    <a:pt x="382" y="426"/>
                  </a:cubicBezTo>
                  <a:cubicBezTo>
                    <a:pt x="405" y="354"/>
                    <a:pt x="471" y="319"/>
                    <a:pt x="539" y="319"/>
                  </a:cubicBezTo>
                  <a:cubicBezTo>
                    <a:pt x="608" y="319"/>
                    <a:pt x="679" y="354"/>
                    <a:pt x="715" y="426"/>
                  </a:cubicBezTo>
                  <a:cubicBezTo>
                    <a:pt x="739" y="497"/>
                    <a:pt x="798" y="533"/>
                    <a:pt x="858" y="533"/>
                  </a:cubicBezTo>
                  <a:cubicBezTo>
                    <a:pt x="917" y="533"/>
                    <a:pt x="977" y="497"/>
                    <a:pt x="1001" y="426"/>
                  </a:cubicBezTo>
                  <a:cubicBezTo>
                    <a:pt x="1036" y="354"/>
                    <a:pt x="1102" y="319"/>
                    <a:pt x="1167" y="319"/>
                  </a:cubicBezTo>
                  <a:close/>
                  <a:moveTo>
                    <a:pt x="540" y="1"/>
                  </a:moveTo>
                  <a:cubicBezTo>
                    <a:pt x="352" y="1"/>
                    <a:pt x="171" y="111"/>
                    <a:pt x="96" y="307"/>
                  </a:cubicBezTo>
                  <a:cubicBezTo>
                    <a:pt x="1" y="497"/>
                    <a:pt x="48" y="712"/>
                    <a:pt x="191" y="854"/>
                  </a:cubicBezTo>
                  <a:lnTo>
                    <a:pt x="739" y="1402"/>
                  </a:lnTo>
                  <a:cubicBezTo>
                    <a:pt x="775" y="1426"/>
                    <a:pt x="816" y="1438"/>
                    <a:pt x="855" y="1438"/>
                  </a:cubicBezTo>
                  <a:cubicBezTo>
                    <a:pt x="894" y="1438"/>
                    <a:pt x="929" y="1426"/>
                    <a:pt x="953" y="1402"/>
                  </a:cubicBezTo>
                  <a:lnTo>
                    <a:pt x="1501" y="854"/>
                  </a:lnTo>
                  <a:cubicBezTo>
                    <a:pt x="1644" y="712"/>
                    <a:pt x="1691" y="497"/>
                    <a:pt x="1620" y="307"/>
                  </a:cubicBezTo>
                  <a:cubicBezTo>
                    <a:pt x="1529" y="111"/>
                    <a:pt x="1344" y="1"/>
                    <a:pt x="1159" y="1"/>
                  </a:cubicBezTo>
                  <a:cubicBezTo>
                    <a:pt x="1052" y="1"/>
                    <a:pt x="945" y="38"/>
                    <a:pt x="858" y="116"/>
                  </a:cubicBezTo>
                  <a:cubicBezTo>
                    <a:pt x="762" y="38"/>
                    <a:pt x="650" y="1"/>
                    <a:pt x="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32" name="Google Shape;1132;p52"/>
            <p:cNvSpPr/>
            <p:nvPr/>
          </p:nvSpPr>
          <p:spPr>
            <a:xfrm>
              <a:off x="1866070" y="2381550"/>
              <a:ext cx="54392" cy="10442"/>
            </a:xfrm>
            <a:custGeom>
              <a:avLst/>
              <a:gdLst/>
              <a:ahLst/>
              <a:cxnLst/>
              <a:rect l="l" t="t" r="r" b="b"/>
              <a:pathLst>
                <a:path w="1620" h="311" extrusionOk="0">
                  <a:moveTo>
                    <a:pt x="167" y="1"/>
                  </a:moveTo>
                  <a:cubicBezTo>
                    <a:pt x="95" y="1"/>
                    <a:pt x="24" y="72"/>
                    <a:pt x="0" y="144"/>
                  </a:cubicBezTo>
                  <a:cubicBezTo>
                    <a:pt x="0" y="239"/>
                    <a:pt x="72" y="310"/>
                    <a:pt x="167" y="310"/>
                  </a:cubicBezTo>
                  <a:lnTo>
                    <a:pt x="1453" y="310"/>
                  </a:lnTo>
                  <a:cubicBezTo>
                    <a:pt x="1524" y="310"/>
                    <a:pt x="1596" y="263"/>
                    <a:pt x="1620" y="191"/>
                  </a:cubicBezTo>
                  <a:cubicBezTo>
                    <a:pt x="1620" y="96"/>
                    <a:pt x="1548"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33" name="Google Shape;1133;p52"/>
            <p:cNvSpPr/>
            <p:nvPr/>
          </p:nvSpPr>
          <p:spPr>
            <a:xfrm>
              <a:off x="1866070" y="2403945"/>
              <a:ext cx="54392" cy="10442"/>
            </a:xfrm>
            <a:custGeom>
              <a:avLst/>
              <a:gdLst/>
              <a:ahLst/>
              <a:cxnLst/>
              <a:rect l="l" t="t" r="r" b="b"/>
              <a:pathLst>
                <a:path w="1620" h="311" extrusionOk="0">
                  <a:moveTo>
                    <a:pt x="167" y="0"/>
                  </a:moveTo>
                  <a:cubicBezTo>
                    <a:pt x="95" y="0"/>
                    <a:pt x="24" y="48"/>
                    <a:pt x="0" y="143"/>
                  </a:cubicBezTo>
                  <a:cubicBezTo>
                    <a:pt x="0" y="239"/>
                    <a:pt x="72" y="310"/>
                    <a:pt x="167" y="310"/>
                  </a:cubicBezTo>
                  <a:lnTo>
                    <a:pt x="1453" y="310"/>
                  </a:lnTo>
                  <a:cubicBezTo>
                    <a:pt x="1548" y="310"/>
                    <a:pt x="1596" y="262"/>
                    <a:pt x="1620" y="167"/>
                  </a:cubicBezTo>
                  <a:cubicBezTo>
                    <a:pt x="1620" y="72"/>
                    <a:pt x="1548"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34" name="Google Shape;1134;p52"/>
            <p:cNvSpPr/>
            <p:nvPr/>
          </p:nvSpPr>
          <p:spPr>
            <a:xfrm>
              <a:off x="1778910" y="2131282"/>
              <a:ext cx="180734" cy="358380"/>
            </a:xfrm>
            <a:custGeom>
              <a:avLst/>
              <a:gdLst/>
              <a:ahLst/>
              <a:cxnLst/>
              <a:rect l="l" t="t" r="r" b="b"/>
              <a:pathLst>
                <a:path w="5383" h="10674" extrusionOk="0">
                  <a:moveTo>
                    <a:pt x="1310" y="310"/>
                  </a:moveTo>
                  <a:lnTo>
                    <a:pt x="1310" y="1930"/>
                  </a:lnTo>
                  <a:lnTo>
                    <a:pt x="977" y="1930"/>
                  </a:lnTo>
                  <a:lnTo>
                    <a:pt x="977" y="310"/>
                  </a:lnTo>
                  <a:close/>
                  <a:moveTo>
                    <a:pt x="1977" y="310"/>
                  </a:moveTo>
                  <a:lnTo>
                    <a:pt x="1977" y="1930"/>
                  </a:lnTo>
                  <a:lnTo>
                    <a:pt x="1644" y="1930"/>
                  </a:lnTo>
                  <a:lnTo>
                    <a:pt x="1644" y="310"/>
                  </a:lnTo>
                  <a:close/>
                  <a:moveTo>
                    <a:pt x="2620" y="310"/>
                  </a:moveTo>
                  <a:lnTo>
                    <a:pt x="2620" y="1930"/>
                  </a:lnTo>
                  <a:lnTo>
                    <a:pt x="2287" y="1930"/>
                  </a:lnTo>
                  <a:lnTo>
                    <a:pt x="2287" y="310"/>
                  </a:lnTo>
                  <a:close/>
                  <a:moveTo>
                    <a:pt x="3263" y="310"/>
                  </a:moveTo>
                  <a:lnTo>
                    <a:pt x="3263" y="1930"/>
                  </a:lnTo>
                  <a:lnTo>
                    <a:pt x="2930" y="1930"/>
                  </a:lnTo>
                  <a:lnTo>
                    <a:pt x="2930" y="310"/>
                  </a:lnTo>
                  <a:close/>
                  <a:moveTo>
                    <a:pt x="3906" y="310"/>
                  </a:moveTo>
                  <a:lnTo>
                    <a:pt x="3906" y="1930"/>
                  </a:lnTo>
                  <a:lnTo>
                    <a:pt x="3573" y="1930"/>
                  </a:lnTo>
                  <a:lnTo>
                    <a:pt x="3573" y="310"/>
                  </a:lnTo>
                  <a:close/>
                  <a:moveTo>
                    <a:pt x="3573" y="2263"/>
                  </a:moveTo>
                  <a:lnTo>
                    <a:pt x="3573" y="2597"/>
                  </a:lnTo>
                  <a:lnTo>
                    <a:pt x="1310" y="2597"/>
                  </a:lnTo>
                  <a:lnTo>
                    <a:pt x="1310" y="2263"/>
                  </a:lnTo>
                  <a:close/>
                  <a:moveTo>
                    <a:pt x="3930" y="2906"/>
                  </a:moveTo>
                  <a:lnTo>
                    <a:pt x="3930" y="3240"/>
                  </a:lnTo>
                  <a:lnTo>
                    <a:pt x="3334" y="3240"/>
                  </a:lnTo>
                  <a:cubicBezTo>
                    <a:pt x="3263" y="3240"/>
                    <a:pt x="3192" y="3311"/>
                    <a:pt x="3192" y="3382"/>
                  </a:cubicBezTo>
                  <a:cubicBezTo>
                    <a:pt x="3192" y="3478"/>
                    <a:pt x="3239" y="3525"/>
                    <a:pt x="3334" y="3549"/>
                  </a:cubicBezTo>
                  <a:lnTo>
                    <a:pt x="4073" y="3549"/>
                  </a:lnTo>
                  <a:cubicBezTo>
                    <a:pt x="4085" y="3548"/>
                    <a:pt x="4097" y="3547"/>
                    <a:pt x="4109" y="3547"/>
                  </a:cubicBezTo>
                  <a:cubicBezTo>
                    <a:pt x="4356" y="3547"/>
                    <a:pt x="4573" y="3776"/>
                    <a:pt x="4573" y="4025"/>
                  </a:cubicBezTo>
                  <a:lnTo>
                    <a:pt x="4573" y="4192"/>
                  </a:lnTo>
                  <a:lnTo>
                    <a:pt x="334" y="4216"/>
                  </a:lnTo>
                  <a:lnTo>
                    <a:pt x="334" y="3716"/>
                  </a:lnTo>
                  <a:cubicBezTo>
                    <a:pt x="334" y="3652"/>
                    <a:pt x="391" y="3569"/>
                    <a:pt x="471" y="3569"/>
                  </a:cubicBezTo>
                  <a:cubicBezTo>
                    <a:pt x="480" y="3569"/>
                    <a:pt x="490" y="3570"/>
                    <a:pt x="500" y="3573"/>
                  </a:cubicBezTo>
                  <a:lnTo>
                    <a:pt x="2644" y="3573"/>
                  </a:lnTo>
                  <a:cubicBezTo>
                    <a:pt x="2668" y="3573"/>
                    <a:pt x="2668" y="3549"/>
                    <a:pt x="2691" y="3549"/>
                  </a:cubicBezTo>
                  <a:cubicBezTo>
                    <a:pt x="2810" y="3454"/>
                    <a:pt x="2763" y="3240"/>
                    <a:pt x="2596" y="3240"/>
                  </a:cubicBezTo>
                  <a:lnTo>
                    <a:pt x="1001" y="3240"/>
                  </a:lnTo>
                  <a:lnTo>
                    <a:pt x="1001" y="2906"/>
                  </a:lnTo>
                  <a:close/>
                  <a:moveTo>
                    <a:pt x="4549" y="6454"/>
                  </a:moveTo>
                  <a:lnTo>
                    <a:pt x="4549" y="6788"/>
                  </a:lnTo>
                  <a:lnTo>
                    <a:pt x="334" y="6788"/>
                  </a:lnTo>
                  <a:lnTo>
                    <a:pt x="334" y="6454"/>
                  </a:lnTo>
                  <a:close/>
                  <a:moveTo>
                    <a:pt x="4549" y="7121"/>
                  </a:moveTo>
                  <a:lnTo>
                    <a:pt x="4549" y="8598"/>
                  </a:lnTo>
                  <a:cubicBezTo>
                    <a:pt x="4433" y="8556"/>
                    <a:pt x="4311" y="8535"/>
                    <a:pt x="4189" y="8535"/>
                  </a:cubicBezTo>
                  <a:cubicBezTo>
                    <a:pt x="3962" y="8535"/>
                    <a:pt x="3735" y="8609"/>
                    <a:pt x="3549" y="8764"/>
                  </a:cubicBezTo>
                  <a:lnTo>
                    <a:pt x="2787" y="8764"/>
                  </a:lnTo>
                  <a:cubicBezTo>
                    <a:pt x="2777" y="8761"/>
                    <a:pt x="2768" y="8760"/>
                    <a:pt x="2758" y="8760"/>
                  </a:cubicBezTo>
                  <a:cubicBezTo>
                    <a:pt x="2697" y="8760"/>
                    <a:pt x="2641" y="8822"/>
                    <a:pt x="2620" y="8884"/>
                  </a:cubicBezTo>
                  <a:cubicBezTo>
                    <a:pt x="2620" y="8979"/>
                    <a:pt x="2691" y="9074"/>
                    <a:pt x="2787" y="9074"/>
                  </a:cubicBezTo>
                  <a:lnTo>
                    <a:pt x="3287" y="9074"/>
                  </a:lnTo>
                  <a:cubicBezTo>
                    <a:pt x="3215" y="9169"/>
                    <a:pt x="3168" y="9288"/>
                    <a:pt x="3144" y="9407"/>
                  </a:cubicBezTo>
                  <a:lnTo>
                    <a:pt x="358" y="9407"/>
                  </a:lnTo>
                  <a:lnTo>
                    <a:pt x="334" y="7121"/>
                  </a:lnTo>
                  <a:close/>
                  <a:moveTo>
                    <a:pt x="4161" y="8835"/>
                  </a:moveTo>
                  <a:cubicBezTo>
                    <a:pt x="4171" y="8835"/>
                    <a:pt x="4181" y="8836"/>
                    <a:pt x="4192" y="8836"/>
                  </a:cubicBezTo>
                  <a:cubicBezTo>
                    <a:pt x="4358" y="8836"/>
                    <a:pt x="4501" y="8860"/>
                    <a:pt x="4620" y="8955"/>
                  </a:cubicBezTo>
                  <a:lnTo>
                    <a:pt x="3573" y="10027"/>
                  </a:lnTo>
                  <a:cubicBezTo>
                    <a:pt x="3221" y="9512"/>
                    <a:pt x="3561" y="8835"/>
                    <a:pt x="4161" y="8835"/>
                  </a:cubicBezTo>
                  <a:close/>
                  <a:moveTo>
                    <a:pt x="4835" y="9193"/>
                  </a:moveTo>
                  <a:lnTo>
                    <a:pt x="4835" y="9193"/>
                  </a:lnTo>
                  <a:cubicBezTo>
                    <a:pt x="5025" y="9479"/>
                    <a:pt x="4978" y="9884"/>
                    <a:pt x="4739" y="10146"/>
                  </a:cubicBezTo>
                  <a:cubicBezTo>
                    <a:pt x="4591" y="10294"/>
                    <a:pt x="4397" y="10366"/>
                    <a:pt x="4200" y="10366"/>
                  </a:cubicBezTo>
                  <a:cubicBezTo>
                    <a:pt x="4050" y="10366"/>
                    <a:pt x="3897" y="10324"/>
                    <a:pt x="3763" y="10241"/>
                  </a:cubicBezTo>
                  <a:lnTo>
                    <a:pt x="4835" y="9193"/>
                  </a:lnTo>
                  <a:close/>
                  <a:moveTo>
                    <a:pt x="1001" y="1"/>
                  </a:moveTo>
                  <a:cubicBezTo>
                    <a:pt x="834" y="1"/>
                    <a:pt x="691" y="144"/>
                    <a:pt x="691" y="310"/>
                  </a:cubicBezTo>
                  <a:lnTo>
                    <a:pt x="691" y="1954"/>
                  </a:lnTo>
                  <a:lnTo>
                    <a:pt x="524" y="1954"/>
                  </a:lnTo>
                  <a:cubicBezTo>
                    <a:pt x="453" y="1954"/>
                    <a:pt x="381" y="2025"/>
                    <a:pt x="381" y="2096"/>
                  </a:cubicBezTo>
                  <a:cubicBezTo>
                    <a:pt x="358" y="2192"/>
                    <a:pt x="429" y="2263"/>
                    <a:pt x="524" y="2263"/>
                  </a:cubicBezTo>
                  <a:lnTo>
                    <a:pt x="1001" y="2263"/>
                  </a:lnTo>
                  <a:lnTo>
                    <a:pt x="1001" y="2597"/>
                  </a:lnTo>
                  <a:lnTo>
                    <a:pt x="834" y="2597"/>
                  </a:lnTo>
                  <a:cubicBezTo>
                    <a:pt x="739" y="2597"/>
                    <a:pt x="667" y="2668"/>
                    <a:pt x="667" y="2763"/>
                  </a:cubicBezTo>
                  <a:lnTo>
                    <a:pt x="667" y="3263"/>
                  </a:lnTo>
                  <a:cubicBezTo>
                    <a:pt x="286" y="3335"/>
                    <a:pt x="24" y="3668"/>
                    <a:pt x="24" y="4049"/>
                  </a:cubicBezTo>
                  <a:lnTo>
                    <a:pt x="24" y="5002"/>
                  </a:lnTo>
                  <a:cubicBezTo>
                    <a:pt x="24" y="5073"/>
                    <a:pt x="48" y="5121"/>
                    <a:pt x="119" y="5145"/>
                  </a:cubicBezTo>
                  <a:cubicBezTo>
                    <a:pt x="145" y="5155"/>
                    <a:pt x="170" y="5160"/>
                    <a:pt x="195" y="5160"/>
                  </a:cubicBezTo>
                  <a:cubicBezTo>
                    <a:pt x="284" y="5160"/>
                    <a:pt x="358" y="5095"/>
                    <a:pt x="358" y="5002"/>
                  </a:cubicBezTo>
                  <a:lnTo>
                    <a:pt x="358" y="4526"/>
                  </a:lnTo>
                  <a:lnTo>
                    <a:pt x="4573" y="4526"/>
                  </a:lnTo>
                  <a:lnTo>
                    <a:pt x="4573" y="6145"/>
                  </a:lnTo>
                  <a:lnTo>
                    <a:pt x="334" y="6145"/>
                  </a:lnTo>
                  <a:lnTo>
                    <a:pt x="334" y="5669"/>
                  </a:lnTo>
                  <a:cubicBezTo>
                    <a:pt x="334" y="5669"/>
                    <a:pt x="262" y="5526"/>
                    <a:pt x="167" y="5526"/>
                  </a:cubicBezTo>
                  <a:cubicBezTo>
                    <a:pt x="96" y="5526"/>
                    <a:pt x="24" y="5597"/>
                    <a:pt x="0" y="5669"/>
                  </a:cubicBezTo>
                  <a:lnTo>
                    <a:pt x="0" y="9884"/>
                  </a:lnTo>
                  <a:cubicBezTo>
                    <a:pt x="0" y="10312"/>
                    <a:pt x="381" y="10670"/>
                    <a:pt x="810" y="10670"/>
                  </a:cubicBezTo>
                  <a:lnTo>
                    <a:pt x="1239" y="10670"/>
                  </a:lnTo>
                  <a:cubicBezTo>
                    <a:pt x="1310" y="10670"/>
                    <a:pt x="1382" y="10598"/>
                    <a:pt x="1382" y="10527"/>
                  </a:cubicBezTo>
                  <a:cubicBezTo>
                    <a:pt x="1382" y="10431"/>
                    <a:pt x="1239" y="10384"/>
                    <a:pt x="1239" y="10384"/>
                  </a:cubicBezTo>
                  <a:lnTo>
                    <a:pt x="810" y="10384"/>
                  </a:lnTo>
                  <a:cubicBezTo>
                    <a:pt x="548" y="10384"/>
                    <a:pt x="310" y="10170"/>
                    <a:pt x="310" y="9884"/>
                  </a:cubicBezTo>
                  <a:lnTo>
                    <a:pt x="310" y="9717"/>
                  </a:lnTo>
                  <a:lnTo>
                    <a:pt x="3144" y="9717"/>
                  </a:lnTo>
                  <a:cubicBezTo>
                    <a:pt x="3168" y="9955"/>
                    <a:pt x="3263" y="10193"/>
                    <a:pt x="3453" y="10384"/>
                  </a:cubicBezTo>
                  <a:lnTo>
                    <a:pt x="1906" y="10384"/>
                  </a:lnTo>
                  <a:cubicBezTo>
                    <a:pt x="1906" y="10384"/>
                    <a:pt x="1739" y="10431"/>
                    <a:pt x="1739" y="10527"/>
                  </a:cubicBezTo>
                  <a:cubicBezTo>
                    <a:pt x="1739" y="10598"/>
                    <a:pt x="1810" y="10670"/>
                    <a:pt x="1906" y="10670"/>
                  </a:cubicBezTo>
                  <a:lnTo>
                    <a:pt x="4073" y="10670"/>
                  </a:lnTo>
                  <a:cubicBezTo>
                    <a:pt x="4106" y="10672"/>
                    <a:pt x="4138" y="10673"/>
                    <a:pt x="4171" y="10673"/>
                  </a:cubicBezTo>
                  <a:cubicBezTo>
                    <a:pt x="4466" y="10673"/>
                    <a:pt x="4737" y="10575"/>
                    <a:pt x="4930" y="10360"/>
                  </a:cubicBezTo>
                  <a:cubicBezTo>
                    <a:pt x="5382" y="9908"/>
                    <a:pt x="5359" y="9169"/>
                    <a:pt x="4859" y="8764"/>
                  </a:cubicBezTo>
                  <a:lnTo>
                    <a:pt x="4882" y="8764"/>
                  </a:lnTo>
                  <a:lnTo>
                    <a:pt x="4882" y="4049"/>
                  </a:lnTo>
                  <a:cubicBezTo>
                    <a:pt x="4882" y="3644"/>
                    <a:pt x="4239" y="3263"/>
                    <a:pt x="4239" y="3263"/>
                  </a:cubicBezTo>
                  <a:lnTo>
                    <a:pt x="4239" y="2763"/>
                  </a:lnTo>
                  <a:cubicBezTo>
                    <a:pt x="4239" y="2668"/>
                    <a:pt x="4168" y="2597"/>
                    <a:pt x="4073" y="2597"/>
                  </a:cubicBezTo>
                  <a:lnTo>
                    <a:pt x="3906" y="2597"/>
                  </a:lnTo>
                  <a:lnTo>
                    <a:pt x="3906" y="2263"/>
                  </a:lnTo>
                  <a:lnTo>
                    <a:pt x="4430" y="2263"/>
                  </a:lnTo>
                  <a:cubicBezTo>
                    <a:pt x="4644" y="2263"/>
                    <a:pt x="4644" y="1930"/>
                    <a:pt x="4430" y="1930"/>
                  </a:cubicBezTo>
                  <a:lnTo>
                    <a:pt x="4239" y="1930"/>
                  </a:lnTo>
                  <a:lnTo>
                    <a:pt x="4239" y="310"/>
                  </a:lnTo>
                  <a:cubicBezTo>
                    <a:pt x="4239" y="144"/>
                    <a:pt x="4096"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grpSp>
      <p:grpSp>
        <p:nvGrpSpPr>
          <p:cNvPr id="1135" name="Google Shape;1135;p52"/>
          <p:cNvGrpSpPr/>
          <p:nvPr/>
        </p:nvGrpSpPr>
        <p:grpSpPr>
          <a:xfrm>
            <a:off x="3639035" y="824441"/>
            <a:ext cx="359823" cy="264303"/>
            <a:chOff x="6348467" y="2177414"/>
            <a:chExt cx="359823" cy="264303"/>
          </a:xfrm>
        </p:grpSpPr>
        <p:sp>
          <p:nvSpPr>
            <p:cNvPr id="1136" name="Google Shape;1136;p52"/>
            <p:cNvSpPr/>
            <p:nvPr/>
          </p:nvSpPr>
          <p:spPr>
            <a:xfrm>
              <a:off x="6508250" y="2177414"/>
              <a:ext cx="196850" cy="152397"/>
            </a:xfrm>
            <a:custGeom>
              <a:avLst/>
              <a:gdLst/>
              <a:ahLst/>
              <a:cxnLst/>
              <a:rect l="l" t="t" r="r" b="b"/>
              <a:pathLst>
                <a:path w="5863" h="4539" extrusionOk="0">
                  <a:moveTo>
                    <a:pt x="2045" y="1"/>
                  </a:moveTo>
                  <a:cubicBezTo>
                    <a:pt x="1004" y="1"/>
                    <a:pt x="1" y="1245"/>
                    <a:pt x="909" y="2342"/>
                  </a:cubicBezTo>
                  <a:cubicBezTo>
                    <a:pt x="957" y="2413"/>
                    <a:pt x="1147" y="2556"/>
                    <a:pt x="3052" y="4485"/>
                  </a:cubicBezTo>
                  <a:lnTo>
                    <a:pt x="3076" y="4485"/>
                  </a:lnTo>
                  <a:cubicBezTo>
                    <a:pt x="3112" y="4521"/>
                    <a:pt x="3154" y="4539"/>
                    <a:pt x="3195" y="4539"/>
                  </a:cubicBezTo>
                  <a:cubicBezTo>
                    <a:pt x="3237" y="4539"/>
                    <a:pt x="3279" y="4521"/>
                    <a:pt x="3314" y="4485"/>
                  </a:cubicBezTo>
                  <a:lnTo>
                    <a:pt x="5362" y="2437"/>
                  </a:lnTo>
                  <a:cubicBezTo>
                    <a:pt x="5743" y="2032"/>
                    <a:pt x="5862" y="1437"/>
                    <a:pt x="5648" y="937"/>
                  </a:cubicBezTo>
                  <a:cubicBezTo>
                    <a:pt x="5621" y="856"/>
                    <a:pt x="5564" y="822"/>
                    <a:pt x="5506" y="822"/>
                  </a:cubicBezTo>
                  <a:cubicBezTo>
                    <a:pt x="5412" y="822"/>
                    <a:pt x="5318" y="913"/>
                    <a:pt x="5362" y="1032"/>
                  </a:cubicBezTo>
                  <a:cubicBezTo>
                    <a:pt x="5529" y="1437"/>
                    <a:pt x="5434" y="1913"/>
                    <a:pt x="5124" y="2223"/>
                  </a:cubicBezTo>
                  <a:lnTo>
                    <a:pt x="3171" y="4152"/>
                  </a:lnTo>
                  <a:lnTo>
                    <a:pt x="1409" y="2413"/>
                  </a:lnTo>
                  <a:lnTo>
                    <a:pt x="1885" y="2413"/>
                  </a:lnTo>
                  <a:cubicBezTo>
                    <a:pt x="1933" y="2413"/>
                    <a:pt x="1981" y="2366"/>
                    <a:pt x="2004" y="2342"/>
                  </a:cubicBezTo>
                  <a:lnTo>
                    <a:pt x="2338" y="1842"/>
                  </a:lnTo>
                  <a:lnTo>
                    <a:pt x="3052" y="3175"/>
                  </a:lnTo>
                  <a:cubicBezTo>
                    <a:pt x="3076" y="3235"/>
                    <a:pt x="3130" y="3265"/>
                    <a:pt x="3183" y="3265"/>
                  </a:cubicBezTo>
                  <a:cubicBezTo>
                    <a:pt x="3237" y="3265"/>
                    <a:pt x="3290" y="3235"/>
                    <a:pt x="3314" y="3175"/>
                  </a:cubicBezTo>
                  <a:lnTo>
                    <a:pt x="3695" y="2413"/>
                  </a:lnTo>
                  <a:lnTo>
                    <a:pt x="4291" y="2413"/>
                  </a:lnTo>
                  <a:cubicBezTo>
                    <a:pt x="4338" y="2413"/>
                    <a:pt x="4410" y="2366"/>
                    <a:pt x="4434" y="2318"/>
                  </a:cubicBezTo>
                  <a:cubicBezTo>
                    <a:pt x="4481" y="2199"/>
                    <a:pt x="4386" y="2080"/>
                    <a:pt x="4267" y="2080"/>
                  </a:cubicBezTo>
                  <a:lnTo>
                    <a:pt x="3576" y="2080"/>
                  </a:lnTo>
                  <a:cubicBezTo>
                    <a:pt x="3576" y="2080"/>
                    <a:pt x="3457" y="2127"/>
                    <a:pt x="3433" y="2175"/>
                  </a:cubicBezTo>
                  <a:lnTo>
                    <a:pt x="3148" y="2770"/>
                  </a:lnTo>
                  <a:lnTo>
                    <a:pt x="2481" y="1484"/>
                  </a:lnTo>
                  <a:cubicBezTo>
                    <a:pt x="2443" y="1422"/>
                    <a:pt x="2385" y="1392"/>
                    <a:pt x="2332" y="1392"/>
                  </a:cubicBezTo>
                  <a:cubicBezTo>
                    <a:pt x="2285" y="1392"/>
                    <a:pt x="2241" y="1416"/>
                    <a:pt x="2219" y="1461"/>
                  </a:cubicBezTo>
                  <a:lnTo>
                    <a:pt x="1790" y="2104"/>
                  </a:lnTo>
                  <a:lnTo>
                    <a:pt x="1100" y="2104"/>
                  </a:lnTo>
                  <a:cubicBezTo>
                    <a:pt x="458" y="1190"/>
                    <a:pt x="1263" y="341"/>
                    <a:pt x="2053" y="341"/>
                  </a:cubicBezTo>
                  <a:cubicBezTo>
                    <a:pt x="2437" y="341"/>
                    <a:pt x="2818" y="541"/>
                    <a:pt x="3028" y="1032"/>
                  </a:cubicBezTo>
                  <a:cubicBezTo>
                    <a:pt x="3040" y="1115"/>
                    <a:pt x="3100" y="1157"/>
                    <a:pt x="3162" y="1157"/>
                  </a:cubicBezTo>
                  <a:cubicBezTo>
                    <a:pt x="3225" y="1157"/>
                    <a:pt x="3290" y="1115"/>
                    <a:pt x="3314" y="1032"/>
                  </a:cubicBezTo>
                  <a:cubicBezTo>
                    <a:pt x="3488" y="605"/>
                    <a:pt x="3915" y="356"/>
                    <a:pt x="4349" y="356"/>
                  </a:cubicBezTo>
                  <a:cubicBezTo>
                    <a:pt x="4568" y="356"/>
                    <a:pt x="4789" y="420"/>
                    <a:pt x="4981" y="556"/>
                  </a:cubicBezTo>
                  <a:cubicBezTo>
                    <a:pt x="5013" y="577"/>
                    <a:pt x="5050" y="589"/>
                    <a:pt x="5086" y="589"/>
                  </a:cubicBezTo>
                  <a:cubicBezTo>
                    <a:pt x="5129" y="589"/>
                    <a:pt x="5169" y="571"/>
                    <a:pt x="5196" y="532"/>
                  </a:cubicBezTo>
                  <a:cubicBezTo>
                    <a:pt x="5243" y="460"/>
                    <a:pt x="5243" y="365"/>
                    <a:pt x="5172" y="318"/>
                  </a:cubicBezTo>
                  <a:cubicBezTo>
                    <a:pt x="4921" y="132"/>
                    <a:pt x="4630" y="44"/>
                    <a:pt x="4342" y="44"/>
                  </a:cubicBezTo>
                  <a:cubicBezTo>
                    <a:pt x="3892" y="44"/>
                    <a:pt x="3447" y="259"/>
                    <a:pt x="3171" y="651"/>
                  </a:cubicBezTo>
                  <a:cubicBezTo>
                    <a:pt x="2864" y="190"/>
                    <a:pt x="2452" y="1"/>
                    <a:pt x="2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37" name="Google Shape;1137;p52"/>
            <p:cNvSpPr/>
            <p:nvPr/>
          </p:nvSpPr>
          <p:spPr>
            <a:xfrm>
              <a:off x="6348467" y="2298251"/>
              <a:ext cx="359823" cy="143466"/>
            </a:xfrm>
            <a:custGeom>
              <a:avLst/>
              <a:gdLst/>
              <a:ahLst/>
              <a:cxnLst/>
              <a:rect l="l" t="t" r="r" b="b"/>
              <a:pathLst>
                <a:path w="10717" h="4273" extrusionOk="0">
                  <a:moveTo>
                    <a:pt x="7240" y="1696"/>
                  </a:moveTo>
                  <a:lnTo>
                    <a:pt x="9359" y="1791"/>
                  </a:lnTo>
                  <a:cubicBezTo>
                    <a:pt x="9645" y="1815"/>
                    <a:pt x="9788" y="2172"/>
                    <a:pt x="9597" y="2386"/>
                  </a:cubicBezTo>
                  <a:lnTo>
                    <a:pt x="7573" y="2291"/>
                  </a:lnTo>
                  <a:cubicBezTo>
                    <a:pt x="7526" y="2077"/>
                    <a:pt x="7406" y="1862"/>
                    <a:pt x="7240" y="1696"/>
                  </a:cubicBezTo>
                  <a:close/>
                  <a:moveTo>
                    <a:pt x="1929" y="457"/>
                  </a:moveTo>
                  <a:cubicBezTo>
                    <a:pt x="1953" y="743"/>
                    <a:pt x="2191" y="2267"/>
                    <a:pt x="2358" y="3410"/>
                  </a:cubicBezTo>
                  <a:lnTo>
                    <a:pt x="1929" y="3482"/>
                  </a:lnTo>
                  <a:lnTo>
                    <a:pt x="1524" y="529"/>
                  </a:lnTo>
                  <a:lnTo>
                    <a:pt x="1929" y="457"/>
                  </a:lnTo>
                  <a:close/>
                  <a:moveTo>
                    <a:pt x="1316" y="0"/>
                  </a:moveTo>
                  <a:cubicBezTo>
                    <a:pt x="1306" y="0"/>
                    <a:pt x="1296" y="2"/>
                    <a:pt x="1286" y="5"/>
                  </a:cubicBezTo>
                  <a:lnTo>
                    <a:pt x="167" y="148"/>
                  </a:lnTo>
                  <a:cubicBezTo>
                    <a:pt x="72" y="148"/>
                    <a:pt x="0" y="219"/>
                    <a:pt x="24" y="315"/>
                  </a:cubicBezTo>
                  <a:lnTo>
                    <a:pt x="143" y="1077"/>
                  </a:lnTo>
                  <a:cubicBezTo>
                    <a:pt x="122" y="1171"/>
                    <a:pt x="193" y="1210"/>
                    <a:pt x="271" y="1210"/>
                  </a:cubicBezTo>
                  <a:cubicBezTo>
                    <a:pt x="371" y="1210"/>
                    <a:pt x="482" y="1146"/>
                    <a:pt x="429" y="1053"/>
                  </a:cubicBezTo>
                  <a:lnTo>
                    <a:pt x="334" y="434"/>
                  </a:lnTo>
                  <a:lnTo>
                    <a:pt x="1143" y="338"/>
                  </a:lnTo>
                  <a:lnTo>
                    <a:pt x="1667" y="3863"/>
                  </a:lnTo>
                  <a:lnTo>
                    <a:pt x="857" y="3958"/>
                  </a:lnTo>
                  <a:lnTo>
                    <a:pt x="524" y="1720"/>
                  </a:lnTo>
                  <a:cubicBezTo>
                    <a:pt x="524" y="1624"/>
                    <a:pt x="429" y="1577"/>
                    <a:pt x="357" y="1577"/>
                  </a:cubicBezTo>
                  <a:cubicBezTo>
                    <a:pt x="262" y="1601"/>
                    <a:pt x="214" y="1672"/>
                    <a:pt x="214" y="1767"/>
                  </a:cubicBezTo>
                  <a:lnTo>
                    <a:pt x="572" y="4149"/>
                  </a:lnTo>
                  <a:cubicBezTo>
                    <a:pt x="572" y="4211"/>
                    <a:pt x="625" y="4272"/>
                    <a:pt x="702" y="4272"/>
                  </a:cubicBezTo>
                  <a:cubicBezTo>
                    <a:pt x="713" y="4272"/>
                    <a:pt x="726" y="4271"/>
                    <a:pt x="738" y="4268"/>
                  </a:cubicBezTo>
                  <a:lnTo>
                    <a:pt x="1858" y="4149"/>
                  </a:lnTo>
                  <a:cubicBezTo>
                    <a:pt x="1953" y="4125"/>
                    <a:pt x="2001" y="4053"/>
                    <a:pt x="2001" y="3958"/>
                  </a:cubicBezTo>
                  <a:lnTo>
                    <a:pt x="1977" y="3768"/>
                  </a:lnTo>
                  <a:lnTo>
                    <a:pt x="2524" y="3696"/>
                  </a:lnTo>
                  <a:cubicBezTo>
                    <a:pt x="2620" y="3672"/>
                    <a:pt x="2667" y="3601"/>
                    <a:pt x="2667" y="3506"/>
                  </a:cubicBezTo>
                  <a:lnTo>
                    <a:pt x="2620" y="3244"/>
                  </a:lnTo>
                  <a:cubicBezTo>
                    <a:pt x="3005" y="3115"/>
                    <a:pt x="3397" y="3049"/>
                    <a:pt x="3789" y="3049"/>
                  </a:cubicBezTo>
                  <a:cubicBezTo>
                    <a:pt x="4124" y="3049"/>
                    <a:pt x="4458" y="3097"/>
                    <a:pt x="4787" y="3196"/>
                  </a:cubicBezTo>
                  <a:cubicBezTo>
                    <a:pt x="4800" y="3199"/>
                    <a:pt x="4812" y="3201"/>
                    <a:pt x="4825" y="3201"/>
                  </a:cubicBezTo>
                  <a:cubicBezTo>
                    <a:pt x="4906" y="3201"/>
                    <a:pt x="4977" y="3139"/>
                    <a:pt x="4977" y="3077"/>
                  </a:cubicBezTo>
                  <a:cubicBezTo>
                    <a:pt x="5025" y="3006"/>
                    <a:pt x="4977" y="2910"/>
                    <a:pt x="4882" y="2887"/>
                  </a:cubicBezTo>
                  <a:cubicBezTo>
                    <a:pt x="4511" y="2782"/>
                    <a:pt x="4134" y="2729"/>
                    <a:pt x="3758" y="2729"/>
                  </a:cubicBezTo>
                  <a:cubicBezTo>
                    <a:pt x="3361" y="2729"/>
                    <a:pt x="2963" y="2788"/>
                    <a:pt x="2572" y="2910"/>
                  </a:cubicBezTo>
                  <a:lnTo>
                    <a:pt x="2286" y="743"/>
                  </a:lnTo>
                  <a:lnTo>
                    <a:pt x="3120" y="529"/>
                  </a:lnTo>
                  <a:cubicBezTo>
                    <a:pt x="3413" y="404"/>
                    <a:pt x="3695" y="345"/>
                    <a:pt x="3963" y="345"/>
                  </a:cubicBezTo>
                  <a:cubicBezTo>
                    <a:pt x="4565" y="345"/>
                    <a:pt x="5097" y="644"/>
                    <a:pt x="5525" y="1172"/>
                  </a:cubicBezTo>
                  <a:cubicBezTo>
                    <a:pt x="5549" y="1196"/>
                    <a:pt x="5573" y="1220"/>
                    <a:pt x="5573" y="1220"/>
                  </a:cubicBezTo>
                  <a:lnTo>
                    <a:pt x="6216" y="1529"/>
                  </a:lnTo>
                  <a:cubicBezTo>
                    <a:pt x="6525" y="1601"/>
                    <a:pt x="6811" y="1743"/>
                    <a:pt x="7073" y="1958"/>
                  </a:cubicBezTo>
                  <a:cubicBezTo>
                    <a:pt x="7274" y="2181"/>
                    <a:pt x="7308" y="2510"/>
                    <a:pt x="7153" y="2510"/>
                  </a:cubicBezTo>
                  <a:cubicBezTo>
                    <a:pt x="7143" y="2510"/>
                    <a:pt x="7132" y="2508"/>
                    <a:pt x="7121" y="2505"/>
                  </a:cubicBezTo>
                  <a:cubicBezTo>
                    <a:pt x="4977" y="1862"/>
                    <a:pt x="5787" y="2124"/>
                    <a:pt x="4596" y="1601"/>
                  </a:cubicBezTo>
                  <a:cubicBezTo>
                    <a:pt x="4574" y="1595"/>
                    <a:pt x="4551" y="1592"/>
                    <a:pt x="4530" y="1592"/>
                  </a:cubicBezTo>
                  <a:cubicBezTo>
                    <a:pt x="4460" y="1592"/>
                    <a:pt x="4400" y="1623"/>
                    <a:pt x="4382" y="1696"/>
                  </a:cubicBezTo>
                  <a:cubicBezTo>
                    <a:pt x="4334" y="1767"/>
                    <a:pt x="4382" y="1862"/>
                    <a:pt x="4453" y="1886"/>
                  </a:cubicBezTo>
                  <a:lnTo>
                    <a:pt x="5239" y="2244"/>
                  </a:lnTo>
                  <a:cubicBezTo>
                    <a:pt x="5382" y="2315"/>
                    <a:pt x="5335" y="2291"/>
                    <a:pt x="7025" y="2815"/>
                  </a:cubicBezTo>
                  <a:cubicBezTo>
                    <a:pt x="7064" y="2825"/>
                    <a:pt x="7103" y="2829"/>
                    <a:pt x="7141" y="2829"/>
                  </a:cubicBezTo>
                  <a:cubicBezTo>
                    <a:pt x="7297" y="2829"/>
                    <a:pt x="7449" y="2753"/>
                    <a:pt x="7526" y="2601"/>
                  </a:cubicBezTo>
                  <a:lnTo>
                    <a:pt x="10050" y="2720"/>
                  </a:lnTo>
                  <a:cubicBezTo>
                    <a:pt x="10526" y="2791"/>
                    <a:pt x="10502" y="3482"/>
                    <a:pt x="10002" y="3506"/>
                  </a:cubicBezTo>
                  <a:lnTo>
                    <a:pt x="7478" y="3506"/>
                  </a:lnTo>
                  <a:cubicBezTo>
                    <a:pt x="7422" y="3508"/>
                    <a:pt x="7367" y="3509"/>
                    <a:pt x="7312" y="3509"/>
                  </a:cubicBezTo>
                  <a:cubicBezTo>
                    <a:pt x="6704" y="3509"/>
                    <a:pt x="6117" y="3389"/>
                    <a:pt x="5549" y="3148"/>
                  </a:cubicBezTo>
                  <a:cubicBezTo>
                    <a:pt x="5528" y="3141"/>
                    <a:pt x="5508" y="3137"/>
                    <a:pt x="5489" y="3137"/>
                  </a:cubicBezTo>
                  <a:cubicBezTo>
                    <a:pt x="5336" y="3137"/>
                    <a:pt x="5263" y="3371"/>
                    <a:pt x="5454" y="3434"/>
                  </a:cubicBezTo>
                  <a:cubicBezTo>
                    <a:pt x="6015" y="3684"/>
                    <a:pt x="6613" y="3824"/>
                    <a:pt x="7215" y="3824"/>
                  </a:cubicBezTo>
                  <a:cubicBezTo>
                    <a:pt x="7302" y="3824"/>
                    <a:pt x="7390" y="3821"/>
                    <a:pt x="7478" y="3815"/>
                  </a:cubicBezTo>
                  <a:lnTo>
                    <a:pt x="10026" y="3815"/>
                  </a:lnTo>
                  <a:cubicBezTo>
                    <a:pt x="10407" y="3815"/>
                    <a:pt x="10693" y="3506"/>
                    <a:pt x="10693" y="3125"/>
                  </a:cubicBezTo>
                  <a:cubicBezTo>
                    <a:pt x="10717" y="2767"/>
                    <a:pt x="10455" y="2434"/>
                    <a:pt x="10074" y="2410"/>
                  </a:cubicBezTo>
                  <a:lnTo>
                    <a:pt x="9955" y="2410"/>
                  </a:lnTo>
                  <a:cubicBezTo>
                    <a:pt x="10145" y="1982"/>
                    <a:pt x="9836" y="1505"/>
                    <a:pt x="9359" y="1481"/>
                  </a:cubicBezTo>
                  <a:lnTo>
                    <a:pt x="6621" y="1362"/>
                  </a:lnTo>
                  <a:cubicBezTo>
                    <a:pt x="6049" y="1124"/>
                    <a:pt x="6359" y="1243"/>
                    <a:pt x="5739" y="958"/>
                  </a:cubicBezTo>
                  <a:cubicBezTo>
                    <a:pt x="5296" y="366"/>
                    <a:pt x="4615" y="36"/>
                    <a:pt x="3922" y="36"/>
                  </a:cubicBezTo>
                  <a:cubicBezTo>
                    <a:pt x="3611" y="36"/>
                    <a:pt x="3296" y="103"/>
                    <a:pt x="3001" y="243"/>
                  </a:cubicBezTo>
                  <a:lnTo>
                    <a:pt x="2215" y="434"/>
                  </a:lnTo>
                  <a:lnTo>
                    <a:pt x="2191" y="267"/>
                  </a:lnTo>
                  <a:cubicBezTo>
                    <a:pt x="2191" y="172"/>
                    <a:pt x="2096" y="124"/>
                    <a:pt x="2024" y="124"/>
                  </a:cubicBezTo>
                  <a:lnTo>
                    <a:pt x="1453" y="219"/>
                  </a:lnTo>
                  <a:lnTo>
                    <a:pt x="1453" y="124"/>
                  </a:lnTo>
                  <a:cubicBezTo>
                    <a:pt x="1453" y="62"/>
                    <a:pt x="1381" y="0"/>
                    <a:pt x="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grpSp>
      <p:grpSp>
        <p:nvGrpSpPr>
          <p:cNvPr id="1138" name="Google Shape;1138;p52"/>
          <p:cNvGrpSpPr/>
          <p:nvPr/>
        </p:nvGrpSpPr>
        <p:grpSpPr>
          <a:xfrm>
            <a:off x="4861940" y="1359974"/>
            <a:ext cx="359823" cy="359823"/>
            <a:chOff x="2464948" y="3275485"/>
            <a:chExt cx="359823" cy="359823"/>
          </a:xfrm>
        </p:grpSpPr>
        <p:sp>
          <p:nvSpPr>
            <p:cNvPr id="1139" name="Google Shape;1139;p52"/>
            <p:cNvSpPr/>
            <p:nvPr/>
          </p:nvSpPr>
          <p:spPr>
            <a:xfrm>
              <a:off x="2613651" y="3383261"/>
              <a:ext cx="11248" cy="16183"/>
            </a:xfrm>
            <a:custGeom>
              <a:avLst/>
              <a:gdLst/>
              <a:ahLst/>
              <a:cxnLst/>
              <a:rect l="l" t="t" r="r" b="b"/>
              <a:pathLst>
                <a:path w="335" h="482" extrusionOk="0">
                  <a:moveTo>
                    <a:pt x="154" y="0"/>
                  </a:moveTo>
                  <a:cubicBezTo>
                    <a:pt x="73" y="0"/>
                    <a:pt x="1" y="65"/>
                    <a:pt x="1" y="148"/>
                  </a:cubicBezTo>
                  <a:lnTo>
                    <a:pt x="1" y="315"/>
                  </a:lnTo>
                  <a:cubicBezTo>
                    <a:pt x="1" y="410"/>
                    <a:pt x="96" y="481"/>
                    <a:pt x="191" y="481"/>
                  </a:cubicBezTo>
                  <a:cubicBezTo>
                    <a:pt x="263" y="458"/>
                    <a:pt x="310" y="386"/>
                    <a:pt x="334" y="315"/>
                  </a:cubicBezTo>
                  <a:lnTo>
                    <a:pt x="334" y="172"/>
                  </a:lnTo>
                  <a:cubicBezTo>
                    <a:pt x="334" y="77"/>
                    <a:pt x="263" y="5"/>
                    <a:pt x="191" y="5"/>
                  </a:cubicBezTo>
                  <a:cubicBezTo>
                    <a:pt x="179" y="2"/>
                    <a:pt x="166"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40" name="Google Shape;1140;p52"/>
            <p:cNvSpPr/>
            <p:nvPr/>
          </p:nvSpPr>
          <p:spPr>
            <a:xfrm>
              <a:off x="2566478" y="3383261"/>
              <a:ext cx="10442" cy="16183"/>
            </a:xfrm>
            <a:custGeom>
              <a:avLst/>
              <a:gdLst/>
              <a:ahLst/>
              <a:cxnLst/>
              <a:rect l="l" t="t" r="r" b="b"/>
              <a:pathLst>
                <a:path w="311" h="482" extrusionOk="0">
                  <a:moveTo>
                    <a:pt x="180" y="0"/>
                  </a:moveTo>
                  <a:cubicBezTo>
                    <a:pt x="168" y="0"/>
                    <a:pt x="156" y="2"/>
                    <a:pt x="144" y="5"/>
                  </a:cubicBezTo>
                  <a:cubicBezTo>
                    <a:pt x="48" y="5"/>
                    <a:pt x="1" y="77"/>
                    <a:pt x="1" y="148"/>
                  </a:cubicBezTo>
                  <a:lnTo>
                    <a:pt x="1" y="315"/>
                  </a:lnTo>
                  <a:cubicBezTo>
                    <a:pt x="1" y="386"/>
                    <a:pt x="48" y="458"/>
                    <a:pt x="144" y="481"/>
                  </a:cubicBezTo>
                  <a:cubicBezTo>
                    <a:pt x="239" y="481"/>
                    <a:pt x="310" y="410"/>
                    <a:pt x="310" y="315"/>
                  </a:cubicBezTo>
                  <a:lnTo>
                    <a:pt x="310" y="148"/>
                  </a:lnTo>
                  <a:cubicBezTo>
                    <a:pt x="310" y="65"/>
                    <a:pt x="256"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41" name="Google Shape;1141;p52"/>
            <p:cNvSpPr/>
            <p:nvPr/>
          </p:nvSpPr>
          <p:spPr>
            <a:xfrm>
              <a:off x="2571280" y="3419387"/>
              <a:ext cx="42405" cy="23234"/>
            </a:xfrm>
            <a:custGeom>
              <a:avLst/>
              <a:gdLst/>
              <a:ahLst/>
              <a:cxnLst/>
              <a:rect l="l" t="t" r="r" b="b"/>
              <a:pathLst>
                <a:path w="1263" h="692" extrusionOk="0">
                  <a:moveTo>
                    <a:pt x="334" y="1"/>
                  </a:moveTo>
                  <a:cubicBezTo>
                    <a:pt x="1" y="1"/>
                    <a:pt x="191" y="691"/>
                    <a:pt x="715" y="691"/>
                  </a:cubicBezTo>
                  <a:cubicBezTo>
                    <a:pt x="1025" y="691"/>
                    <a:pt x="1263" y="453"/>
                    <a:pt x="1263" y="144"/>
                  </a:cubicBezTo>
                  <a:cubicBezTo>
                    <a:pt x="1263" y="72"/>
                    <a:pt x="1191" y="1"/>
                    <a:pt x="1120" y="1"/>
                  </a:cubicBezTo>
                  <a:cubicBezTo>
                    <a:pt x="1025" y="1"/>
                    <a:pt x="953" y="48"/>
                    <a:pt x="953" y="144"/>
                  </a:cubicBezTo>
                  <a:cubicBezTo>
                    <a:pt x="953" y="310"/>
                    <a:pt x="834" y="394"/>
                    <a:pt x="715" y="394"/>
                  </a:cubicBezTo>
                  <a:cubicBezTo>
                    <a:pt x="596" y="394"/>
                    <a:pt x="477" y="310"/>
                    <a:pt x="477" y="144"/>
                  </a:cubicBezTo>
                  <a:cubicBezTo>
                    <a:pt x="477" y="72"/>
                    <a:pt x="405"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42" name="Google Shape;1142;p52"/>
            <p:cNvSpPr/>
            <p:nvPr/>
          </p:nvSpPr>
          <p:spPr>
            <a:xfrm>
              <a:off x="2464948" y="3275485"/>
              <a:ext cx="359823" cy="359823"/>
            </a:xfrm>
            <a:custGeom>
              <a:avLst/>
              <a:gdLst/>
              <a:ahLst/>
              <a:cxnLst/>
              <a:rect l="l" t="t" r="r" b="b"/>
              <a:pathLst>
                <a:path w="10717" h="10717" extrusionOk="0">
                  <a:moveTo>
                    <a:pt x="5216" y="595"/>
                  </a:moveTo>
                  <a:cubicBezTo>
                    <a:pt x="5692" y="691"/>
                    <a:pt x="6025" y="1119"/>
                    <a:pt x="6049" y="1596"/>
                  </a:cubicBezTo>
                  <a:lnTo>
                    <a:pt x="6049" y="2644"/>
                  </a:lnTo>
                  <a:cubicBezTo>
                    <a:pt x="5930" y="2596"/>
                    <a:pt x="5787" y="2596"/>
                    <a:pt x="5668" y="2596"/>
                  </a:cubicBezTo>
                  <a:lnTo>
                    <a:pt x="5668" y="2120"/>
                  </a:lnTo>
                  <a:cubicBezTo>
                    <a:pt x="5668" y="1858"/>
                    <a:pt x="5501" y="1643"/>
                    <a:pt x="5239" y="1596"/>
                  </a:cubicBezTo>
                  <a:cubicBezTo>
                    <a:pt x="5239" y="857"/>
                    <a:pt x="5263" y="786"/>
                    <a:pt x="5216" y="595"/>
                  </a:cubicBezTo>
                  <a:close/>
                  <a:moveTo>
                    <a:pt x="2096" y="2882"/>
                  </a:moveTo>
                  <a:lnTo>
                    <a:pt x="2096" y="3834"/>
                  </a:lnTo>
                  <a:lnTo>
                    <a:pt x="1929" y="3834"/>
                  </a:lnTo>
                  <a:cubicBezTo>
                    <a:pt x="1762" y="3834"/>
                    <a:pt x="1620" y="3691"/>
                    <a:pt x="1620" y="3525"/>
                  </a:cubicBezTo>
                  <a:lnTo>
                    <a:pt x="1620" y="3191"/>
                  </a:lnTo>
                  <a:cubicBezTo>
                    <a:pt x="1620" y="3025"/>
                    <a:pt x="1762" y="2882"/>
                    <a:pt x="1929" y="2882"/>
                  </a:cubicBezTo>
                  <a:close/>
                  <a:moveTo>
                    <a:pt x="5859" y="2882"/>
                  </a:moveTo>
                  <a:cubicBezTo>
                    <a:pt x="6025" y="2882"/>
                    <a:pt x="6144" y="3001"/>
                    <a:pt x="6144" y="3167"/>
                  </a:cubicBezTo>
                  <a:lnTo>
                    <a:pt x="6144" y="3525"/>
                  </a:lnTo>
                  <a:cubicBezTo>
                    <a:pt x="6144" y="3691"/>
                    <a:pt x="6025" y="3834"/>
                    <a:pt x="5859" y="3834"/>
                  </a:cubicBezTo>
                  <a:lnTo>
                    <a:pt x="5859" y="3810"/>
                  </a:lnTo>
                  <a:lnTo>
                    <a:pt x="5668" y="3810"/>
                  </a:lnTo>
                  <a:lnTo>
                    <a:pt x="5668" y="2882"/>
                  </a:lnTo>
                  <a:close/>
                  <a:moveTo>
                    <a:pt x="5144" y="1881"/>
                  </a:moveTo>
                  <a:cubicBezTo>
                    <a:pt x="5263" y="1881"/>
                    <a:pt x="5358" y="1977"/>
                    <a:pt x="5358" y="2096"/>
                  </a:cubicBezTo>
                  <a:lnTo>
                    <a:pt x="5358" y="4287"/>
                  </a:lnTo>
                  <a:cubicBezTo>
                    <a:pt x="5358" y="5049"/>
                    <a:pt x="4763" y="5644"/>
                    <a:pt x="4001" y="5644"/>
                  </a:cubicBezTo>
                  <a:lnTo>
                    <a:pt x="3739" y="5644"/>
                  </a:lnTo>
                  <a:cubicBezTo>
                    <a:pt x="3001" y="5644"/>
                    <a:pt x="2382" y="5049"/>
                    <a:pt x="2382" y="4287"/>
                  </a:cubicBezTo>
                  <a:lnTo>
                    <a:pt x="2382" y="2405"/>
                  </a:lnTo>
                  <a:cubicBezTo>
                    <a:pt x="2382" y="2262"/>
                    <a:pt x="2501" y="2167"/>
                    <a:pt x="2644" y="2167"/>
                  </a:cubicBezTo>
                  <a:cubicBezTo>
                    <a:pt x="2906" y="2207"/>
                    <a:pt x="3194" y="2231"/>
                    <a:pt x="3488" y="2231"/>
                  </a:cubicBezTo>
                  <a:cubicBezTo>
                    <a:pt x="4075" y="2231"/>
                    <a:pt x="4684" y="2135"/>
                    <a:pt x="5144" y="1881"/>
                  </a:cubicBezTo>
                  <a:close/>
                  <a:moveTo>
                    <a:pt x="4477" y="5906"/>
                  </a:moveTo>
                  <a:lnTo>
                    <a:pt x="4477" y="6406"/>
                  </a:lnTo>
                  <a:lnTo>
                    <a:pt x="4406" y="6859"/>
                  </a:lnTo>
                  <a:cubicBezTo>
                    <a:pt x="4251" y="6954"/>
                    <a:pt x="4072" y="7002"/>
                    <a:pt x="3894" y="7002"/>
                  </a:cubicBezTo>
                  <a:cubicBezTo>
                    <a:pt x="3715" y="7002"/>
                    <a:pt x="3537" y="6954"/>
                    <a:pt x="3382" y="6859"/>
                  </a:cubicBezTo>
                  <a:lnTo>
                    <a:pt x="3287" y="6406"/>
                  </a:lnTo>
                  <a:lnTo>
                    <a:pt x="3287" y="5906"/>
                  </a:lnTo>
                  <a:cubicBezTo>
                    <a:pt x="3525" y="5954"/>
                    <a:pt x="3763" y="5978"/>
                    <a:pt x="4025" y="5978"/>
                  </a:cubicBezTo>
                  <a:cubicBezTo>
                    <a:pt x="4168" y="5954"/>
                    <a:pt x="4334" y="5954"/>
                    <a:pt x="4477" y="5906"/>
                  </a:cubicBezTo>
                  <a:close/>
                  <a:moveTo>
                    <a:pt x="3453" y="7216"/>
                  </a:moveTo>
                  <a:lnTo>
                    <a:pt x="3453" y="7216"/>
                  </a:lnTo>
                  <a:cubicBezTo>
                    <a:pt x="3596" y="7275"/>
                    <a:pt x="3745" y="7305"/>
                    <a:pt x="3894" y="7305"/>
                  </a:cubicBezTo>
                  <a:cubicBezTo>
                    <a:pt x="4043" y="7305"/>
                    <a:pt x="4192" y="7275"/>
                    <a:pt x="4334" y="7216"/>
                  </a:cubicBezTo>
                  <a:lnTo>
                    <a:pt x="4334" y="7216"/>
                  </a:lnTo>
                  <a:lnTo>
                    <a:pt x="3882" y="9669"/>
                  </a:lnTo>
                  <a:lnTo>
                    <a:pt x="3453" y="7216"/>
                  </a:lnTo>
                  <a:close/>
                  <a:moveTo>
                    <a:pt x="3001" y="6621"/>
                  </a:moveTo>
                  <a:lnTo>
                    <a:pt x="3644" y="10050"/>
                  </a:lnTo>
                  <a:lnTo>
                    <a:pt x="2286" y="8669"/>
                  </a:lnTo>
                  <a:lnTo>
                    <a:pt x="2477" y="8311"/>
                  </a:lnTo>
                  <a:cubicBezTo>
                    <a:pt x="2525" y="8240"/>
                    <a:pt x="2501" y="8145"/>
                    <a:pt x="2453" y="8097"/>
                  </a:cubicBezTo>
                  <a:lnTo>
                    <a:pt x="2453" y="8121"/>
                  </a:lnTo>
                  <a:lnTo>
                    <a:pt x="2096" y="7859"/>
                  </a:lnTo>
                  <a:lnTo>
                    <a:pt x="2382" y="6787"/>
                  </a:lnTo>
                  <a:lnTo>
                    <a:pt x="3001" y="6621"/>
                  </a:lnTo>
                  <a:close/>
                  <a:moveTo>
                    <a:pt x="4763" y="6597"/>
                  </a:moveTo>
                  <a:lnTo>
                    <a:pt x="5406" y="6787"/>
                  </a:lnTo>
                  <a:lnTo>
                    <a:pt x="5668" y="7835"/>
                  </a:lnTo>
                  <a:lnTo>
                    <a:pt x="5335" y="8097"/>
                  </a:lnTo>
                  <a:cubicBezTo>
                    <a:pt x="5263" y="8145"/>
                    <a:pt x="5239" y="8240"/>
                    <a:pt x="5287" y="8311"/>
                  </a:cubicBezTo>
                  <a:lnTo>
                    <a:pt x="5501" y="8645"/>
                  </a:lnTo>
                  <a:lnTo>
                    <a:pt x="4144" y="10050"/>
                  </a:lnTo>
                  <a:lnTo>
                    <a:pt x="4763" y="6597"/>
                  </a:lnTo>
                  <a:close/>
                  <a:moveTo>
                    <a:pt x="5739" y="6882"/>
                  </a:moveTo>
                  <a:lnTo>
                    <a:pt x="5739" y="6882"/>
                  </a:lnTo>
                  <a:cubicBezTo>
                    <a:pt x="6930" y="7240"/>
                    <a:pt x="6906" y="7216"/>
                    <a:pt x="6978" y="7240"/>
                  </a:cubicBezTo>
                  <a:cubicBezTo>
                    <a:pt x="6454" y="7692"/>
                    <a:pt x="6216" y="8383"/>
                    <a:pt x="6335" y="9073"/>
                  </a:cubicBezTo>
                  <a:lnTo>
                    <a:pt x="6335" y="10383"/>
                  </a:lnTo>
                  <a:lnTo>
                    <a:pt x="4263" y="10383"/>
                  </a:lnTo>
                  <a:lnTo>
                    <a:pt x="5787" y="8788"/>
                  </a:lnTo>
                  <a:cubicBezTo>
                    <a:pt x="5835" y="8740"/>
                    <a:pt x="5859" y="8645"/>
                    <a:pt x="5811" y="8597"/>
                  </a:cubicBezTo>
                  <a:lnTo>
                    <a:pt x="5620" y="8264"/>
                  </a:lnTo>
                  <a:lnTo>
                    <a:pt x="5954" y="8026"/>
                  </a:lnTo>
                  <a:cubicBezTo>
                    <a:pt x="6001" y="7978"/>
                    <a:pt x="6025" y="7930"/>
                    <a:pt x="6001" y="7859"/>
                  </a:cubicBezTo>
                  <a:lnTo>
                    <a:pt x="5739" y="6882"/>
                  </a:lnTo>
                  <a:close/>
                  <a:moveTo>
                    <a:pt x="6644" y="9835"/>
                  </a:moveTo>
                  <a:cubicBezTo>
                    <a:pt x="6787" y="10050"/>
                    <a:pt x="6978" y="10240"/>
                    <a:pt x="7216" y="10383"/>
                  </a:cubicBezTo>
                  <a:lnTo>
                    <a:pt x="6644" y="10383"/>
                  </a:lnTo>
                  <a:lnTo>
                    <a:pt x="6644" y="9835"/>
                  </a:lnTo>
                  <a:close/>
                  <a:moveTo>
                    <a:pt x="3215" y="0"/>
                  </a:moveTo>
                  <a:cubicBezTo>
                    <a:pt x="2882" y="0"/>
                    <a:pt x="2525" y="119"/>
                    <a:pt x="2239" y="310"/>
                  </a:cubicBezTo>
                  <a:cubicBezTo>
                    <a:pt x="2167" y="357"/>
                    <a:pt x="2144" y="453"/>
                    <a:pt x="2191" y="524"/>
                  </a:cubicBezTo>
                  <a:cubicBezTo>
                    <a:pt x="2222" y="570"/>
                    <a:pt x="2273" y="596"/>
                    <a:pt x="2324" y="596"/>
                  </a:cubicBezTo>
                  <a:cubicBezTo>
                    <a:pt x="2352" y="596"/>
                    <a:pt x="2380" y="589"/>
                    <a:pt x="2405" y="572"/>
                  </a:cubicBezTo>
                  <a:cubicBezTo>
                    <a:pt x="2644" y="405"/>
                    <a:pt x="2929" y="334"/>
                    <a:pt x="3215" y="334"/>
                  </a:cubicBezTo>
                  <a:lnTo>
                    <a:pt x="4430" y="334"/>
                  </a:lnTo>
                  <a:cubicBezTo>
                    <a:pt x="4715" y="334"/>
                    <a:pt x="4930" y="572"/>
                    <a:pt x="4930" y="834"/>
                  </a:cubicBezTo>
                  <a:lnTo>
                    <a:pt x="4930" y="1643"/>
                  </a:lnTo>
                  <a:cubicBezTo>
                    <a:pt x="4434" y="1841"/>
                    <a:pt x="3916" y="1937"/>
                    <a:pt x="3391" y="1937"/>
                  </a:cubicBezTo>
                  <a:cubicBezTo>
                    <a:pt x="3159" y="1937"/>
                    <a:pt x="2925" y="1918"/>
                    <a:pt x="2691" y="1881"/>
                  </a:cubicBezTo>
                  <a:cubicBezTo>
                    <a:pt x="2667" y="1877"/>
                    <a:pt x="2642" y="1875"/>
                    <a:pt x="2616" y="1875"/>
                  </a:cubicBezTo>
                  <a:cubicBezTo>
                    <a:pt x="2493" y="1875"/>
                    <a:pt x="2361" y="1922"/>
                    <a:pt x="2263" y="2001"/>
                  </a:cubicBezTo>
                  <a:cubicBezTo>
                    <a:pt x="2120" y="2167"/>
                    <a:pt x="2048" y="2382"/>
                    <a:pt x="2096" y="2596"/>
                  </a:cubicBezTo>
                  <a:cubicBezTo>
                    <a:pt x="1953" y="2596"/>
                    <a:pt x="1834" y="2596"/>
                    <a:pt x="1715" y="2644"/>
                  </a:cubicBezTo>
                  <a:lnTo>
                    <a:pt x="1715" y="1858"/>
                  </a:lnTo>
                  <a:cubicBezTo>
                    <a:pt x="1715" y="1548"/>
                    <a:pt x="1810" y="1262"/>
                    <a:pt x="1977" y="1024"/>
                  </a:cubicBezTo>
                  <a:cubicBezTo>
                    <a:pt x="2045" y="889"/>
                    <a:pt x="1944" y="765"/>
                    <a:pt x="1837" y="765"/>
                  </a:cubicBezTo>
                  <a:cubicBezTo>
                    <a:pt x="1794" y="765"/>
                    <a:pt x="1749" y="786"/>
                    <a:pt x="1715" y="834"/>
                  </a:cubicBezTo>
                  <a:cubicBezTo>
                    <a:pt x="1501" y="1143"/>
                    <a:pt x="1405" y="1500"/>
                    <a:pt x="1405" y="1858"/>
                  </a:cubicBezTo>
                  <a:lnTo>
                    <a:pt x="1405" y="2882"/>
                  </a:lnTo>
                  <a:cubicBezTo>
                    <a:pt x="1286" y="3120"/>
                    <a:pt x="1334" y="3287"/>
                    <a:pt x="1310" y="3548"/>
                  </a:cubicBezTo>
                  <a:cubicBezTo>
                    <a:pt x="1310" y="3882"/>
                    <a:pt x="1596" y="4168"/>
                    <a:pt x="1929" y="4168"/>
                  </a:cubicBezTo>
                  <a:lnTo>
                    <a:pt x="2120" y="4168"/>
                  </a:lnTo>
                  <a:lnTo>
                    <a:pt x="2120" y="4311"/>
                  </a:lnTo>
                  <a:cubicBezTo>
                    <a:pt x="2120" y="4930"/>
                    <a:pt x="2453" y="5501"/>
                    <a:pt x="3001" y="5787"/>
                  </a:cubicBezTo>
                  <a:lnTo>
                    <a:pt x="3001" y="6335"/>
                  </a:lnTo>
                  <a:lnTo>
                    <a:pt x="786" y="6954"/>
                  </a:lnTo>
                  <a:cubicBezTo>
                    <a:pt x="334" y="7097"/>
                    <a:pt x="24" y="7502"/>
                    <a:pt x="24" y="7978"/>
                  </a:cubicBezTo>
                  <a:lnTo>
                    <a:pt x="24" y="8288"/>
                  </a:lnTo>
                  <a:cubicBezTo>
                    <a:pt x="24" y="8359"/>
                    <a:pt x="95" y="8430"/>
                    <a:pt x="167" y="8430"/>
                  </a:cubicBezTo>
                  <a:cubicBezTo>
                    <a:pt x="179" y="8434"/>
                    <a:pt x="192" y="8435"/>
                    <a:pt x="203" y="8435"/>
                  </a:cubicBezTo>
                  <a:cubicBezTo>
                    <a:pt x="280" y="8435"/>
                    <a:pt x="334" y="8370"/>
                    <a:pt x="334" y="8288"/>
                  </a:cubicBezTo>
                  <a:lnTo>
                    <a:pt x="334" y="7978"/>
                  </a:lnTo>
                  <a:cubicBezTo>
                    <a:pt x="334" y="7645"/>
                    <a:pt x="548" y="7359"/>
                    <a:pt x="881" y="7264"/>
                  </a:cubicBezTo>
                  <a:lnTo>
                    <a:pt x="2048" y="6930"/>
                  </a:lnTo>
                  <a:lnTo>
                    <a:pt x="1786" y="7906"/>
                  </a:lnTo>
                  <a:cubicBezTo>
                    <a:pt x="1762" y="7954"/>
                    <a:pt x="1786" y="8026"/>
                    <a:pt x="1834" y="8073"/>
                  </a:cubicBezTo>
                  <a:lnTo>
                    <a:pt x="2167" y="8311"/>
                  </a:lnTo>
                  <a:lnTo>
                    <a:pt x="1977" y="8621"/>
                  </a:lnTo>
                  <a:cubicBezTo>
                    <a:pt x="1929" y="8692"/>
                    <a:pt x="1953" y="8764"/>
                    <a:pt x="2001" y="8811"/>
                  </a:cubicBezTo>
                  <a:lnTo>
                    <a:pt x="3525" y="10407"/>
                  </a:lnTo>
                  <a:lnTo>
                    <a:pt x="1405" y="10407"/>
                  </a:lnTo>
                  <a:lnTo>
                    <a:pt x="1405" y="8907"/>
                  </a:lnTo>
                  <a:cubicBezTo>
                    <a:pt x="1405" y="8835"/>
                    <a:pt x="1358" y="8764"/>
                    <a:pt x="1262" y="8764"/>
                  </a:cubicBezTo>
                  <a:cubicBezTo>
                    <a:pt x="1250" y="8761"/>
                    <a:pt x="1238" y="8759"/>
                    <a:pt x="1226" y="8759"/>
                  </a:cubicBezTo>
                  <a:cubicBezTo>
                    <a:pt x="1150" y="8759"/>
                    <a:pt x="1096" y="8824"/>
                    <a:pt x="1096" y="8907"/>
                  </a:cubicBezTo>
                  <a:lnTo>
                    <a:pt x="1096" y="10407"/>
                  </a:lnTo>
                  <a:lnTo>
                    <a:pt x="310" y="10407"/>
                  </a:lnTo>
                  <a:lnTo>
                    <a:pt x="310" y="8978"/>
                  </a:lnTo>
                  <a:cubicBezTo>
                    <a:pt x="310" y="8883"/>
                    <a:pt x="262" y="8811"/>
                    <a:pt x="191" y="8811"/>
                  </a:cubicBezTo>
                  <a:cubicBezTo>
                    <a:pt x="95" y="8811"/>
                    <a:pt x="0" y="8883"/>
                    <a:pt x="0" y="8954"/>
                  </a:cubicBezTo>
                  <a:lnTo>
                    <a:pt x="0" y="10550"/>
                  </a:lnTo>
                  <a:cubicBezTo>
                    <a:pt x="0" y="10645"/>
                    <a:pt x="72" y="10717"/>
                    <a:pt x="167" y="10717"/>
                  </a:cubicBezTo>
                  <a:lnTo>
                    <a:pt x="8264" y="10717"/>
                  </a:lnTo>
                  <a:cubicBezTo>
                    <a:pt x="8669" y="10645"/>
                    <a:pt x="9074" y="10526"/>
                    <a:pt x="9431" y="10336"/>
                  </a:cubicBezTo>
                  <a:cubicBezTo>
                    <a:pt x="9502" y="10288"/>
                    <a:pt x="9526" y="10169"/>
                    <a:pt x="9455" y="10121"/>
                  </a:cubicBezTo>
                  <a:cubicBezTo>
                    <a:pt x="9424" y="10075"/>
                    <a:pt x="9373" y="10049"/>
                    <a:pt x="9322" y="10049"/>
                  </a:cubicBezTo>
                  <a:cubicBezTo>
                    <a:pt x="9294" y="10049"/>
                    <a:pt x="9266" y="10057"/>
                    <a:pt x="9240" y="10074"/>
                  </a:cubicBezTo>
                  <a:cubicBezTo>
                    <a:pt x="8913" y="10322"/>
                    <a:pt x="8572" y="10429"/>
                    <a:pt x="8246" y="10429"/>
                  </a:cubicBezTo>
                  <a:cubicBezTo>
                    <a:pt x="6984" y="10429"/>
                    <a:pt x="5970" y="8819"/>
                    <a:pt x="7049" y="7645"/>
                  </a:cubicBezTo>
                  <a:cubicBezTo>
                    <a:pt x="7401" y="7256"/>
                    <a:pt x="7821" y="7091"/>
                    <a:pt x="8231" y="7091"/>
                  </a:cubicBezTo>
                  <a:cubicBezTo>
                    <a:pt x="9378" y="7091"/>
                    <a:pt x="10441" y="8376"/>
                    <a:pt x="9669" y="9621"/>
                  </a:cubicBezTo>
                  <a:cubicBezTo>
                    <a:pt x="9621" y="9693"/>
                    <a:pt x="9645" y="9788"/>
                    <a:pt x="9717" y="9835"/>
                  </a:cubicBezTo>
                  <a:cubicBezTo>
                    <a:pt x="9742" y="9852"/>
                    <a:pt x="9770" y="9860"/>
                    <a:pt x="9798" y="9860"/>
                  </a:cubicBezTo>
                  <a:cubicBezTo>
                    <a:pt x="9849" y="9860"/>
                    <a:pt x="9900" y="9834"/>
                    <a:pt x="9931" y="9788"/>
                  </a:cubicBezTo>
                  <a:cubicBezTo>
                    <a:pt x="10717" y="8478"/>
                    <a:pt x="9788" y="6811"/>
                    <a:pt x="8264" y="6787"/>
                  </a:cubicBezTo>
                  <a:lnTo>
                    <a:pt x="8264" y="6763"/>
                  </a:lnTo>
                  <a:cubicBezTo>
                    <a:pt x="7907" y="6763"/>
                    <a:pt x="7573" y="6859"/>
                    <a:pt x="7264" y="7049"/>
                  </a:cubicBezTo>
                  <a:cubicBezTo>
                    <a:pt x="7025" y="6906"/>
                    <a:pt x="6978" y="6930"/>
                    <a:pt x="4787" y="6287"/>
                  </a:cubicBezTo>
                  <a:lnTo>
                    <a:pt x="4787" y="5763"/>
                  </a:lnTo>
                  <a:cubicBezTo>
                    <a:pt x="5311" y="5477"/>
                    <a:pt x="5668" y="4287"/>
                    <a:pt x="5668" y="4287"/>
                  </a:cubicBezTo>
                  <a:lnTo>
                    <a:pt x="5668" y="4120"/>
                  </a:lnTo>
                  <a:lnTo>
                    <a:pt x="5835" y="4120"/>
                  </a:lnTo>
                  <a:cubicBezTo>
                    <a:pt x="6168" y="4120"/>
                    <a:pt x="6454" y="3858"/>
                    <a:pt x="6478" y="3525"/>
                  </a:cubicBezTo>
                  <a:cubicBezTo>
                    <a:pt x="6454" y="3287"/>
                    <a:pt x="6525" y="3072"/>
                    <a:pt x="6359" y="2858"/>
                  </a:cubicBezTo>
                  <a:lnTo>
                    <a:pt x="6359" y="1596"/>
                  </a:lnTo>
                  <a:cubicBezTo>
                    <a:pt x="6335" y="857"/>
                    <a:pt x="5739" y="286"/>
                    <a:pt x="5001" y="262"/>
                  </a:cubicBezTo>
                  <a:cubicBezTo>
                    <a:pt x="4858" y="95"/>
                    <a:pt x="4644" y="0"/>
                    <a:pt x="4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43" name="Google Shape;1143;p52"/>
            <p:cNvSpPr/>
            <p:nvPr/>
          </p:nvSpPr>
          <p:spPr>
            <a:xfrm>
              <a:off x="2704807" y="3530520"/>
              <a:ext cx="75980" cy="75208"/>
            </a:xfrm>
            <a:custGeom>
              <a:avLst/>
              <a:gdLst/>
              <a:ahLst/>
              <a:cxnLst/>
              <a:rect l="l" t="t" r="r" b="b"/>
              <a:pathLst>
                <a:path w="2263" h="2240" extrusionOk="0">
                  <a:moveTo>
                    <a:pt x="1310" y="310"/>
                  </a:moveTo>
                  <a:lnTo>
                    <a:pt x="1310" y="787"/>
                  </a:lnTo>
                  <a:cubicBezTo>
                    <a:pt x="1310" y="882"/>
                    <a:pt x="1382" y="953"/>
                    <a:pt x="1453" y="953"/>
                  </a:cubicBezTo>
                  <a:lnTo>
                    <a:pt x="1953" y="953"/>
                  </a:lnTo>
                  <a:lnTo>
                    <a:pt x="1953" y="1287"/>
                  </a:lnTo>
                  <a:lnTo>
                    <a:pt x="1453" y="1287"/>
                  </a:lnTo>
                  <a:cubicBezTo>
                    <a:pt x="1382" y="1287"/>
                    <a:pt x="1310" y="1358"/>
                    <a:pt x="1310" y="1454"/>
                  </a:cubicBezTo>
                  <a:lnTo>
                    <a:pt x="1310" y="1930"/>
                  </a:lnTo>
                  <a:lnTo>
                    <a:pt x="977" y="1930"/>
                  </a:lnTo>
                  <a:lnTo>
                    <a:pt x="977" y="1454"/>
                  </a:lnTo>
                  <a:cubicBezTo>
                    <a:pt x="977" y="1358"/>
                    <a:pt x="905" y="1287"/>
                    <a:pt x="810" y="1287"/>
                  </a:cubicBezTo>
                  <a:lnTo>
                    <a:pt x="310" y="1287"/>
                  </a:lnTo>
                  <a:lnTo>
                    <a:pt x="310" y="953"/>
                  </a:lnTo>
                  <a:lnTo>
                    <a:pt x="810" y="953"/>
                  </a:lnTo>
                  <a:cubicBezTo>
                    <a:pt x="905" y="953"/>
                    <a:pt x="977" y="882"/>
                    <a:pt x="977" y="787"/>
                  </a:cubicBezTo>
                  <a:lnTo>
                    <a:pt x="977" y="310"/>
                  </a:lnTo>
                  <a:close/>
                  <a:moveTo>
                    <a:pt x="810" y="1"/>
                  </a:moveTo>
                  <a:cubicBezTo>
                    <a:pt x="715" y="1"/>
                    <a:pt x="644" y="72"/>
                    <a:pt x="667" y="144"/>
                  </a:cubicBezTo>
                  <a:lnTo>
                    <a:pt x="667" y="644"/>
                  </a:lnTo>
                  <a:lnTo>
                    <a:pt x="167" y="644"/>
                  </a:lnTo>
                  <a:cubicBezTo>
                    <a:pt x="72" y="644"/>
                    <a:pt x="1" y="715"/>
                    <a:pt x="1" y="811"/>
                  </a:cubicBezTo>
                  <a:lnTo>
                    <a:pt x="1" y="1454"/>
                  </a:lnTo>
                  <a:cubicBezTo>
                    <a:pt x="1" y="1525"/>
                    <a:pt x="72" y="1596"/>
                    <a:pt x="167" y="1596"/>
                  </a:cubicBezTo>
                  <a:lnTo>
                    <a:pt x="667" y="1596"/>
                  </a:lnTo>
                  <a:lnTo>
                    <a:pt x="667" y="2097"/>
                  </a:lnTo>
                  <a:cubicBezTo>
                    <a:pt x="644" y="2168"/>
                    <a:pt x="715" y="2239"/>
                    <a:pt x="810" y="2239"/>
                  </a:cubicBezTo>
                  <a:lnTo>
                    <a:pt x="1453" y="2239"/>
                  </a:lnTo>
                  <a:cubicBezTo>
                    <a:pt x="1548" y="2239"/>
                    <a:pt x="1620" y="2168"/>
                    <a:pt x="1620" y="2097"/>
                  </a:cubicBezTo>
                  <a:lnTo>
                    <a:pt x="1620" y="1596"/>
                  </a:lnTo>
                  <a:lnTo>
                    <a:pt x="2096" y="1596"/>
                  </a:lnTo>
                  <a:cubicBezTo>
                    <a:pt x="2191" y="1596"/>
                    <a:pt x="2263" y="1525"/>
                    <a:pt x="2263" y="1454"/>
                  </a:cubicBezTo>
                  <a:lnTo>
                    <a:pt x="2263" y="811"/>
                  </a:lnTo>
                  <a:cubicBezTo>
                    <a:pt x="2263" y="715"/>
                    <a:pt x="2191" y="644"/>
                    <a:pt x="2096" y="644"/>
                  </a:cubicBezTo>
                  <a:lnTo>
                    <a:pt x="1620" y="644"/>
                  </a:lnTo>
                  <a:lnTo>
                    <a:pt x="1620" y="144"/>
                  </a:lnTo>
                  <a:cubicBezTo>
                    <a:pt x="1620" y="72"/>
                    <a:pt x="1548"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grpSp>
      <p:grpSp>
        <p:nvGrpSpPr>
          <p:cNvPr id="1144" name="Google Shape;1144;p52"/>
          <p:cNvGrpSpPr/>
          <p:nvPr/>
        </p:nvGrpSpPr>
        <p:grpSpPr>
          <a:xfrm>
            <a:off x="4860660" y="2505200"/>
            <a:ext cx="362241" cy="358010"/>
            <a:chOff x="6346855" y="3857373"/>
            <a:chExt cx="362241" cy="358010"/>
          </a:xfrm>
        </p:grpSpPr>
        <p:sp>
          <p:nvSpPr>
            <p:cNvPr id="1145" name="Google Shape;1145;p52"/>
            <p:cNvSpPr/>
            <p:nvPr/>
          </p:nvSpPr>
          <p:spPr>
            <a:xfrm>
              <a:off x="6370056" y="3878962"/>
              <a:ext cx="213503" cy="212093"/>
            </a:xfrm>
            <a:custGeom>
              <a:avLst/>
              <a:gdLst/>
              <a:ahLst/>
              <a:cxnLst/>
              <a:rect l="l" t="t" r="r" b="b"/>
              <a:pathLst>
                <a:path w="6359" h="6317" extrusionOk="0">
                  <a:moveTo>
                    <a:pt x="2956" y="0"/>
                  </a:moveTo>
                  <a:cubicBezTo>
                    <a:pt x="2900" y="0"/>
                    <a:pt x="2846" y="18"/>
                    <a:pt x="2810" y="54"/>
                  </a:cubicBezTo>
                  <a:lnTo>
                    <a:pt x="95" y="2768"/>
                  </a:lnTo>
                  <a:cubicBezTo>
                    <a:pt x="0" y="2864"/>
                    <a:pt x="0" y="3007"/>
                    <a:pt x="95" y="3078"/>
                  </a:cubicBezTo>
                  <a:lnTo>
                    <a:pt x="3287" y="6245"/>
                  </a:lnTo>
                  <a:cubicBezTo>
                    <a:pt x="3322" y="6293"/>
                    <a:pt x="3370" y="6317"/>
                    <a:pt x="3420" y="6317"/>
                  </a:cubicBezTo>
                  <a:cubicBezTo>
                    <a:pt x="3471" y="6317"/>
                    <a:pt x="3525" y="6293"/>
                    <a:pt x="3572" y="6245"/>
                  </a:cubicBezTo>
                  <a:lnTo>
                    <a:pt x="6287" y="3554"/>
                  </a:lnTo>
                  <a:cubicBezTo>
                    <a:pt x="6359" y="3459"/>
                    <a:pt x="6359" y="3340"/>
                    <a:pt x="6287" y="3245"/>
                  </a:cubicBezTo>
                  <a:lnTo>
                    <a:pt x="5668" y="2602"/>
                  </a:lnTo>
                  <a:cubicBezTo>
                    <a:pt x="5620" y="2578"/>
                    <a:pt x="5597" y="2554"/>
                    <a:pt x="5549" y="2554"/>
                  </a:cubicBezTo>
                  <a:cubicBezTo>
                    <a:pt x="5406" y="2554"/>
                    <a:pt x="5335" y="2721"/>
                    <a:pt x="5430" y="2816"/>
                  </a:cubicBezTo>
                  <a:lnTo>
                    <a:pt x="6001" y="3388"/>
                  </a:lnTo>
                  <a:lnTo>
                    <a:pt x="3429" y="5960"/>
                  </a:lnTo>
                  <a:lnTo>
                    <a:pt x="381" y="2911"/>
                  </a:lnTo>
                  <a:lnTo>
                    <a:pt x="2953" y="339"/>
                  </a:lnTo>
                  <a:cubicBezTo>
                    <a:pt x="5025" y="2387"/>
                    <a:pt x="4930" y="2387"/>
                    <a:pt x="5073" y="2387"/>
                  </a:cubicBezTo>
                  <a:cubicBezTo>
                    <a:pt x="5192" y="2387"/>
                    <a:pt x="5263" y="2221"/>
                    <a:pt x="5168" y="2125"/>
                  </a:cubicBezTo>
                  <a:lnTo>
                    <a:pt x="3120" y="54"/>
                  </a:lnTo>
                  <a:cubicBezTo>
                    <a:pt x="3072" y="18"/>
                    <a:pt x="3013" y="0"/>
                    <a:pt x="2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46" name="Google Shape;1146;p52"/>
            <p:cNvSpPr/>
            <p:nvPr/>
          </p:nvSpPr>
          <p:spPr>
            <a:xfrm>
              <a:off x="6492840" y="4062684"/>
              <a:ext cx="63524" cy="56507"/>
            </a:xfrm>
            <a:custGeom>
              <a:avLst/>
              <a:gdLst/>
              <a:ahLst/>
              <a:cxnLst/>
              <a:rect l="l" t="t" r="r" b="b"/>
              <a:pathLst>
                <a:path w="1892" h="1683" extrusionOk="0">
                  <a:moveTo>
                    <a:pt x="1391" y="315"/>
                  </a:moveTo>
                  <a:cubicBezTo>
                    <a:pt x="1527" y="315"/>
                    <a:pt x="1645" y="501"/>
                    <a:pt x="1535" y="630"/>
                  </a:cubicBezTo>
                  <a:cubicBezTo>
                    <a:pt x="820" y="1321"/>
                    <a:pt x="820" y="1369"/>
                    <a:pt x="701" y="1369"/>
                  </a:cubicBezTo>
                  <a:cubicBezTo>
                    <a:pt x="606" y="1369"/>
                    <a:pt x="534" y="1297"/>
                    <a:pt x="534" y="1202"/>
                  </a:cubicBezTo>
                  <a:cubicBezTo>
                    <a:pt x="534" y="1059"/>
                    <a:pt x="582" y="1083"/>
                    <a:pt x="1273" y="368"/>
                  </a:cubicBezTo>
                  <a:cubicBezTo>
                    <a:pt x="1310" y="331"/>
                    <a:pt x="1352" y="315"/>
                    <a:pt x="1391" y="315"/>
                  </a:cubicBezTo>
                  <a:close/>
                  <a:moveTo>
                    <a:pt x="1390" y="0"/>
                  </a:moveTo>
                  <a:cubicBezTo>
                    <a:pt x="1274" y="0"/>
                    <a:pt x="1156" y="41"/>
                    <a:pt x="1058" y="130"/>
                  </a:cubicBezTo>
                  <a:lnTo>
                    <a:pt x="368" y="845"/>
                  </a:lnTo>
                  <a:cubicBezTo>
                    <a:pt x="1" y="1193"/>
                    <a:pt x="326" y="1683"/>
                    <a:pt x="713" y="1683"/>
                  </a:cubicBezTo>
                  <a:cubicBezTo>
                    <a:pt x="828" y="1683"/>
                    <a:pt x="949" y="1639"/>
                    <a:pt x="1058" y="1535"/>
                  </a:cubicBezTo>
                  <a:lnTo>
                    <a:pt x="1749" y="821"/>
                  </a:lnTo>
                  <a:cubicBezTo>
                    <a:pt x="1844" y="726"/>
                    <a:pt x="1892" y="607"/>
                    <a:pt x="1892" y="488"/>
                  </a:cubicBezTo>
                  <a:cubicBezTo>
                    <a:pt x="1892" y="193"/>
                    <a:pt x="1645" y="0"/>
                    <a:pt x="1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47" name="Google Shape;1147;p52"/>
            <p:cNvSpPr/>
            <p:nvPr/>
          </p:nvSpPr>
          <p:spPr>
            <a:xfrm>
              <a:off x="6553140" y="4003727"/>
              <a:ext cx="68493" cy="56137"/>
            </a:xfrm>
            <a:custGeom>
              <a:avLst/>
              <a:gdLst/>
              <a:ahLst/>
              <a:cxnLst/>
              <a:rect l="l" t="t" r="r" b="b"/>
              <a:pathLst>
                <a:path w="2040" h="1672" extrusionOk="0">
                  <a:moveTo>
                    <a:pt x="1365" y="329"/>
                  </a:moveTo>
                  <a:cubicBezTo>
                    <a:pt x="1497" y="329"/>
                    <a:pt x="1604" y="497"/>
                    <a:pt x="1477" y="624"/>
                  </a:cubicBezTo>
                  <a:lnTo>
                    <a:pt x="810" y="1315"/>
                  </a:lnTo>
                  <a:cubicBezTo>
                    <a:pt x="763" y="1339"/>
                    <a:pt x="715" y="1362"/>
                    <a:pt x="667" y="1362"/>
                  </a:cubicBezTo>
                  <a:cubicBezTo>
                    <a:pt x="660" y="1364"/>
                    <a:pt x="653" y="1364"/>
                    <a:pt x="646" y="1364"/>
                  </a:cubicBezTo>
                  <a:cubicBezTo>
                    <a:pt x="515" y="1364"/>
                    <a:pt x="436" y="1167"/>
                    <a:pt x="548" y="1077"/>
                  </a:cubicBezTo>
                  <a:lnTo>
                    <a:pt x="1239" y="386"/>
                  </a:lnTo>
                  <a:cubicBezTo>
                    <a:pt x="1279" y="346"/>
                    <a:pt x="1323" y="329"/>
                    <a:pt x="1365" y="329"/>
                  </a:cubicBezTo>
                  <a:close/>
                  <a:moveTo>
                    <a:pt x="1344" y="0"/>
                  </a:moveTo>
                  <a:cubicBezTo>
                    <a:pt x="1230" y="0"/>
                    <a:pt x="1110" y="44"/>
                    <a:pt x="1001" y="148"/>
                  </a:cubicBezTo>
                  <a:lnTo>
                    <a:pt x="310" y="839"/>
                  </a:lnTo>
                  <a:cubicBezTo>
                    <a:pt x="1" y="1148"/>
                    <a:pt x="215" y="1672"/>
                    <a:pt x="667" y="1672"/>
                  </a:cubicBezTo>
                  <a:cubicBezTo>
                    <a:pt x="787" y="1672"/>
                    <a:pt x="906" y="1624"/>
                    <a:pt x="1001" y="1529"/>
                  </a:cubicBezTo>
                  <a:lnTo>
                    <a:pt x="1691" y="839"/>
                  </a:lnTo>
                  <a:cubicBezTo>
                    <a:pt x="2040" y="490"/>
                    <a:pt x="1725" y="0"/>
                    <a:pt x="1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48" name="Google Shape;1148;p52"/>
            <p:cNvSpPr/>
            <p:nvPr/>
          </p:nvSpPr>
          <p:spPr>
            <a:xfrm>
              <a:off x="6346855" y="3857373"/>
              <a:ext cx="362241" cy="358010"/>
            </a:xfrm>
            <a:custGeom>
              <a:avLst/>
              <a:gdLst/>
              <a:ahLst/>
              <a:cxnLst/>
              <a:rect l="l" t="t" r="r" b="b"/>
              <a:pathLst>
                <a:path w="10789" h="10663" extrusionOk="0">
                  <a:moveTo>
                    <a:pt x="7955" y="6549"/>
                  </a:moveTo>
                  <a:cubicBezTo>
                    <a:pt x="7996" y="6549"/>
                    <a:pt x="8038" y="6567"/>
                    <a:pt x="8074" y="6603"/>
                  </a:cubicBezTo>
                  <a:lnTo>
                    <a:pt x="8431" y="6960"/>
                  </a:lnTo>
                  <a:lnTo>
                    <a:pt x="8193" y="7198"/>
                  </a:lnTo>
                  <a:lnTo>
                    <a:pt x="7716" y="6722"/>
                  </a:lnTo>
                  <a:lnTo>
                    <a:pt x="7835" y="6603"/>
                  </a:lnTo>
                  <a:cubicBezTo>
                    <a:pt x="7871" y="6567"/>
                    <a:pt x="7913" y="6549"/>
                    <a:pt x="7955" y="6549"/>
                  </a:cubicBezTo>
                  <a:close/>
                  <a:moveTo>
                    <a:pt x="6788" y="7650"/>
                  </a:moveTo>
                  <a:lnTo>
                    <a:pt x="7288" y="8127"/>
                  </a:lnTo>
                  <a:lnTo>
                    <a:pt x="7026" y="8365"/>
                  </a:lnTo>
                  <a:cubicBezTo>
                    <a:pt x="6716" y="8031"/>
                    <a:pt x="6621" y="8008"/>
                    <a:pt x="6621" y="7889"/>
                  </a:cubicBezTo>
                  <a:cubicBezTo>
                    <a:pt x="6621" y="7769"/>
                    <a:pt x="6716" y="7746"/>
                    <a:pt x="6788" y="7650"/>
                  </a:cubicBezTo>
                  <a:close/>
                  <a:moveTo>
                    <a:pt x="9526" y="8984"/>
                  </a:moveTo>
                  <a:lnTo>
                    <a:pt x="10360" y="9817"/>
                  </a:lnTo>
                  <a:lnTo>
                    <a:pt x="9884" y="10294"/>
                  </a:lnTo>
                  <a:lnTo>
                    <a:pt x="9050" y="9460"/>
                  </a:lnTo>
                  <a:lnTo>
                    <a:pt x="9526" y="8984"/>
                  </a:lnTo>
                  <a:close/>
                  <a:moveTo>
                    <a:pt x="3671" y="0"/>
                  </a:moveTo>
                  <a:cubicBezTo>
                    <a:pt x="3442" y="0"/>
                    <a:pt x="3215" y="89"/>
                    <a:pt x="3049" y="268"/>
                  </a:cubicBezTo>
                  <a:lnTo>
                    <a:pt x="358" y="2935"/>
                  </a:lnTo>
                  <a:cubicBezTo>
                    <a:pt x="1" y="3292"/>
                    <a:pt x="1" y="3864"/>
                    <a:pt x="358" y="4221"/>
                  </a:cubicBezTo>
                  <a:lnTo>
                    <a:pt x="739" y="4578"/>
                  </a:lnTo>
                  <a:cubicBezTo>
                    <a:pt x="763" y="4626"/>
                    <a:pt x="810" y="4626"/>
                    <a:pt x="858" y="4626"/>
                  </a:cubicBezTo>
                  <a:cubicBezTo>
                    <a:pt x="929" y="4626"/>
                    <a:pt x="1001" y="4578"/>
                    <a:pt x="1001" y="4483"/>
                  </a:cubicBezTo>
                  <a:cubicBezTo>
                    <a:pt x="1001" y="4435"/>
                    <a:pt x="1001" y="4388"/>
                    <a:pt x="953" y="4364"/>
                  </a:cubicBezTo>
                  <a:lnTo>
                    <a:pt x="596" y="3983"/>
                  </a:lnTo>
                  <a:cubicBezTo>
                    <a:pt x="358" y="3769"/>
                    <a:pt x="358" y="3388"/>
                    <a:pt x="596" y="3173"/>
                  </a:cubicBezTo>
                  <a:lnTo>
                    <a:pt x="3263" y="482"/>
                  </a:lnTo>
                  <a:cubicBezTo>
                    <a:pt x="3382" y="375"/>
                    <a:pt x="3531" y="322"/>
                    <a:pt x="3680" y="322"/>
                  </a:cubicBezTo>
                  <a:cubicBezTo>
                    <a:pt x="3829" y="322"/>
                    <a:pt x="3978" y="375"/>
                    <a:pt x="4097" y="482"/>
                  </a:cubicBezTo>
                  <a:cubicBezTo>
                    <a:pt x="8740" y="5174"/>
                    <a:pt x="8645" y="4959"/>
                    <a:pt x="8717" y="5198"/>
                  </a:cubicBezTo>
                  <a:cubicBezTo>
                    <a:pt x="8979" y="5983"/>
                    <a:pt x="9002" y="6007"/>
                    <a:pt x="9002" y="6174"/>
                  </a:cubicBezTo>
                  <a:cubicBezTo>
                    <a:pt x="9002" y="6412"/>
                    <a:pt x="8883" y="6603"/>
                    <a:pt x="8693" y="6745"/>
                  </a:cubicBezTo>
                  <a:lnTo>
                    <a:pt x="8336" y="6388"/>
                  </a:lnTo>
                  <a:cubicBezTo>
                    <a:pt x="8240" y="6293"/>
                    <a:pt x="8115" y="6245"/>
                    <a:pt x="7990" y="6245"/>
                  </a:cubicBezTo>
                  <a:cubicBezTo>
                    <a:pt x="7865" y="6245"/>
                    <a:pt x="7740" y="6293"/>
                    <a:pt x="7645" y="6388"/>
                  </a:cubicBezTo>
                  <a:lnTo>
                    <a:pt x="6478" y="7555"/>
                  </a:lnTo>
                  <a:cubicBezTo>
                    <a:pt x="6288" y="7746"/>
                    <a:pt x="6288" y="8031"/>
                    <a:pt x="6478" y="8222"/>
                  </a:cubicBezTo>
                  <a:lnTo>
                    <a:pt x="6835" y="8579"/>
                  </a:lnTo>
                  <a:cubicBezTo>
                    <a:pt x="6716" y="8770"/>
                    <a:pt x="6502" y="8889"/>
                    <a:pt x="6288" y="8913"/>
                  </a:cubicBezTo>
                  <a:cubicBezTo>
                    <a:pt x="6121" y="8913"/>
                    <a:pt x="6073" y="8865"/>
                    <a:pt x="5287" y="8603"/>
                  </a:cubicBezTo>
                  <a:cubicBezTo>
                    <a:pt x="5216" y="8579"/>
                    <a:pt x="5121" y="8532"/>
                    <a:pt x="5073" y="8484"/>
                  </a:cubicBezTo>
                  <a:cubicBezTo>
                    <a:pt x="1464" y="4898"/>
                    <a:pt x="1442" y="4792"/>
                    <a:pt x="1353" y="4792"/>
                  </a:cubicBezTo>
                  <a:cubicBezTo>
                    <a:pt x="1347" y="4792"/>
                    <a:pt x="1341" y="4793"/>
                    <a:pt x="1334" y="4793"/>
                  </a:cubicBezTo>
                  <a:cubicBezTo>
                    <a:pt x="1191" y="4793"/>
                    <a:pt x="1120" y="4983"/>
                    <a:pt x="1215" y="5078"/>
                  </a:cubicBezTo>
                  <a:lnTo>
                    <a:pt x="4835" y="8698"/>
                  </a:lnTo>
                  <a:cubicBezTo>
                    <a:pt x="5073" y="8936"/>
                    <a:pt x="5311" y="8936"/>
                    <a:pt x="6002" y="9175"/>
                  </a:cubicBezTo>
                  <a:cubicBezTo>
                    <a:pt x="6092" y="9209"/>
                    <a:pt x="6187" y="9226"/>
                    <a:pt x="6281" y="9226"/>
                  </a:cubicBezTo>
                  <a:cubicBezTo>
                    <a:pt x="6510" y="9226"/>
                    <a:pt x="6738" y="9129"/>
                    <a:pt x="6907" y="8960"/>
                  </a:cubicBezTo>
                  <a:lnTo>
                    <a:pt x="7526" y="8341"/>
                  </a:lnTo>
                  <a:lnTo>
                    <a:pt x="7835" y="8651"/>
                  </a:lnTo>
                  <a:cubicBezTo>
                    <a:pt x="7865" y="8680"/>
                    <a:pt x="7902" y="8694"/>
                    <a:pt x="7939" y="8694"/>
                  </a:cubicBezTo>
                  <a:cubicBezTo>
                    <a:pt x="8019" y="8694"/>
                    <a:pt x="8097" y="8630"/>
                    <a:pt x="8097" y="8532"/>
                  </a:cubicBezTo>
                  <a:cubicBezTo>
                    <a:pt x="8097" y="8412"/>
                    <a:pt x="8050" y="8460"/>
                    <a:pt x="7050" y="7412"/>
                  </a:cubicBezTo>
                  <a:lnTo>
                    <a:pt x="7526" y="6936"/>
                  </a:lnTo>
                  <a:lnTo>
                    <a:pt x="8121" y="7531"/>
                  </a:lnTo>
                  <a:lnTo>
                    <a:pt x="9336" y="8746"/>
                  </a:lnTo>
                  <a:lnTo>
                    <a:pt x="8860" y="9222"/>
                  </a:lnTo>
                  <a:cubicBezTo>
                    <a:pt x="8550" y="8936"/>
                    <a:pt x="8526" y="8865"/>
                    <a:pt x="8431" y="8865"/>
                  </a:cubicBezTo>
                  <a:cubicBezTo>
                    <a:pt x="8288" y="8865"/>
                    <a:pt x="8217" y="9032"/>
                    <a:pt x="8312" y="9127"/>
                  </a:cubicBezTo>
                  <a:lnTo>
                    <a:pt x="9812" y="10627"/>
                  </a:lnTo>
                  <a:cubicBezTo>
                    <a:pt x="9836" y="10651"/>
                    <a:pt x="9872" y="10663"/>
                    <a:pt x="9910" y="10663"/>
                  </a:cubicBezTo>
                  <a:cubicBezTo>
                    <a:pt x="9949" y="10663"/>
                    <a:pt x="9991" y="10651"/>
                    <a:pt x="10026" y="10627"/>
                  </a:cubicBezTo>
                  <a:lnTo>
                    <a:pt x="10717" y="9913"/>
                  </a:lnTo>
                  <a:cubicBezTo>
                    <a:pt x="10788" y="9865"/>
                    <a:pt x="10788" y="9770"/>
                    <a:pt x="10717" y="9698"/>
                  </a:cubicBezTo>
                  <a:lnTo>
                    <a:pt x="10693" y="9722"/>
                  </a:lnTo>
                  <a:lnTo>
                    <a:pt x="8431" y="7412"/>
                  </a:lnTo>
                  <a:lnTo>
                    <a:pt x="9050" y="6793"/>
                  </a:lnTo>
                  <a:cubicBezTo>
                    <a:pt x="9288" y="6555"/>
                    <a:pt x="9383" y="6198"/>
                    <a:pt x="9264" y="5888"/>
                  </a:cubicBezTo>
                  <a:cubicBezTo>
                    <a:pt x="9002" y="5198"/>
                    <a:pt x="9026" y="4983"/>
                    <a:pt x="8788" y="4721"/>
                  </a:cubicBezTo>
                  <a:lnTo>
                    <a:pt x="4311" y="268"/>
                  </a:lnTo>
                  <a:cubicBezTo>
                    <a:pt x="4132" y="89"/>
                    <a:pt x="3900" y="0"/>
                    <a:pt x="36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49" name="Google Shape;1149;p52"/>
            <p:cNvSpPr/>
            <p:nvPr/>
          </p:nvSpPr>
          <p:spPr>
            <a:xfrm>
              <a:off x="6476992" y="4027061"/>
              <a:ext cx="37000" cy="34280"/>
            </a:xfrm>
            <a:custGeom>
              <a:avLst/>
              <a:gdLst/>
              <a:ahLst/>
              <a:cxnLst/>
              <a:rect l="l" t="t" r="r" b="b"/>
              <a:pathLst>
                <a:path w="1102" h="1021" extrusionOk="0">
                  <a:moveTo>
                    <a:pt x="935" y="1"/>
                  </a:moveTo>
                  <a:cubicBezTo>
                    <a:pt x="816" y="1"/>
                    <a:pt x="840" y="48"/>
                    <a:pt x="125" y="739"/>
                  </a:cubicBezTo>
                  <a:cubicBezTo>
                    <a:pt x="0" y="846"/>
                    <a:pt x="103" y="1020"/>
                    <a:pt x="233" y="1020"/>
                  </a:cubicBezTo>
                  <a:cubicBezTo>
                    <a:pt x="276" y="1020"/>
                    <a:pt x="322" y="1001"/>
                    <a:pt x="364" y="953"/>
                  </a:cubicBezTo>
                  <a:cubicBezTo>
                    <a:pt x="1030" y="239"/>
                    <a:pt x="1102" y="263"/>
                    <a:pt x="1102" y="144"/>
                  </a:cubicBezTo>
                  <a:cubicBezTo>
                    <a:pt x="1102" y="48"/>
                    <a:pt x="1030" y="1"/>
                    <a:pt x="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50" name="Google Shape;1150;p52"/>
            <p:cNvSpPr/>
            <p:nvPr/>
          </p:nvSpPr>
          <p:spPr>
            <a:xfrm>
              <a:off x="6517181" y="3987745"/>
              <a:ext cx="35992" cy="33743"/>
            </a:xfrm>
            <a:custGeom>
              <a:avLst/>
              <a:gdLst/>
              <a:ahLst/>
              <a:cxnLst/>
              <a:rect l="l" t="t" r="r" b="b"/>
              <a:pathLst>
                <a:path w="1072" h="1005" extrusionOk="0">
                  <a:moveTo>
                    <a:pt x="941" y="0"/>
                  </a:moveTo>
                  <a:cubicBezTo>
                    <a:pt x="930" y="0"/>
                    <a:pt x="917" y="2"/>
                    <a:pt x="905" y="5"/>
                  </a:cubicBezTo>
                  <a:cubicBezTo>
                    <a:pt x="857" y="5"/>
                    <a:pt x="834" y="5"/>
                    <a:pt x="810" y="52"/>
                  </a:cubicBezTo>
                  <a:lnTo>
                    <a:pt x="95" y="743"/>
                  </a:lnTo>
                  <a:cubicBezTo>
                    <a:pt x="0" y="838"/>
                    <a:pt x="71" y="1005"/>
                    <a:pt x="214" y="1005"/>
                  </a:cubicBezTo>
                  <a:cubicBezTo>
                    <a:pt x="333" y="1005"/>
                    <a:pt x="310" y="957"/>
                    <a:pt x="1024" y="267"/>
                  </a:cubicBezTo>
                  <a:cubicBezTo>
                    <a:pt x="1048" y="243"/>
                    <a:pt x="1072" y="195"/>
                    <a:pt x="1072" y="148"/>
                  </a:cubicBezTo>
                  <a:cubicBezTo>
                    <a:pt x="1072" y="65"/>
                    <a:pt x="1018"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51" name="Google Shape;1151;p52"/>
            <p:cNvSpPr/>
            <p:nvPr/>
          </p:nvSpPr>
          <p:spPr>
            <a:xfrm>
              <a:off x="6432405" y="3940706"/>
              <a:ext cx="82393" cy="81587"/>
            </a:xfrm>
            <a:custGeom>
              <a:avLst/>
              <a:gdLst/>
              <a:ahLst/>
              <a:cxnLst/>
              <a:rect l="l" t="t" r="r" b="b"/>
              <a:pathLst>
                <a:path w="2454" h="2430" extrusionOk="0">
                  <a:moveTo>
                    <a:pt x="406" y="382"/>
                  </a:moveTo>
                  <a:lnTo>
                    <a:pt x="1596" y="691"/>
                  </a:lnTo>
                  <a:cubicBezTo>
                    <a:pt x="1906" y="787"/>
                    <a:pt x="2144" y="1072"/>
                    <a:pt x="2144" y="1406"/>
                  </a:cubicBezTo>
                  <a:cubicBezTo>
                    <a:pt x="2120" y="1787"/>
                    <a:pt x="1811" y="2120"/>
                    <a:pt x="1430" y="2120"/>
                  </a:cubicBezTo>
                  <a:cubicBezTo>
                    <a:pt x="1096" y="2120"/>
                    <a:pt x="810" y="1882"/>
                    <a:pt x="715" y="1572"/>
                  </a:cubicBezTo>
                  <a:lnTo>
                    <a:pt x="406" y="382"/>
                  </a:lnTo>
                  <a:close/>
                  <a:moveTo>
                    <a:pt x="197" y="0"/>
                  </a:moveTo>
                  <a:cubicBezTo>
                    <a:pt x="195" y="0"/>
                    <a:pt x="194" y="1"/>
                    <a:pt x="191" y="1"/>
                  </a:cubicBezTo>
                  <a:cubicBezTo>
                    <a:pt x="72" y="1"/>
                    <a:pt x="1" y="96"/>
                    <a:pt x="24" y="191"/>
                  </a:cubicBezTo>
                  <a:lnTo>
                    <a:pt x="429" y="1644"/>
                  </a:lnTo>
                  <a:cubicBezTo>
                    <a:pt x="548" y="2120"/>
                    <a:pt x="953" y="2430"/>
                    <a:pt x="1430" y="2430"/>
                  </a:cubicBezTo>
                  <a:cubicBezTo>
                    <a:pt x="2001" y="2430"/>
                    <a:pt x="2454" y="1977"/>
                    <a:pt x="2454" y="1406"/>
                  </a:cubicBezTo>
                  <a:cubicBezTo>
                    <a:pt x="2454" y="929"/>
                    <a:pt x="2120" y="525"/>
                    <a:pt x="1668" y="406"/>
                  </a:cubicBezTo>
                  <a:cubicBezTo>
                    <a:pt x="275" y="20"/>
                    <a:pt x="212"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1152" name="Google Shape;1152;p52"/>
            <p:cNvSpPr/>
            <p:nvPr/>
          </p:nvSpPr>
          <p:spPr>
            <a:xfrm>
              <a:off x="6669881" y="4178988"/>
              <a:ext cx="14101" cy="10509"/>
            </a:xfrm>
            <a:custGeom>
              <a:avLst/>
              <a:gdLst/>
              <a:ahLst/>
              <a:cxnLst/>
              <a:rect l="l" t="t" r="r" b="b"/>
              <a:pathLst>
                <a:path w="420" h="313" extrusionOk="0">
                  <a:moveTo>
                    <a:pt x="202" y="1"/>
                  </a:moveTo>
                  <a:cubicBezTo>
                    <a:pt x="166" y="1"/>
                    <a:pt x="129" y="15"/>
                    <a:pt x="96" y="48"/>
                  </a:cubicBezTo>
                  <a:cubicBezTo>
                    <a:pt x="1" y="119"/>
                    <a:pt x="24" y="238"/>
                    <a:pt x="120" y="286"/>
                  </a:cubicBezTo>
                  <a:cubicBezTo>
                    <a:pt x="138" y="304"/>
                    <a:pt x="163" y="312"/>
                    <a:pt x="190" y="312"/>
                  </a:cubicBezTo>
                  <a:cubicBezTo>
                    <a:pt x="233" y="312"/>
                    <a:pt x="281" y="292"/>
                    <a:pt x="310" y="262"/>
                  </a:cubicBezTo>
                  <a:cubicBezTo>
                    <a:pt x="420" y="153"/>
                    <a:pt x="319"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grpSp>
      <p:cxnSp>
        <p:nvCxnSpPr>
          <p:cNvPr id="2" name="Google Shape;1111;p52">
            <a:extLst>
              <a:ext uri="{FF2B5EF4-FFF2-40B4-BE49-F238E27FC236}">
                <a16:creationId xmlns:a16="http://schemas.microsoft.com/office/drawing/2014/main" id="{037CED77-DAEB-5F0B-F8A5-0A1B937D973B}"/>
              </a:ext>
            </a:extLst>
          </p:cNvPr>
          <p:cNvCxnSpPr>
            <a:cxnSpLocks/>
          </p:cNvCxnSpPr>
          <p:nvPr/>
        </p:nvCxnSpPr>
        <p:spPr>
          <a:xfrm flipH="1">
            <a:off x="3844881" y="2830081"/>
            <a:ext cx="806400" cy="128100"/>
          </a:xfrm>
          <a:prstGeom prst="bentConnector2">
            <a:avLst/>
          </a:prstGeom>
          <a:noFill/>
          <a:ln w="19050" cap="flat" cmpd="sng">
            <a:solidFill>
              <a:schemeClr val="dk2"/>
            </a:solidFill>
            <a:prstDash val="solid"/>
            <a:round/>
            <a:headEnd type="none" w="med" len="med"/>
            <a:tailEnd type="none" w="med" len="med"/>
          </a:ln>
        </p:spPr>
      </p:cxnSp>
      <p:sp>
        <p:nvSpPr>
          <p:cNvPr id="3" name="Google Shape;1112;p52">
            <a:extLst>
              <a:ext uri="{FF2B5EF4-FFF2-40B4-BE49-F238E27FC236}">
                <a16:creationId xmlns:a16="http://schemas.microsoft.com/office/drawing/2014/main" id="{4A91237D-CBD1-A511-DA03-46BEB8D9E15F}"/>
              </a:ext>
            </a:extLst>
          </p:cNvPr>
          <p:cNvSpPr/>
          <p:nvPr/>
        </p:nvSpPr>
        <p:spPr>
          <a:xfrm>
            <a:off x="3303964" y="2958181"/>
            <a:ext cx="856800" cy="856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grpSp>
        <p:nvGrpSpPr>
          <p:cNvPr id="4" name="Google Shape;1135;p52">
            <a:extLst>
              <a:ext uri="{FF2B5EF4-FFF2-40B4-BE49-F238E27FC236}">
                <a16:creationId xmlns:a16="http://schemas.microsoft.com/office/drawing/2014/main" id="{D2210F3A-CA87-46AF-3FA8-E526C40AE05E}"/>
              </a:ext>
            </a:extLst>
          </p:cNvPr>
          <p:cNvGrpSpPr/>
          <p:nvPr/>
        </p:nvGrpSpPr>
        <p:grpSpPr>
          <a:xfrm>
            <a:off x="3483171" y="3248986"/>
            <a:ext cx="359823" cy="264303"/>
            <a:chOff x="6348467" y="2177414"/>
            <a:chExt cx="359823" cy="264303"/>
          </a:xfrm>
        </p:grpSpPr>
        <p:sp>
          <p:nvSpPr>
            <p:cNvPr id="5" name="Google Shape;1136;p52">
              <a:extLst>
                <a:ext uri="{FF2B5EF4-FFF2-40B4-BE49-F238E27FC236}">
                  <a16:creationId xmlns:a16="http://schemas.microsoft.com/office/drawing/2014/main" id="{8DBF3362-CBB5-C02E-2FEE-FFF0089262B1}"/>
                </a:ext>
              </a:extLst>
            </p:cNvPr>
            <p:cNvSpPr/>
            <p:nvPr/>
          </p:nvSpPr>
          <p:spPr>
            <a:xfrm>
              <a:off x="6508250" y="2177414"/>
              <a:ext cx="196850" cy="152397"/>
            </a:xfrm>
            <a:custGeom>
              <a:avLst/>
              <a:gdLst/>
              <a:ahLst/>
              <a:cxnLst/>
              <a:rect l="l" t="t" r="r" b="b"/>
              <a:pathLst>
                <a:path w="5863" h="4539" extrusionOk="0">
                  <a:moveTo>
                    <a:pt x="2045" y="1"/>
                  </a:moveTo>
                  <a:cubicBezTo>
                    <a:pt x="1004" y="1"/>
                    <a:pt x="1" y="1245"/>
                    <a:pt x="909" y="2342"/>
                  </a:cubicBezTo>
                  <a:cubicBezTo>
                    <a:pt x="957" y="2413"/>
                    <a:pt x="1147" y="2556"/>
                    <a:pt x="3052" y="4485"/>
                  </a:cubicBezTo>
                  <a:lnTo>
                    <a:pt x="3076" y="4485"/>
                  </a:lnTo>
                  <a:cubicBezTo>
                    <a:pt x="3112" y="4521"/>
                    <a:pt x="3154" y="4539"/>
                    <a:pt x="3195" y="4539"/>
                  </a:cubicBezTo>
                  <a:cubicBezTo>
                    <a:pt x="3237" y="4539"/>
                    <a:pt x="3279" y="4521"/>
                    <a:pt x="3314" y="4485"/>
                  </a:cubicBezTo>
                  <a:lnTo>
                    <a:pt x="5362" y="2437"/>
                  </a:lnTo>
                  <a:cubicBezTo>
                    <a:pt x="5743" y="2032"/>
                    <a:pt x="5862" y="1437"/>
                    <a:pt x="5648" y="937"/>
                  </a:cubicBezTo>
                  <a:cubicBezTo>
                    <a:pt x="5621" y="856"/>
                    <a:pt x="5564" y="822"/>
                    <a:pt x="5506" y="822"/>
                  </a:cubicBezTo>
                  <a:cubicBezTo>
                    <a:pt x="5412" y="822"/>
                    <a:pt x="5318" y="913"/>
                    <a:pt x="5362" y="1032"/>
                  </a:cubicBezTo>
                  <a:cubicBezTo>
                    <a:pt x="5529" y="1437"/>
                    <a:pt x="5434" y="1913"/>
                    <a:pt x="5124" y="2223"/>
                  </a:cubicBezTo>
                  <a:lnTo>
                    <a:pt x="3171" y="4152"/>
                  </a:lnTo>
                  <a:lnTo>
                    <a:pt x="1409" y="2413"/>
                  </a:lnTo>
                  <a:lnTo>
                    <a:pt x="1885" y="2413"/>
                  </a:lnTo>
                  <a:cubicBezTo>
                    <a:pt x="1933" y="2413"/>
                    <a:pt x="1981" y="2366"/>
                    <a:pt x="2004" y="2342"/>
                  </a:cubicBezTo>
                  <a:lnTo>
                    <a:pt x="2338" y="1842"/>
                  </a:lnTo>
                  <a:lnTo>
                    <a:pt x="3052" y="3175"/>
                  </a:lnTo>
                  <a:cubicBezTo>
                    <a:pt x="3076" y="3235"/>
                    <a:pt x="3130" y="3265"/>
                    <a:pt x="3183" y="3265"/>
                  </a:cubicBezTo>
                  <a:cubicBezTo>
                    <a:pt x="3237" y="3265"/>
                    <a:pt x="3290" y="3235"/>
                    <a:pt x="3314" y="3175"/>
                  </a:cubicBezTo>
                  <a:lnTo>
                    <a:pt x="3695" y="2413"/>
                  </a:lnTo>
                  <a:lnTo>
                    <a:pt x="4291" y="2413"/>
                  </a:lnTo>
                  <a:cubicBezTo>
                    <a:pt x="4338" y="2413"/>
                    <a:pt x="4410" y="2366"/>
                    <a:pt x="4434" y="2318"/>
                  </a:cubicBezTo>
                  <a:cubicBezTo>
                    <a:pt x="4481" y="2199"/>
                    <a:pt x="4386" y="2080"/>
                    <a:pt x="4267" y="2080"/>
                  </a:cubicBezTo>
                  <a:lnTo>
                    <a:pt x="3576" y="2080"/>
                  </a:lnTo>
                  <a:cubicBezTo>
                    <a:pt x="3576" y="2080"/>
                    <a:pt x="3457" y="2127"/>
                    <a:pt x="3433" y="2175"/>
                  </a:cubicBezTo>
                  <a:lnTo>
                    <a:pt x="3148" y="2770"/>
                  </a:lnTo>
                  <a:lnTo>
                    <a:pt x="2481" y="1484"/>
                  </a:lnTo>
                  <a:cubicBezTo>
                    <a:pt x="2443" y="1422"/>
                    <a:pt x="2385" y="1392"/>
                    <a:pt x="2332" y="1392"/>
                  </a:cubicBezTo>
                  <a:cubicBezTo>
                    <a:pt x="2285" y="1392"/>
                    <a:pt x="2241" y="1416"/>
                    <a:pt x="2219" y="1461"/>
                  </a:cubicBezTo>
                  <a:lnTo>
                    <a:pt x="1790" y="2104"/>
                  </a:lnTo>
                  <a:lnTo>
                    <a:pt x="1100" y="2104"/>
                  </a:lnTo>
                  <a:cubicBezTo>
                    <a:pt x="458" y="1190"/>
                    <a:pt x="1263" y="341"/>
                    <a:pt x="2053" y="341"/>
                  </a:cubicBezTo>
                  <a:cubicBezTo>
                    <a:pt x="2437" y="341"/>
                    <a:pt x="2818" y="541"/>
                    <a:pt x="3028" y="1032"/>
                  </a:cubicBezTo>
                  <a:cubicBezTo>
                    <a:pt x="3040" y="1115"/>
                    <a:pt x="3100" y="1157"/>
                    <a:pt x="3162" y="1157"/>
                  </a:cubicBezTo>
                  <a:cubicBezTo>
                    <a:pt x="3225" y="1157"/>
                    <a:pt x="3290" y="1115"/>
                    <a:pt x="3314" y="1032"/>
                  </a:cubicBezTo>
                  <a:cubicBezTo>
                    <a:pt x="3488" y="605"/>
                    <a:pt x="3915" y="356"/>
                    <a:pt x="4349" y="356"/>
                  </a:cubicBezTo>
                  <a:cubicBezTo>
                    <a:pt x="4568" y="356"/>
                    <a:pt x="4789" y="420"/>
                    <a:pt x="4981" y="556"/>
                  </a:cubicBezTo>
                  <a:cubicBezTo>
                    <a:pt x="5013" y="577"/>
                    <a:pt x="5050" y="589"/>
                    <a:pt x="5086" y="589"/>
                  </a:cubicBezTo>
                  <a:cubicBezTo>
                    <a:pt x="5129" y="589"/>
                    <a:pt x="5169" y="571"/>
                    <a:pt x="5196" y="532"/>
                  </a:cubicBezTo>
                  <a:cubicBezTo>
                    <a:pt x="5243" y="460"/>
                    <a:pt x="5243" y="365"/>
                    <a:pt x="5172" y="318"/>
                  </a:cubicBezTo>
                  <a:cubicBezTo>
                    <a:pt x="4921" y="132"/>
                    <a:pt x="4630" y="44"/>
                    <a:pt x="4342" y="44"/>
                  </a:cubicBezTo>
                  <a:cubicBezTo>
                    <a:pt x="3892" y="44"/>
                    <a:pt x="3447" y="259"/>
                    <a:pt x="3171" y="651"/>
                  </a:cubicBezTo>
                  <a:cubicBezTo>
                    <a:pt x="2864" y="190"/>
                    <a:pt x="2452" y="1"/>
                    <a:pt x="2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6" name="Google Shape;1137;p52">
              <a:extLst>
                <a:ext uri="{FF2B5EF4-FFF2-40B4-BE49-F238E27FC236}">
                  <a16:creationId xmlns:a16="http://schemas.microsoft.com/office/drawing/2014/main" id="{45C6521A-ECCF-AAE9-585B-49D35B42DB4E}"/>
                </a:ext>
              </a:extLst>
            </p:cNvPr>
            <p:cNvSpPr/>
            <p:nvPr/>
          </p:nvSpPr>
          <p:spPr>
            <a:xfrm>
              <a:off x="6348467" y="2298251"/>
              <a:ext cx="359823" cy="143466"/>
            </a:xfrm>
            <a:custGeom>
              <a:avLst/>
              <a:gdLst/>
              <a:ahLst/>
              <a:cxnLst/>
              <a:rect l="l" t="t" r="r" b="b"/>
              <a:pathLst>
                <a:path w="10717" h="4273" extrusionOk="0">
                  <a:moveTo>
                    <a:pt x="7240" y="1696"/>
                  </a:moveTo>
                  <a:lnTo>
                    <a:pt x="9359" y="1791"/>
                  </a:lnTo>
                  <a:cubicBezTo>
                    <a:pt x="9645" y="1815"/>
                    <a:pt x="9788" y="2172"/>
                    <a:pt x="9597" y="2386"/>
                  </a:cubicBezTo>
                  <a:lnTo>
                    <a:pt x="7573" y="2291"/>
                  </a:lnTo>
                  <a:cubicBezTo>
                    <a:pt x="7526" y="2077"/>
                    <a:pt x="7406" y="1862"/>
                    <a:pt x="7240" y="1696"/>
                  </a:cubicBezTo>
                  <a:close/>
                  <a:moveTo>
                    <a:pt x="1929" y="457"/>
                  </a:moveTo>
                  <a:cubicBezTo>
                    <a:pt x="1953" y="743"/>
                    <a:pt x="2191" y="2267"/>
                    <a:pt x="2358" y="3410"/>
                  </a:cubicBezTo>
                  <a:lnTo>
                    <a:pt x="1929" y="3482"/>
                  </a:lnTo>
                  <a:lnTo>
                    <a:pt x="1524" y="529"/>
                  </a:lnTo>
                  <a:lnTo>
                    <a:pt x="1929" y="457"/>
                  </a:lnTo>
                  <a:close/>
                  <a:moveTo>
                    <a:pt x="1316" y="0"/>
                  </a:moveTo>
                  <a:cubicBezTo>
                    <a:pt x="1306" y="0"/>
                    <a:pt x="1296" y="2"/>
                    <a:pt x="1286" y="5"/>
                  </a:cubicBezTo>
                  <a:lnTo>
                    <a:pt x="167" y="148"/>
                  </a:lnTo>
                  <a:cubicBezTo>
                    <a:pt x="72" y="148"/>
                    <a:pt x="0" y="219"/>
                    <a:pt x="24" y="315"/>
                  </a:cubicBezTo>
                  <a:lnTo>
                    <a:pt x="143" y="1077"/>
                  </a:lnTo>
                  <a:cubicBezTo>
                    <a:pt x="122" y="1171"/>
                    <a:pt x="193" y="1210"/>
                    <a:pt x="271" y="1210"/>
                  </a:cubicBezTo>
                  <a:cubicBezTo>
                    <a:pt x="371" y="1210"/>
                    <a:pt x="482" y="1146"/>
                    <a:pt x="429" y="1053"/>
                  </a:cubicBezTo>
                  <a:lnTo>
                    <a:pt x="334" y="434"/>
                  </a:lnTo>
                  <a:lnTo>
                    <a:pt x="1143" y="338"/>
                  </a:lnTo>
                  <a:lnTo>
                    <a:pt x="1667" y="3863"/>
                  </a:lnTo>
                  <a:lnTo>
                    <a:pt x="857" y="3958"/>
                  </a:lnTo>
                  <a:lnTo>
                    <a:pt x="524" y="1720"/>
                  </a:lnTo>
                  <a:cubicBezTo>
                    <a:pt x="524" y="1624"/>
                    <a:pt x="429" y="1577"/>
                    <a:pt x="357" y="1577"/>
                  </a:cubicBezTo>
                  <a:cubicBezTo>
                    <a:pt x="262" y="1601"/>
                    <a:pt x="214" y="1672"/>
                    <a:pt x="214" y="1767"/>
                  </a:cubicBezTo>
                  <a:lnTo>
                    <a:pt x="572" y="4149"/>
                  </a:lnTo>
                  <a:cubicBezTo>
                    <a:pt x="572" y="4211"/>
                    <a:pt x="625" y="4272"/>
                    <a:pt x="702" y="4272"/>
                  </a:cubicBezTo>
                  <a:cubicBezTo>
                    <a:pt x="713" y="4272"/>
                    <a:pt x="726" y="4271"/>
                    <a:pt x="738" y="4268"/>
                  </a:cubicBezTo>
                  <a:lnTo>
                    <a:pt x="1858" y="4149"/>
                  </a:lnTo>
                  <a:cubicBezTo>
                    <a:pt x="1953" y="4125"/>
                    <a:pt x="2001" y="4053"/>
                    <a:pt x="2001" y="3958"/>
                  </a:cubicBezTo>
                  <a:lnTo>
                    <a:pt x="1977" y="3768"/>
                  </a:lnTo>
                  <a:lnTo>
                    <a:pt x="2524" y="3696"/>
                  </a:lnTo>
                  <a:cubicBezTo>
                    <a:pt x="2620" y="3672"/>
                    <a:pt x="2667" y="3601"/>
                    <a:pt x="2667" y="3506"/>
                  </a:cubicBezTo>
                  <a:lnTo>
                    <a:pt x="2620" y="3244"/>
                  </a:lnTo>
                  <a:cubicBezTo>
                    <a:pt x="3005" y="3115"/>
                    <a:pt x="3397" y="3049"/>
                    <a:pt x="3789" y="3049"/>
                  </a:cubicBezTo>
                  <a:cubicBezTo>
                    <a:pt x="4124" y="3049"/>
                    <a:pt x="4458" y="3097"/>
                    <a:pt x="4787" y="3196"/>
                  </a:cubicBezTo>
                  <a:cubicBezTo>
                    <a:pt x="4800" y="3199"/>
                    <a:pt x="4812" y="3201"/>
                    <a:pt x="4825" y="3201"/>
                  </a:cubicBezTo>
                  <a:cubicBezTo>
                    <a:pt x="4906" y="3201"/>
                    <a:pt x="4977" y="3139"/>
                    <a:pt x="4977" y="3077"/>
                  </a:cubicBezTo>
                  <a:cubicBezTo>
                    <a:pt x="5025" y="3006"/>
                    <a:pt x="4977" y="2910"/>
                    <a:pt x="4882" y="2887"/>
                  </a:cubicBezTo>
                  <a:cubicBezTo>
                    <a:pt x="4511" y="2782"/>
                    <a:pt x="4134" y="2729"/>
                    <a:pt x="3758" y="2729"/>
                  </a:cubicBezTo>
                  <a:cubicBezTo>
                    <a:pt x="3361" y="2729"/>
                    <a:pt x="2963" y="2788"/>
                    <a:pt x="2572" y="2910"/>
                  </a:cubicBezTo>
                  <a:lnTo>
                    <a:pt x="2286" y="743"/>
                  </a:lnTo>
                  <a:lnTo>
                    <a:pt x="3120" y="529"/>
                  </a:lnTo>
                  <a:cubicBezTo>
                    <a:pt x="3413" y="404"/>
                    <a:pt x="3695" y="345"/>
                    <a:pt x="3963" y="345"/>
                  </a:cubicBezTo>
                  <a:cubicBezTo>
                    <a:pt x="4565" y="345"/>
                    <a:pt x="5097" y="644"/>
                    <a:pt x="5525" y="1172"/>
                  </a:cubicBezTo>
                  <a:cubicBezTo>
                    <a:pt x="5549" y="1196"/>
                    <a:pt x="5573" y="1220"/>
                    <a:pt x="5573" y="1220"/>
                  </a:cubicBezTo>
                  <a:lnTo>
                    <a:pt x="6216" y="1529"/>
                  </a:lnTo>
                  <a:cubicBezTo>
                    <a:pt x="6525" y="1601"/>
                    <a:pt x="6811" y="1743"/>
                    <a:pt x="7073" y="1958"/>
                  </a:cubicBezTo>
                  <a:cubicBezTo>
                    <a:pt x="7274" y="2181"/>
                    <a:pt x="7308" y="2510"/>
                    <a:pt x="7153" y="2510"/>
                  </a:cubicBezTo>
                  <a:cubicBezTo>
                    <a:pt x="7143" y="2510"/>
                    <a:pt x="7132" y="2508"/>
                    <a:pt x="7121" y="2505"/>
                  </a:cubicBezTo>
                  <a:cubicBezTo>
                    <a:pt x="4977" y="1862"/>
                    <a:pt x="5787" y="2124"/>
                    <a:pt x="4596" y="1601"/>
                  </a:cubicBezTo>
                  <a:cubicBezTo>
                    <a:pt x="4574" y="1595"/>
                    <a:pt x="4551" y="1592"/>
                    <a:pt x="4530" y="1592"/>
                  </a:cubicBezTo>
                  <a:cubicBezTo>
                    <a:pt x="4460" y="1592"/>
                    <a:pt x="4400" y="1623"/>
                    <a:pt x="4382" y="1696"/>
                  </a:cubicBezTo>
                  <a:cubicBezTo>
                    <a:pt x="4334" y="1767"/>
                    <a:pt x="4382" y="1862"/>
                    <a:pt x="4453" y="1886"/>
                  </a:cubicBezTo>
                  <a:lnTo>
                    <a:pt x="5239" y="2244"/>
                  </a:lnTo>
                  <a:cubicBezTo>
                    <a:pt x="5382" y="2315"/>
                    <a:pt x="5335" y="2291"/>
                    <a:pt x="7025" y="2815"/>
                  </a:cubicBezTo>
                  <a:cubicBezTo>
                    <a:pt x="7064" y="2825"/>
                    <a:pt x="7103" y="2829"/>
                    <a:pt x="7141" y="2829"/>
                  </a:cubicBezTo>
                  <a:cubicBezTo>
                    <a:pt x="7297" y="2829"/>
                    <a:pt x="7449" y="2753"/>
                    <a:pt x="7526" y="2601"/>
                  </a:cubicBezTo>
                  <a:lnTo>
                    <a:pt x="10050" y="2720"/>
                  </a:lnTo>
                  <a:cubicBezTo>
                    <a:pt x="10526" y="2791"/>
                    <a:pt x="10502" y="3482"/>
                    <a:pt x="10002" y="3506"/>
                  </a:cubicBezTo>
                  <a:lnTo>
                    <a:pt x="7478" y="3506"/>
                  </a:lnTo>
                  <a:cubicBezTo>
                    <a:pt x="7422" y="3508"/>
                    <a:pt x="7367" y="3509"/>
                    <a:pt x="7312" y="3509"/>
                  </a:cubicBezTo>
                  <a:cubicBezTo>
                    <a:pt x="6704" y="3509"/>
                    <a:pt x="6117" y="3389"/>
                    <a:pt x="5549" y="3148"/>
                  </a:cubicBezTo>
                  <a:cubicBezTo>
                    <a:pt x="5528" y="3141"/>
                    <a:pt x="5508" y="3137"/>
                    <a:pt x="5489" y="3137"/>
                  </a:cubicBezTo>
                  <a:cubicBezTo>
                    <a:pt x="5336" y="3137"/>
                    <a:pt x="5263" y="3371"/>
                    <a:pt x="5454" y="3434"/>
                  </a:cubicBezTo>
                  <a:cubicBezTo>
                    <a:pt x="6015" y="3684"/>
                    <a:pt x="6613" y="3824"/>
                    <a:pt x="7215" y="3824"/>
                  </a:cubicBezTo>
                  <a:cubicBezTo>
                    <a:pt x="7302" y="3824"/>
                    <a:pt x="7390" y="3821"/>
                    <a:pt x="7478" y="3815"/>
                  </a:cubicBezTo>
                  <a:lnTo>
                    <a:pt x="10026" y="3815"/>
                  </a:lnTo>
                  <a:cubicBezTo>
                    <a:pt x="10407" y="3815"/>
                    <a:pt x="10693" y="3506"/>
                    <a:pt x="10693" y="3125"/>
                  </a:cubicBezTo>
                  <a:cubicBezTo>
                    <a:pt x="10717" y="2767"/>
                    <a:pt x="10455" y="2434"/>
                    <a:pt x="10074" y="2410"/>
                  </a:cubicBezTo>
                  <a:lnTo>
                    <a:pt x="9955" y="2410"/>
                  </a:lnTo>
                  <a:cubicBezTo>
                    <a:pt x="10145" y="1982"/>
                    <a:pt x="9836" y="1505"/>
                    <a:pt x="9359" y="1481"/>
                  </a:cubicBezTo>
                  <a:lnTo>
                    <a:pt x="6621" y="1362"/>
                  </a:lnTo>
                  <a:cubicBezTo>
                    <a:pt x="6049" y="1124"/>
                    <a:pt x="6359" y="1243"/>
                    <a:pt x="5739" y="958"/>
                  </a:cubicBezTo>
                  <a:cubicBezTo>
                    <a:pt x="5296" y="366"/>
                    <a:pt x="4615" y="36"/>
                    <a:pt x="3922" y="36"/>
                  </a:cubicBezTo>
                  <a:cubicBezTo>
                    <a:pt x="3611" y="36"/>
                    <a:pt x="3296" y="103"/>
                    <a:pt x="3001" y="243"/>
                  </a:cubicBezTo>
                  <a:lnTo>
                    <a:pt x="2215" y="434"/>
                  </a:lnTo>
                  <a:lnTo>
                    <a:pt x="2191" y="267"/>
                  </a:lnTo>
                  <a:cubicBezTo>
                    <a:pt x="2191" y="172"/>
                    <a:pt x="2096" y="124"/>
                    <a:pt x="2024" y="124"/>
                  </a:cubicBezTo>
                  <a:lnTo>
                    <a:pt x="1453" y="219"/>
                  </a:lnTo>
                  <a:lnTo>
                    <a:pt x="1453" y="124"/>
                  </a:lnTo>
                  <a:cubicBezTo>
                    <a:pt x="1453" y="62"/>
                    <a:pt x="1381" y="0"/>
                    <a:pt x="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grpSp>
      <p:cxnSp>
        <p:nvCxnSpPr>
          <p:cNvPr id="7" name="Google Shape;1116;p52">
            <a:extLst>
              <a:ext uri="{FF2B5EF4-FFF2-40B4-BE49-F238E27FC236}">
                <a16:creationId xmlns:a16="http://schemas.microsoft.com/office/drawing/2014/main" id="{7E0DF61D-A1BF-6AC5-DD69-46F0815E90C6}"/>
              </a:ext>
            </a:extLst>
          </p:cNvPr>
          <p:cNvCxnSpPr>
            <a:cxnSpLocks/>
          </p:cNvCxnSpPr>
          <p:nvPr/>
        </p:nvCxnSpPr>
        <p:spPr>
          <a:xfrm rot="10800000">
            <a:off x="2597887" y="3334626"/>
            <a:ext cx="680100" cy="0"/>
          </a:xfrm>
          <a:prstGeom prst="straightConnector1">
            <a:avLst/>
          </a:prstGeom>
          <a:noFill/>
          <a:ln w="19050" cap="flat" cmpd="sng">
            <a:solidFill>
              <a:schemeClr val="dk2"/>
            </a:solidFill>
            <a:prstDash val="solid"/>
            <a:round/>
            <a:headEnd type="none" w="med" len="med"/>
            <a:tailEnd type="oval" w="med" len="med"/>
          </a:ln>
        </p:spPr>
      </p:cxnSp>
      <p:sp>
        <p:nvSpPr>
          <p:cNvPr id="9" name="Google Shape;1122;p52">
            <a:extLst>
              <a:ext uri="{FF2B5EF4-FFF2-40B4-BE49-F238E27FC236}">
                <a16:creationId xmlns:a16="http://schemas.microsoft.com/office/drawing/2014/main" id="{AC1D4A6B-6046-AB9C-9B5C-CD2252EDA9B2}"/>
              </a:ext>
            </a:extLst>
          </p:cNvPr>
          <p:cNvSpPr txBox="1">
            <a:spLocks/>
          </p:cNvSpPr>
          <p:nvPr/>
        </p:nvSpPr>
        <p:spPr>
          <a:xfrm>
            <a:off x="509288" y="3071634"/>
            <a:ext cx="1958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pPr algn="r"/>
            <a:r>
              <a:rPr lang="en-US" sz="2000" baseline="30000"/>
              <a:t>Step 5</a:t>
            </a:r>
          </a:p>
          <a:p>
            <a:pPr algn="r"/>
            <a:endParaRPr lang="en-US" sz="2000" baseline="30000"/>
          </a:p>
        </p:txBody>
      </p:sp>
      <p:sp>
        <p:nvSpPr>
          <p:cNvPr id="17" name="Google Shape;1123;p52">
            <a:extLst>
              <a:ext uri="{FF2B5EF4-FFF2-40B4-BE49-F238E27FC236}">
                <a16:creationId xmlns:a16="http://schemas.microsoft.com/office/drawing/2014/main" id="{8BD68052-A4F4-8565-6CAE-AA06D70A30D1}"/>
              </a:ext>
            </a:extLst>
          </p:cNvPr>
          <p:cNvSpPr txBox="1">
            <a:spLocks/>
          </p:cNvSpPr>
          <p:nvPr/>
        </p:nvSpPr>
        <p:spPr>
          <a:xfrm>
            <a:off x="509164" y="3417493"/>
            <a:ext cx="2885222" cy="45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Karla"/>
              <a:buChar char="●"/>
              <a:defRPr sz="18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a:buNone/>
            </a:pPr>
            <a:r>
              <a:rPr lang="en" sz="1400" baseline="30000"/>
              <a:t>Inform loved ones regarding patient's status.</a:t>
            </a:r>
            <a:endParaRPr lang="en-US" sz="1400" baseline="30000"/>
          </a:p>
          <a:p>
            <a:pPr>
              <a:buFont typeface="Karla"/>
              <a:buNone/>
            </a:pPr>
            <a:endParaRPr lang="en" sz="1400" baseline="30000"/>
          </a:p>
          <a:p>
            <a:pPr marL="0" indent="0" algn="r">
              <a:spcAft>
                <a:spcPts val="1200"/>
              </a:spcAft>
              <a:buFont typeface="Karla"/>
              <a:buNone/>
            </a:pPr>
            <a:endParaRPr lang="en" sz="1400" baseline="30000"/>
          </a:p>
        </p:txBody>
      </p:sp>
      <p:cxnSp>
        <p:nvCxnSpPr>
          <p:cNvPr id="18" name="Google Shape;1113;p52">
            <a:extLst>
              <a:ext uri="{FF2B5EF4-FFF2-40B4-BE49-F238E27FC236}">
                <a16:creationId xmlns:a16="http://schemas.microsoft.com/office/drawing/2014/main" id="{A5B5CC86-0B9A-9E47-442D-842B322F18F4}"/>
              </a:ext>
            </a:extLst>
          </p:cNvPr>
          <p:cNvCxnSpPr>
            <a:cxnSpLocks/>
          </p:cNvCxnSpPr>
          <p:nvPr/>
        </p:nvCxnSpPr>
        <p:spPr>
          <a:xfrm>
            <a:off x="4160764" y="3542444"/>
            <a:ext cx="794400" cy="194400"/>
          </a:xfrm>
          <a:prstGeom prst="bentConnector2">
            <a:avLst/>
          </a:prstGeom>
          <a:noFill/>
          <a:ln w="19050" cap="flat" cmpd="sng">
            <a:solidFill>
              <a:schemeClr val="dk2"/>
            </a:solidFill>
            <a:prstDash val="solid"/>
            <a:round/>
            <a:headEnd type="none" w="med" len="med"/>
            <a:tailEnd type="none" w="med" len="med"/>
          </a:ln>
        </p:spPr>
      </p:cxnSp>
      <p:sp>
        <p:nvSpPr>
          <p:cNvPr id="20" name="Google Shape;1126;p52">
            <a:extLst>
              <a:ext uri="{FF2B5EF4-FFF2-40B4-BE49-F238E27FC236}">
                <a16:creationId xmlns:a16="http://schemas.microsoft.com/office/drawing/2014/main" id="{149AC9EA-F330-4DCC-0D57-5FFF75AE4831}"/>
              </a:ext>
            </a:extLst>
          </p:cNvPr>
          <p:cNvSpPr txBox="1">
            <a:spLocks/>
          </p:cNvSpPr>
          <p:nvPr/>
        </p:nvSpPr>
        <p:spPr>
          <a:xfrm>
            <a:off x="6256630" y="2585102"/>
            <a:ext cx="1958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pPr algn="l">
              <a:buSzPts val="1100"/>
              <a:buFont typeface="Arial"/>
              <a:buNone/>
            </a:pPr>
            <a:r>
              <a:rPr lang="en-US" sz="2000" baseline="30000"/>
              <a:t>Step 4</a:t>
            </a:r>
          </a:p>
        </p:txBody>
      </p:sp>
      <p:sp>
        <p:nvSpPr>
          <p:cNvPr id="21" name="Google Shape;1114;p52">
            <a:extLst>
              <a:ext uri="{FF2B5EF4-FFF2-40B4-BE49-F238E27FC236}">
                <a16:creationId xmlns:a16="http://schemas.microsoft.com/office/drawing/2014/main" id="{646F87C8-0C50-311A-45BE-7140EEA9DD0C}"/>
              </a:ext>
            </a:extLst>
          </p:cNvPr>
          <p:cNvSpPr/>
          <p:nvPr/>
        </p:nvSpPr>
        <p:spPr>
          <a:xfrm>
            <a:off x="4553230" y="3745629"/>
            <a:ext cx="786600" cy="786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cxnSp>
        <p:nvCxnSpPr>
          <p:cNvPr id="22" name="Google Shape;1118;p52">
            <a:extLst>
              <a:ext uri="{FF2B5EF4-FFF2-40B4-BE49-F238E27FC236}">
                <a16:creationId xmlns:a16="http://schemas.microsoft.com/office/drawing/2014/main" id="{DB8EFCD8-1F9E-68C3-284F-948898C4847F}"/>
              </a:ext>
            </a:extLst>
          </p:cNvPr>
          <p:cNvCxnSpPr>
            <a:cxnSpLocks/>
          </p:cNvCxnSpPr>
          <p:nvPr/>
        </p:nvCxnSpPr>
        <p:spPr>
          <a:xfrm>
            <a:off x="5339830" y="4052338"/>
            <a:ext cx="674700" cy="0"/>
          </a:xfrm>
          <a:prstGeom prst="straightConnector1">
            <a:avLst/>
          </a:prstGeom>
          <a:noFill/>
          <a:ln w="19050" cap="flat" cmpd="sng">
            <a:solidFill>
              <a:schemeClr val="dk2"/>
            </a:solidFill>
            <a:prstDash val="solid"/>
            <a:round/>
            <a:headEnd type="none" w="med" len="med"/>
            <a:tailEnd type="oval" w="med" len="med"/>
          </a:ln>
        </p:spPr>
      </p:cxnSp>
      <p:sp>
        <p:nvSpPr>
          <p:cNvPr id="24" name="Google Shape;1127;p52">
            <a:extLst>
              <a:ext uri="{FF2B5EF4-FFF2-40B4-BE49-F238E27FC236}">
                <a16:creationId xmlns:a16="http://schemas.microsoft.com/office/drawing/2014/main" id="{38BE6C27-677F-2244-1BF9-EE01EEEE09D5}"/>
              </a:ext>
            </a:extLst>
          </p:cNvPr>
          <p:cNvSpPr txBox="1">
            <a:spLocks/>
          </p:cNvSpPr>
          <p:nvPr/>
        </p:nvSpPr>
        <p:spPr>
          <a:xfrm>
            <a:off x="5226198" y="4134575"/>
            <a:ext cx="2911200" cy="5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Karla"/>
              <a:buChar char="●"/>
              <a:defRPr sz="18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a:buNone/>
            </a:pPr>
            <a:r>
              <a:rPr lang="en" sz="1400" baseline="30000">
                <a:solidFill>
                  <a:srgbClr val="010440"/>
                </a:solidFill>
                <a:ea typeface="Cambria"/>
              </a:rPr>
              <a:t>Test the application with wide combination of data inputs.</a:t>
            </a:r>
            <a:endParaRPr lang="en-US" sz="1400" baseline="30000">
              <a:solidFill>
                <a:srgbClr val="010440"/>
              </a:solidFill>
              <a:ea typeface="Cambria"/>
            </a:endParaRPr>
          </a:p>
          <a:p>
            <a:pPr>
              <a:buFont typeface="Karla"/>
              <a:buNone/>
            </a:pPr>
            <a:endParaRPr lang="en" sz="1400" baseline="30000">
              <a:solidFill>
                <a:srgbClr val="010440"/>
              </a:solidFill>
              <a:ea typeface="Cambria"/>
            </a:endParaRPr>
          </a:p>
          <a:p>
            <a:pPr marL="0" indent="0">
              <a:spcAft>
                <a:spcPts val="1200"/>
              </a:spcAft>
              <a:buFont typeface="Karla"/>
              <a:buNone/>
            </a:pPr>
            <a:endParaRPr lang="en" sz="1400" baseline="30000"/>
          </a:p>
        </p:txBody>
      </p:sp>
      <p:grpSp>
        <p:nvGrpSpPr>
          <p:cNvPr id="25" name="Google Shape;1128;p52">
            <a:extLst>
              <a:ext uri="{FF2B5EF4-FFF2-40B4-BE49-F238E27FC236}">
                <a16:creationId xmlns:a16="http://schemas.microsoft.com/office/drawing/2014/main" id="{1629F69F-0E80-323F-29DE-39B35E632572}"/>
              </a:ext>
            </a:extLst>
          </p:cNvPr>
          <p:cNvGrpSpPr/>
          <p:nvPr/>
        </p:nvGrpSpPr>
        <p:grpSpPr>
          <a:xfrm>
            <a:off x="4862931" y="3909665"/>
            <a:ext cx="180734" cy="358380"/>
            <a:chOff x="1778910" y="2131282"/>
            <a:chExt cx="180734" cy="358380"/>
          </a:xfrm>
        </p:grpSpPr>
        <p:sp>
          <p:nvSpPr>
            <p:cNvPr id="26" name="Google Shape;1129;p52">
              <a:extLst>
                <a:ext uri="{FF2B5EF4-FFF2-40B4-BE49-F238E27FC236}">
                  <a16:creationId xmlns:a16="http://schemas.microsoft.com/office/drawing/2014/main" id="{1F8321F7-2906-5503-7950-204B92D73E19}"/>
                </a:ext>
              </a:extLst>
            </p:cNvPr>
            <p:cNvSpPr/>
            <p:nvPr/>
          </p:nvSpPr>
          <p:spPr>
            <a:xfrm>
              <a:off x="1838875" y="2295833"/>
              <a:ext cx="44017" cy="10610"/>
            </a:xfrm>
            <a:custGeom>
              <a:avLst/>
              <a:gdLst/>
              <a:ahLst/>
              <a:cxnLst/>
              <a:rect l="l" t="t" r="r" b="b"/>
              <a:pathLst>
                <a:path w="1311" h="316" extrusionOk="0">
                  <a:moveTo>
                    <a:pt x="139" y="1"/>
                  </a:moveTo>
                  <a:cubicBezTo>
                    <a:pt x="78" y="1"/>
                    <a:pt x="24" y="63"/>
                    <a:pt x="24" y="125"/>
                  </a:cubicBezTo>
                  <a:cubicBezTo>
                    <a:pt x="0" y="220"/>
                    <a:pt x="72" y="315"/>
                    <a:pt x="167" y="315"/>
                  </a:cubicBezTo>
                  <a:lnTo>
                    <a:pt x="1144" y="315"/>
                  </a:lnTo>
                  <a:cubicBezTo>
                    <a:pt x="1239" y="315"/>
                    <a:pt x="1310" y="220"/>
                    <a:pt x="1286" y="125"/>
                  </a:cubicBezTo>
                  <a:cubicBezTo>
                    <a:pt x="1286" y="63"/>
                    <a:pt x="1233" y="1"/>
                    <a:pt x="1172" y="1"/>
                  </a:cubicBezTo>
                  <a:cubicBezTo>
                    <a:pt x="1163" y="1"/>
                    <a:pt x="1153" y="2"/>
                    <a:pt x="1144" y="6"/>
                  </a:cubicBezTo>
                  <a:lnTo>
                    <a:pt x="167" y="6"/>
                  </a:lnTo>
                  <a:cubicBezTo>
                    <a:pt x="158" y="2"/>
                    <a:pt x="148"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27" name="Google Shape;1130;p52">
              <a:extLst>
                <a:ext uri="{FF2B5EF4-FFF2-40B4-BE49-F238E27FC236}">
                  <a16:creationId xmlns:a16="http://schemas.microsoft.com/office/drawing/2014/main" id="{ADF93C7A-3EAB-68B0-AA8D-E756AD28783A}"/>
                </a:ext>
              </a:extLst>
            </p:cNvPr>
            <p:cNvSpPr/>
            <p:nvPr/>
          </p:nvSpPr>
          <p:spPr>
            <a:xfrm>
              <a:off x="1822893" y="2315978"/>
              <a:ext cx="75980" cy="10442"/>
            </a:xfrm>
            <a:custGeom>
              <a:avLst/>
              <a:gdLst/>
              <a:ahLst/>
              <a:cxnLst/>
              <a:rect l="l" t="t" r="r" b="b"/>
              <a:pathLst>
                <a:path w="2263" h="311" extrusionOk="0">
                  <a:moveTo>
                    <a:pt x="167" y="1"/>
                  </a:moveTo>
                  <a:cubicBezTo>
                    <a:pt x="72" y="1"/>
                    <a:pt x="0" y="72"/>
                    <a:pt x="0" y="168"/>
                  </a:cubicBezTo>
                  <a:cubicBezTo>
                    <a:pt x="24" y="263"/>
                    <a:pt x="72" y="310"/>
                    <a:pt x="167" y="310"/>
                  </a:cubicBezTo>
                  <a:lnTo>
                    <a:pt x="2096" y="310"/>
                  </a:lnTo>
                  <a:cubicBezTo>
                    <a:pt x="2167" y="310"/>
                    <a:pt x="2239" y="263"/>
                    <a:pt x="2263" y="168"/>
                  </a:cubicBezTo>
                  <a:cubicBezTo>
                    <a:pt x="2263" y="72"/>
                    <a:pt x="2191"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28" name="Google Shape;1131;p52">
              <a:extLst>
                <a:ext uri="{FF2B5EF4-FFF2-40B4-BE49-F238E27FC236}">
                  <a16:creationId xmlns:a16="http://schemas.microsoft.com/office/drawing/2014/main" id="{4DD00603-901B-F2BB-B023-B9BF0F4BBBB5}"/>
                </a:ext>
              </a:extLst>
            </p:cNvPr>
            <p:cNvSpPr/>
            <p:nvPr/>
          </p:nvSpPr>
          <p:spPr>
            <a:xfrm>
              <a:off x="1799692" y="2384069"/>
              <a:ext cx="56809" cy="48281"/>
            </a:xfrm>
            <a:custGeom>
              <a:avLst/>
              <a:gdLst/>
              <a:ahLst/>
              <a:cxnLst/>
              <a:rect l="l" t="t" r="r" b="b"/>
              <a:pathLst>
                <a:path w="1692" h="1438" extrusionOk="0">
                  <a:moveTo>
                    <a:pt x="1167" y="319"/>
                  </a:moveTo>
                  <a:cubicBezTo>
                    <a:pt x="1233" y="319"/>
                    <a:pt x="1298" y="354"/>
                    <a:pt x="1334" y="426"/>
                  </a:cubicBezTo>
                  <a:cubicBezTo>
                    <a:pt x="1358" y="497"/>
                    <a:pt x="1334" y="569"/>
                    <a:pt x="1287" y="616"/>
                  </a:cubicBezTo>
                  <a:lnTo>
                    <a:pt x="858" y="1069"/>
                  </a:lnTo>
                  <a:lnTo>
                    <a:pt x="405" y="616"/>
                  </a:lnTo>
                  <a:cubicBezTo>
                    <a:pt x="358" y="569"/>
                    <a:pt x="334" y="497"/>
                    <a:pt x="382" y="426"/>
                  </a:cubicBezTo>
                  <a:cubicBezTo>
                    <a:pt x="405" y="354"/>
                    <a:pt x="471" y="319"/>
                    <a:pt x="539" y="319"/>
                  </a:cubicBezTo>
                  <a:cubicBezTo>
                    <a:pt x="608" y="319"/>
                    <a:pt x="679" y="354"/>
                    <a:pt x="715" y="426"/>
                  </a:cubicBezTo>
                  <a:cubicBezTo>
                    <a:pt x="739" y="497"/>
                    <a:pt x="798" y="533"/>
                    <a:pt x="858" y="533"/>
                  </a:cubicBezTo>
                  <a:cubicBezTo>
                    <a:pt x="917" y="533"/>
                    <a:pt x="977" y="497"/>
                    <a:pt x="1001" y="426"/>
                  </a:cubicBezTo>
                  <a:cubicBezTo>
                    <a:pt x="1036" y="354"/>
                    <a:pt x="1102" y="319"/>
                    <a:pt x="1167" y="319"/>
                  </a:cubicBezTo>
                  <a:close/>
                  <a:moveTo>
                    <a:pt x="540" y="1"/>
                  </a:moveTo>
                  <a:cubicBezTo>
                    <a:pt x="352" y="1"/>
                    <a:pt x="171" y="111"/>
                    <a:pt x="96" y="307"/>
                  </a:cubicBezTo>
                  <a:cubicBezTo>
                    <a:pt x="1" y="497"/>
                    <a:pt x="48" y="712"/>
                    <a:pt x="191" y="854"/>
                  </a:cubicBezTo>
                  <a:lnTo>
                    <a:pt x="739" y="1402"/>
                  </a:lnTo>
                  <a:cubicBezTo>
                    <a:pt x="775" y="1426"/>
                    <a:pt x="816" y="1438"/>
                    <a:pt x="855" y="1438"/>
                  </a:cubicBezTo>
                  <a:cubicBezTo>
                    <a:pt x="894" y="1438"/>
                    <a:pt x="929" y="1426"/>
                    <a:pt x="953" y="1402"/>
                  </a:cubicBezTo>
                  <a:lnTo>
                    <a:pt x="1501" y="854"/>
                  </a:lnTo>
                  <a:cubicBezTo>
                    <a:pt x="1644" y="712"/>
                    <a:pt x="1691" y="497"/>
                    <a:pt x="1620" y="307"/>
                  </a:cubicBezTo>
                  <a:cubicBezTo>
                    <a:pt x="1529" y="111"/>
                    <a:pt x="1344" y="1"/>
                    <a:pt x="1159" y="1"/>
                  </a:cubicBezTo>
                  <a:cubicBezTo>
                    <a:pt x="1052" y="1"/>
                    <a:pt x="945" y="38"/>
                    <a:pt x="858" y="116"/>
                  </a:cubicBezTo>
                  <a:cubicBezTo>
                    <a:pt x="762" y="38"/>
                    <a:pt x="650" y="1"/>
                    <a:pt x="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29" name="Google Shape;1132;p52">
              <a:extLst>
                <a:ext uri="{FF2B5EF4-FFF2-40B4-BE49-F238E27FC236}">
                  <a16:creationId xmlns:a16="http://schemas.microsoft.com/office/drawing/2014/main" id="{CD8850E5-AE7C-3ACF-F7FA-163C18F30045}"/>
                </a:ext>
              </a:extLst>
            </p:cNvPr>
            <p:cNvSpPr/>
            <p:nvPr/>
          </p:nvSpPr>
          <p:spPr>
            <a:xfrm>
              <a:off x="1866070" y="2381550"/>
              <a:ext cx="54392" cy="10442"/>
            </a:xfrm>
            <a:custGeom>
              <a:avLst/>
              <a:gdLst/>
              <a:ahLst/>
              <a:cxnLst/>
              <a:rect l="l" t="t" r="r" b="b"/>
              <a:pathLst>
                <a:path w="1620" h="311" extrusionOk="0">
                  <a:moveTo>
                    <a:pt x="167" y="1"/>
                  </a:moveTo>
                  <a:cubicBezTo>
                    <a:pt x="95" y="1"/>
                    <a:pt x="24" y="72"/>
                    <a:pt x="0" y="144"/>
                  </a:cubicBezTo>
                  <a:cubicBezTo>
                    <a:pt x="0" y="239"/>
                    <a:pt x="72" y="310"/>
                    <a:pt x="167" y="310"/>
                  </a:cubicBezTo>
                  <a:lnTo>
                    <a:pt x="1453" y="310"/>
                  </a:lnTo>
                  <a:cubicBezTo>
                    <a:pt x="1524" y="310"/>
                    <a:pt x="1596" y="263"/>
                    <a:pt x="1620" y="191"/>
                  </a:cubicBezTo>
                  <a:cubicBezTo>
                    <a:pt x="1620" y="96"/>
                    <a:pt x="1548"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30" name="Google Shape;1133;p52">
              <a:extLst>
                <a:ext uri="{FF2B5EF4-FFF2-40B4-BE49-F238E27FC236}">
                  <a16:creationId xmlns:a16="http://schemas.microsoft.com/office/drawing/2014/main" id="{97246A38-D2CD-5CF6-2F5B-A9059C7E37C8}"/>
                </a:ext>
              </a:extLst>
            </p:cNvPr>
            <p:cNvSpPr/>
            <p:nvPr/>
          </p:nvSpPr>
          <p:spPr>
            <a:xfrm>
              <a:off x="1866070" y="2403945"/>
              <a:ext cx="54392" cy="10442"/>
            </a:xfrm>
            <a:custGeom>
              <a:avLst/>
              <a:gdLst/>
              <a:ahLst/>
              <a:cxnLst/>
              <a:rect l="l" t="t" r="r" b="b"/>
              <a:pathLst>
                <a:path w="1620" h="311" extrusionOk="0">
                  <a:moveTo>
                    <a:pt x="167" y="0"/>
                  </a:moveTo>
                  <a:cubicBezTo>
                    <a:pt x="95" y="0"/>
                    <a:pt x="24" y="48"/>
                    <a:pt x="0" y="143"/>
                  </a:cubicBezTo>
                  <a:cubicBezTo>
                    <a:pt x="0" y="239"/>
                    <a:pt x="72" y="310"/>
                    <a:pt x="167" y="310"/>
                  </a:cubicBezTo>
                  <a:lnTo>
                    <a:pt x="1453" y="310"/>
                  </a:lnTo>
                  <a:cubicBezTo>
                    <a:pt x="1548" y="310"/>
                    <a:pt x="1596" y="262"/>
                    <a:pt x="1620" y="167"/>
                  </a:cubicBezTo>
                  <a:cubicBezTo>
                    <a:pt x="1620" y="72"/>
                    <a:pt x="1548"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31" name="Google Shape;1134;p52">
              <a:extLst>
                <a:ext uri="{FF2B5EF4-FFF2-40B4-BE49-F238E27FC236}">
                  <a16:creationId xmlns:a16="http://schemas.microsoft.com/office/drawing/2014/main" id="{19425C16-1801-340D-17DB-E8AB03D5D8F9}"/>
                </a:ext>
              </a:extLst>
            </p:cNvPr>
            <p:cNvSpPr/>
            <p:nvPr/>
          </p:nvSpPr>
          <p:spPr>
            <a:xfrm>
              <a:off x="1778910" y="2131282"/>
              <a:ext cx="180734" cy="358380"/>
            </a:xfrm>
            <a:custGeom>
              <a:avLst/>
              <a:gdLst/>
              <a:ahLst/>
              <a:cxnLst/>
              <a:rect l="l" t="t" r="r" b="b"/>
              <a:pathLst>
                <a:path w="5383" h="10674" extrusionOk="0">
                  <a:moveTo>
                    <a:pt x="1310" y="310"/>
                  </a:moveTo>
                  <a:lnTo>
                    <a:pt x="1310" y="1930"/>
                  </a:lnTo>
                  <a:lnTo>
                    <a:pt x="977" y="1930"/>
                  </a:lnTo>
                  <a:lnTo>
                    <a:pt x="977" y="310"/>
                  </a:lnTo>
                  <a:close/>
                  <a:moveTo>
                    <a:pt x="1977" y="310"/>
                  </a:moveTo>
                  <a:lnTo>
                    <a:pt x="1977" y="1930"/>
                  </a:lnTo>
                  <a:lnTo>
                    <a:pt x="1644" y="1930"/>
                  </a:lnTo>
                  <a:lnTo>
                    <a:pt x="1644" y="310"/>
                  </a:lnTo>
                  <a:close/>
                  <a:moveTo>
                    <a:pt x="2620" y="310"/>
                  </a:moveTo>
                  <a:lnTo>
                    <a:pt x="2620" y="1930"/>
                  </a:lnTo>
                  <a:lnTo>
                    <a:pt x="2287" y="1930"/>
                  </a:lnTo>
                  <a:lnTo>
                    <a:pt x="2287" y="310"/>
                  </a:lnTo>
                  <a:close/>
                  <a:moveTo>
                    <a:pt x="3263" y="310"/>
                  </a:moveTo>
                  <a:lnTo>
                    <a:pt x="3263" y="1930"/>
                  </a:lnTo>
                  <a:lnTo>
                    <a:pt x="2930" y="1930"/>
                  </a:lnTo>
                  <a:lnTo>
                    <a:pt x="2930" y="310"/>
                  </a:lnTo>
                  <a:close/>
                  <a:moveTo>
                    <a:pt x="3906" y="310"/>
                  </a:moveTo>
                  <a:lnTo>
                    <a:pt x="3906" y="1930"/>
                  </a:lnTo>
                  <a:lnTo>
                    <a:pt x="3573" y="1930"/>
                  </a:lnTo>
                  <a:lnTo>
                    <a:pt x="3573" y="310"/>
                  </a:lnTo>
                  <a:close/>
                  <a:moveTo>
                    <a:pt x="3573" y="2263"/>
                  </a:moveTo>
                  <a:lnTo>
                    <a:pt x="3573" y="2597"/>
                  </a:lnTo>
                  <a:lnTo>
                    <a:pt x="1310" y="2597"/>
                  </a:lnTo>
                  <a:lnTo>
                    <a:pt x="1310" y="2263"/>
                  </a:lnTo>
                  <a:close/>
                  <a:moveTo>
                    <a:pt x="3930" y="2906"/>
                  </a:moveTo>
                  <a:lnTo>
                    <a:pt x="3930" y="3240"/>
                  </a:lnTo>
                  <a:lnTo>
                    <a:pt x="3334" y="3240"/>
                  </a:lnTo>
                  <a:cubicBezTo>
                    <a:pt x="3263" y="3240"/>
                    <a:pt x="3192" y="3311"/>
                    <a:pt x="3192" y="3382"/>
                  </a:cubicBezTo>
                  <a:cubicBezTo>
                    <a:pt x="3192" y="3478"/>
                    <a:pt x="3239" y="3525"/>
                    <a:pt x="3334" y="3549"/>
                  </a:cubicBezTo>
                  <a:lnTo>
                    <a:pt x="4073" y="3549"/>
                  </a:lnTo>
                  <a:cubicBezTo>
                    <a:pt x="4085" y="3548"/>
                    <a:pt x="4097" y="3547"/>
                    <a:pt x="4109" y="3547"/>
                  </a:cubicBezTo>
                  <a:cubicBezTo>
                    <a:pt x="4356" y="3547"/>
                    <a:pt x="4573" y="3776"/>
                    <a:pt x="4573" y="4025"/>
                  </a:cubicBezTo>
                  <a:lnTo>
                    <a:pt x="4573" y="4192"/>
                  </a:lnTo>
                  <a:lnTo>
                    <a:pt x="334" y="4216"/>
                  </a:lnTo>
                  <a:lnTo>
                    <a:pt x="334" y="3716"/>
                  </a:lnTo>
                  <a:cubicBezTo>
                    <a:pt x="334" y="3652"/>
                    <a:pt x="391" y="3569"/>
                    <a:pt x="471" y="3569"/>
                  </a:cubicBezTo>
                  <a:cubicBezTo>
                    <a:pt x="480" y="3569"/>
                    <a:pt x="490" y="3570"/>
                    <a:pt x="500" y="3573"/>
                  </a:cubicBezTo>
                  <a:lnTo>
                    <a:pt x="2644" y="3573"/>
                  </a:lnTo>
                  <a:cubicBezTo>
                    <a:pt x="2668" y="3573"/>
                    <a:pt x="2668" y="3549"/>
                    <a:pt x="2691" y="3549"/>
                  </a:cubicBezTo>
                  <a:cubicBezTo>
                    <a:pt x="2810" y="3454"/>
                    <a:pt x="2763" y="3240"/>
                    <a:pt x="2596" y="3240"/>
                  </a:cubicBezTo>
                  <a:lnTo>
                    <a:pt x="1001" y="3240"/>
                  </a:lnTo>
                  <a:lnTo>
                    <a:pt x="1001" y="2906"/>
                  </a:lnTo>
                  <a:close/>
                  <a:moveTo>
                    <a:pt x="4549" y="6454"/>
                  </a:moveTo>
                  <a:lnTo>
                    <a:pt x="4549" y="6788"/>
                  </a:lnTo>
                  <a:lnTo>
                    <a:pt x="334" y="6788"/>
                  </a:lnTo>
                  <a:lnTo>
                    <a:pt x="334" y="6454"/>
                  </a:lnTo>
                  <a:close/>
                  <a:moveTo>
                    <a:pt x="4549" y="7121"/>
                  </a:moveTo>
                  <a:lnTo>
                    <a:pt x="4549" y="8598"/>
                  </a:lnTo>
                  <a:cubicBezTo>
                    <a:pt x="4433" y="8556"/>
                    <a:pt x="4311" y="8535"/>
                    <a:pt x="4189" y="8535"/>
                  </a:cubicBezTo>
                  <a:cubicBezTo>
                    <a:pt x="3962" y="8535"/>
                    <a:pt x="3735" y="8609"/>
                    <a:pt x="3549" y="8764"/>
                  </a:cubicBezTo>
                  <a:lnTo>
                    <a:pt x="2787" y="8764"/>
                  </a:lnTo>
                  <a:cubicBezTo>
                    <a:pt x="2777" y="8761"/>
                    <a:pt x="2768" y="8760"/>
                    <a:pt x="2758" y="8760"/>
                  </a:cubicBezTo>
                  <a:cubicBezTo>
                    <a:pt x="2697" y="8760"/>
                    <a:pt x="2641" y="8822"/>
                    <a:pt x="2620" y="8884"/>
                  </a:cubicBezTo>
                  <a:cubicBezTo>
                    <a:pt x="2620" y="8979"/>
                    <a:pt x="2691" y="9074"/>
                    <a:pt x="2787" y="9074"/>
                  </a:cubicBezTo>
                  <a:lnTo>
                    <a:pt x="3287" y="9074"/>
                  </a:lnTo>
                  <a:cubicBezTo>
                    <a:pt x="3215" y="9169"/>
                    <a:pt x="3168" y="9288"/>
                    <a:pt x="3144" y="9407"/>
                  </a:cubicBezTo>
                  <a:lnTo>
                    <a:pt x="358" y="9407"/>
                  </a:lnTo>
                  <a:lnTo>
                    <a:pt x="334" y="7121"/>
                  </a:lnTo>
                  <a:close/>
                  <a:moveTo>
                    <a:pt x="4161" y="8835"/>
                  </a:moveTo>
                  <a:cubicBezTo>
                    <a:pt x="4171" y="8835"/>
                    <a:pt x="4181" y="8836"/>
                    <a:pt x="4192" y="8836"/>
                  </a:cubicBezTo>
                  <a:cubicBezTo>
                    <a:pt x="4358" y="8836"/>
                    <a:pt x="4501" y="8860"/>
                    <a:pt x="4620" y="8955"/>
                  </a:cubicBezTo>
                  <a:lnTo>
                    <a:pt x="3573" y="10027"/>
                  </a:lnTo>
                  <a:cubicBezTo>
                    <a:pt x="3221" y="9512"/>
                    <a:pt x="3561" y="8835"/>
                    <a:pt x="4161" y="8835"/>
                  </a:cubicBezTo>
                  <a:close/>
                  <a:moveTo>
                    <a:pt x="4835" y="9193"/>
                  </a:moveTo>
                  <a:lnTo>
                    <a:pt x="4835" y="9193"/>
                  </a:lnTo>
                  <a:cubicBezTo>
                    <a:pt x="5025" y="9479"/>
                    <a:pt x="4978" y="9884"/>
                    <a:pt x="4739" y="10146"/>
                  </a:cubicBezTo>
                  <a:cubicBezTo>
                    <a:pt x="4591" y="10294"/>
                    <a:pt x="4397" y="10366"/>
                    <a:pt x="4200" y="10366"/>
                  </a:cubicBezTo>
                  <a:cubicBezTo>
                    <a:pt x="4050" y="10366"/>
                    <a:pt x="3897" y="10324"/>
                    <a:pt x="3763" y="10241"/>
                  </a:cubicBezTo>
                  <a:lnTo>
                    <a:pt x="4835" y="9193"/>
                  </a:lnTo>
                  <a:close/>
                  <a:moveTo>
                    <a:pt x="1001" y="1"/>
                  </a:moveTo>
                  <a:cubicBezTo>
                    <a:pt x="834" y="1"/>
                    <a:pt x="691" y="144"/>
                    <a:pt x="691" y="310"/>
                  </a:cubicBezTo>
                  <a:lnTo>
                    <a:pt x="691" y="1954"/>
                  </a:lnTo>
                  <a:lnTo>
                    <a:pt x="524" y="1954"/>
                  </a:lnTo>
                  <a:cubicBezTo>
                    <a:pt x="453" y="1954"/>
                    <a:pt x="381" y="2025"/>
                    <a:pt x="381" y="2096"/>
                  </a:cubicBezTo>
                  <a:cubicBezTo>
                    <a:pt x="358" y="2192"/>
                    <a:pt x="429" y="2263"/>
                    <a:pt x="524" y="2263"/>
                  </a:cubicBezTo>
                  <a:lnTo>
                    <a:pt x="1001" y="2263"/>
                  </a:lnTo>
                  <a:lnTo>
                    <a:pt x="1001" y="2597"/>
                  </a:lnTo>
                  <a:lnTo>
                    <a:pt x="834" y="2597"/>
                  </a:lnTo>
                  <a:cubicBezTo>
                    <a:pt x="739" y="2597"/>
                    <a:pt x="667" y="2668"/>
                    <a:pt x="667" y="2763"/>
                  </a:cubicBezTo>
                  <a:lnTo>
                    <a:pt x="667" y="3263"/>
                  </a:lnTo>
                  <a:cubicBezTo>
                    <a:pt x="286" y="3335"/>
                    <a:pt x="24" y="3668"/>
                    <a:pt x="24" y="4049"/>
                  </a:cubicBezTo>
                  <a:lnTo>
                    <a:pt x="24" y="5002"/>
                  </a:lnTo>
                  <a:cubicBezTo>
                    <a:pt x="24" y="5073"/>
                    <a:pt x="48" y="5121"/>
                    <a:pt x="119" y="5145"/>
                  </a:cubicBezTo>
                  <a:cubicBezTo>
                    <a:pt x="145" y="5155"/>
                    <a:pt x="170" y="5160"/>
                    <a:pt x="195" y="5160"/>
                  </a:cubicBezTo>
                  <a:cubicBezTo>
                    <a:pt x="284" y="5160"/>
                    <a:pt x="358" y="5095"/>
                    <a:pt x="358" y="5002"/>
                  </a:cubicBezTo>
                  <a:lnTo>
                    <a:pt x="358" y="4526"/>
                  </a:lnTo>
                  <a:lnTo>
                    <a:pt x="4573" y="4526"/>
                  </a:lnTo>
                  <a:lnTo>
                    <a:pt x="4573" y="6145"/>
                  </a:lnTo>
                  <a:lnTo>
                    <a:pt x="334" y="6145"/>
                  </a:lnTo>
                  <a:lnTo>
                    <a:pt x="334" y="5669"/>
                  </a:lnTo>
                  <a:cubicBezTo>
                    <a:pt x="334" y="5669"/>
                    <a:pt x="262" y="5526"/>
                    <a:pt x="167" y="5526"/>
                  </a:cubicBezTo>
                  <a:cubicBezTo>
                    <a:pt x="96" y="5526"/>
                    <a:pt x="24" y="5597"/>
                    <a:pt x="0" y="5669"/>
                  </a:cubicBezTo>
                  <a:lnTo>
                    <a:pt x="0" y="9884"/>
                  </a:lnTo>
                  <a:cubicBezTo>
                    <a:pt x="0" y="10312"/>
                    <a:pt x="381" y="10670"/>
                    <a:pt x="810" y="10670"/>
                  </a:cubicBezTo>
                  <a:lnTo>
                    <a:pt x="1239" y="10670"/>
                  </a:lnTo>
                  <a:cubicBezTo>
                    <a:pt x="1310" y="10670"/>
                    <a:pt x="1382" y="10598"/>
                    <a:pt x="1382" y="10527"/>
                  </a:cubicBezTo>
                  <a:cubicBezTo>
                    <a:pt x="1382" y="10431"/>
                    <a:pt x="1239" y="10384"/>
                    <a:pt x="1239" y="10384"/>
                  </a:cubicBezTo>
                  <a:lnTo>
                    <a:pt x="810" y="10384"/>
                  </a:lnTo>
                  <a:cubicBezTo>
                    <a:pt x="548" y="10384"/>
                    <a:pt x="310" y="10170"/>
                    <a:pt x="310" y="9884"/>
                  </a:cubicBezTo>
                  <a:lnTo>
                    <a:pt x="310" y="9717"/>
                  </a:lnTo>
                  <a:lnTo>
                    <a:pt x="3144" y="9717"/>
                  </a:lnTo>
                  <a:cubicBezTo>
                    <a:pt x="3168" y="9955"/>
                    <a:pt x="3263" y="10193"/>
                    <a:pt x="3453" y="10384"/>
                  </a:cubicBezTo>
                  <a:lnTo>
                    <a:pt x="1906" y="10384"/>
                  </a:lnTo>
                  <a:cubicBezTo>
                    <a:pt x="1906" y="10384"/>
                    <a:pt x="1739" y="10431"/>
                    <a:pt x="1739" y="10527"/>
                  </a:cubicBezTo>
                  <a:cubicBezTo>
                    <a:pt x="1739" y="10598"/>
                    <a:pt x="1810" y="10670"/>
                    <a:pt x="1906" y="10670"/>
                  </a:cubicBezTo>
                  <a:lnTo>
                    <a:pt x="4073" y="10670"/>
                  </a:lnTo>
                  <a:cubicBezTo>
                    <a:pt x="4106" y="10672"/>
                    <a:pt x="4138" y="10673"/>
                    <a:pt x="4171" y="10673"/>
                  </a:cubicBezTo>
                  <a:cubicBezTo>
                    <a:pt x="4466" y="10673"/>
                    <a:pt x="4737" y="10575"/>
                    <a:pt x="4930" y="10360"/>
                  </a:cubicBezTo>
                  <a:cubicBezTo>
                    <a:pt x="5382" y="9908"/>
                    <a:pt x="5359" y="9169"/>
                    <a:pt x="4859" y="8764"/>
                  </a:cubicBezTo>
                  <a:lnTo>
                    <a:pt x="4882" y="8764"/>
                  </a:lnTo>
                  <a:lnTo>
                    <a:pt x="4882" y="4049"/>
                  </a:lnTo>
                  <a:cubicBezTo>
                    <a:pt x="4882" y="3644"/>
                    <a:pt x="4239" y="3263"/>
                    <a:pt x="4239" y="3263"/>
                  </a:cubicBezTo>
                  <a:lnTo>
                    <a:pt x="4239" y="2763"/>
                  </a:lnTo>
                  <a:cubicBezTo>
                    <a:pt x="4239" y="2668"/>
                    <a:pt x="4168" y="2597"/>
                    <a:pt x="4073" y="2597"/>
                  </a:cubicBezTo>
                  <a:lnTo>
                    <a:pt x="3906" y="2597"/>
                  </a:lnTo>
                  <a:lnTo>
                    <a:pt x="3906" y="2263"/>
                  </a:lnTo>
                  <a:lnTo>
                    <a:pt x="4430" y="2263"/>
                  </a:lnTo>
                  <a:cubicBezTo>
                    <a:pt x="4644" y="2263"/>
                    <a:pt x="4644" y="1930"/>
                    <a:pt x="4430" y="1930"/>
                  </a:cubicBezTo>
                  <a:lnTo>
                    <a:pt x="4239" y="1930"/>
                  </a:lnTo>
                  <a:lnTo>
                    <a:pt x="4239" y="310"/>
                  </a:lnTo>
                  <a:cubicBezTo>
                    <a:pt x="4239" y="144"/>
                    <a:pt x="4096"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grpSp>
      <p:sp>
        <p:nvSpPr>
          <p:cNvPr id="8" name="Rectangle 7">
            <a:extLst>
              <a:ext uri="{FF2B5EF4-FFF2-40B4-BE49-F238E27FC236}">
                <a16:creationId xmlns:a16="http://schemas.microsoft.com/office/drawing/2014/main" id="{E4125335-2669-7E2E-6666-81E563BA2CDC}"/>
              </a:ext>
            </a:extLst>
          </p:cNvPr>
          <p:cNvSpPr/>
          <p:nvPr/>
        </p:nvSpPr>
        <p:spPr>
          <a:xfrm>
            <a:off x="212252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3"/>
          <p:cNvSpPr txBox="1">
            <a:spLocks noGrp="1"/>
          </p:cNvSpPr>
          <p:nvPr>
            <p:ph type="title"/>
          </p:nvPr>
        </p:nvSpPr>
        <p:spPr>
          <a:xfrm>
            <a:off x="732300" y="175450"/>
            <a:ext cx="7679400" cy="572700"/>
          </a:xfrm>
          <a:prstGeom prst="rect">
            <a:avLst/>
          </a:prstGeom>
        </p:spPr>
        <p:txBody>
          <a:bodyPr spcFirstLastPara="1" wrap="square" lIns="91425" tIns="91425" rIns="91425" bIns="91425" anchor="t" anchorCtr="0">
            <a:noAutofit/>
          </a:bodyPr>
          <a:lstStyle/>
          <a:p>
            <a:r>
              <a:rPr lang="en"/>
              <a:t>Identified Cardiac Arrhythmias </a:t>
            </a:r>
            <a:endParaRPr/>
          </a:p>
        </p:txBody>
      </p:sp>
      <p:sp>
        <p:nvSpPr>
          <p:cNvPr id="904" name="Google Shape;904;p43"/>
          <p:cNvSpPr txBox="1">
            <a:spLocks noGrp="1"/>
          </p:cNvSpPr>
          <p:nvPr>
            <p:ph type="title" idx="2"/>
          </p:nvPr>
        </p:nvSpPr>
        <p:spPr>
          <a:xfrm>
            <a:off x="615738" y="1792611"/>
            <a:ext cx="2022000" cy="702000"/>
          </a:xfrm>
          <a:prstGeom prst="rect">
            <a:avLst/>
          </a:prstGeom>
        </p:spPr>
        <p:txBody>
          <a:bodyPr spcFirstLastPara="1" wrap="square" lIns="91425" tIns="91425" rIns="91425" bIns="91425" anchor="t" anchorCtr="0">
            <a:noAutofit/>
          </a:bodyPr>
          <a:lstStyle/>
          <a:p>
            <a:pPr algn="ctr"/>
            <a:r>
              <a:rPr lang="en"/>
              <a:t>Myocardial Infarction</a:t>
            </a:r>
            <a:endParaRPr lang="en-US"/>
          </a:p>
        </p:txBody>
      </p:sp>
      <p:sp>
        <p:nvSpPr>
          <p:cNvPr id="906" name="Google Shape;906;p43"/>
          <p:cNvSpPr txBox="1">
            <a:spLocks noGrp="1"/>
          </p:cNvSpPr>
          <p:nvPr>
            <p:ph type="title" idx="3"/>
          </p:nvPr>
        </p:nvSpPr>
        <p:spPr>
          <a:xfrm>
            <a:off x="3153921" y="1792605"/>
            <a:ext cx="2766028" cy="702000"/>
          </a:xfrm>
          <a:prstGeom prst="rect">
            <a:avLst/>
          </a:prstGeom>
        </p:spPr>
        <p:txBody>
          <a:bodyPr spcFirstLastPara="1" wrap="square" lIns="91425" tIns="91425" rIns="91425" bIns="91425" anchor="t" anchorCtr="0">
            <a:noAutofit/>
          </a:bodyPr>
          <a:lstStyle/>
          <a:p>
            <a:pPr algn="ctr"/>
            <a:r>
              <a:rPr lang="en"/>
              <a:t>Cardial  Conduction Disorders</a:t>
            </a:r>
            <a:endParaRPr lang="en-US"/>
          </a:p>
        </p:txBody>
      </p:sp>
      <p:sp>
        <p:nvSpPr>
          <p:cNvPr id="908" name="Google Shape;908;p43"/>
          <p:cNvSpPr txBox="1">
            <a:spLocks noGrp="1"/>
          </p:cNvSpPr>
          <p:nvPr>
            <p:ph type="title" idx="5"/>
          </p:nvPr>
        </p:nvSpPr>
        <p:spPr>
          <a:xfrm>
            <a:off x="6373708" y="1791763"/>
            <a:ext cx="2022000" cy="702000"/>
          </a:xfrm>
          <a:prstGeom prst="rect">
            <a:avLst/>
          </a:prstGeom>
        </p:spPr>
        <p:txBody>
          <a:bodyPr spcFirstLastPara="1" wrap="square" lIns="91425" tIns="91425" rIns="91425" bIns="91425" anchor="t" anchorCtr="0">
            <a:noAutofit/>
          </a:bodyPr>
          <a:lstStyle/>
          <a:p>
            <a:pPr algn="ctr"/>
            <a:r>
              <a:rPr lang="en"/>
              <a:t>Ischemic Heart Disease</a:t>
            </a:r>
            <a:endParaRPr lang="en-US"/>
          </a:p>
        </p:txBody>
      </p:sp>
      <p:sp>
        <p:nvSpPr>
          <p:cNvPr id="912" name="Google Shape;912;p43"/>
          <p:cNvSpPr/>
          <p:nvPr/>
        </p:nvSpPr>
        <p:spPr>
          <a:xfrm>
            <a:off x="1535041" y="2612885"/>
            <a:ext cx="954900" cy="954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4056048" y="2612886"/>
            <a:ext cx="954900" cy="954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6656975" y="2553352"/>
            <a:ext cx="954900" cy="954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txBox="1"/>
          <p:nvPr/>
        </p:nvSpPr>
        <p:spPr>
          <a:xfrm>
            <a:off x="1535041" y="2879136"/>
            <a:ext cx="954900" cy="42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1"/>
                </a:solidFill>
                <a:latin typeface="Outfit"/>
                <a:ea typeface="Outfit"/>
                <a:cs typeface="Outfit"/>
                <a:sym typeface="Outfit"/>
              </a:rPr>
              <a:t>01</a:t>
            </a:r>
            <a:endParaRPr sz="3000" b="1">
              <a:solidFill>
                <a:schemeClr val="accent1"/>
              </a:solidFill>
              <a:latin typeface="Outfit"/>
              <a:ea typeface="Outfit"/>
              <a:cs typeface="Outfit"/>
              <a:sym typeface="Outfit"/>
            </a:endParaRPr>
          </a:p>
        </p:txBody>
      </p:sp>
      <p:sp>
        <p:nvSpPr>
          <p:cNvPr id="917" name="Google Shape;917;p43"/>
          <p:cNvSpPr txBox="1"/>
          <p:nvPr/>
        </p:nvSpPr>
        <p:spPr>
          <a:xfrm>
            <a:off x="4056048" y="2879135"/>
            <a:ext cx="954900" cy="42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1"/>
                </a:solidFill>
                <a:latin typeface="Outfit"/>
                <a:ea typeface="Outfit"/>
                <a:cs typeface="Outfit"/>
                <a:sym typeface="Outfit"/>
              </a:rPr>
              <a:t>02</a:t>
            </a:r>
            <a:endParaRPr sz="3000" b="1">
              <a:solidFill>
                <a:schemeClr val="accent1"/>
              </a:solidFill>
              <a:latin typeface="Outfit"/>
              <a:ea typeface="Outfit"/>
              <a:cs typeface="Outfit"/>
              <a:sym typeface="Outfit"/>
            </a:endParaRPr>
          </a:p>
        </p:txBody>
      </p:sp>
      <p:sp>
        <p:nvSpPr>
          <p:cNvPr id="918" name="Google Shape;918;p43"/>
          <p:cNvSpPr txBox="1"/>
          <p:nvPr/>
        </p:nvSpPr>
        <p:spPr>
          <a:xfrm>
            <a:off x="6656975" y="2819602"/>
            <a:ext cx="954900" cy="42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1"/>
                </a:solidFill>
                <a:latin typeface="Outfit"/>
                <a:ea typeface="Outfit"/>
                <a:cs typeface="Outfit"/>
                <a:sym typeface="Outfit"/>
              </a:rPr>
              <a:t>03</a:t>
            </a:r>
            <a:endParaRPr sz="3000" b="1">
              <a:solidFill>
                <a:schemeClr val="accent1"/>
              </a:solidFill>
              <a:latin typeface="Outfit"/>
              <a:ea typeface="Outfit"/>
              <a:cs typeface="Outfit"/>
              <a:sym typeface="Outfit"/>
            </a:endParaRPr>
          </a:p>
        </p:txBody>
      </p:sp>
      <p:sp>
        <p:nvSpPr>
          <p:cNvPr id="2" name="Rectangle 1">
            <a:extLst>
              <a:ext uri="{FF2B5EF4-FFF2-40B4-BE49-F238E27FC236}">
                <a16:creationId xmlns:a16="http://schemas.microsoft.com/office/drawing/2014/main" id="{7D973E12-CC8E-744E-5F60-35C47DEEE130}"/>
              </a:ext>
            </a:extLst>
          </p:cNvPr>
          <p:cNvSpPr/>
          <p:nvPr/>
        </p:nvSpPr>
        <p:spPr>
          <a:xfrm>
            <a:off x="2614188"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604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ardiogram&#10;&#10;Description automatically generated">
            <a:extLst>
              <a:ext uri="{FF2B5EF4-FFF2-40B4-BE49-F238E27FC236}">
                <a16:creationId xmlns:a16="http://schemas.microsoft.com/office/drawing/2014/main" id="{BDFFA3CC-CB3B-62E6-B1A4-36671845153D}"/>
              </a:ext>
            </a:extLst>
          </p:cNvPr>
          <p:cNvPicPr>
            <a:picLocks noChangeAspect="1"/>
          </p:cNvPicPr>
          <p:nvPr/>
        </p:nvPicPr>
        <p:blipFill>
          <a:blip r:embed="rId2"/>
          <a:stretch>
            <a:fillRect/>
          </a:stretch>
        </p:blipFill>
        <p:spPr>
          <a:xfrm>
            <a:off x="506185" y="769315"/>
            <a:ext cx="7674430" cy="38008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Google Shape;989;p49">
            <a:extLst>
              <a:ext uri="{FF2B5EF4-FFF2-40B4-BE49-F238E27FC236}">
                <a16:creationId xmlns:a16="http://schemas.microsoft.com/office/drawing/2014/main" id="{E195AE43-0103-F785-B329-66FD37C62371}"/>
              </a:ext>
            </a:extLst>
          </p:cNvPr>
          <p:cNvSpPr txBox="1">
            <a:spLocks/>
          </p:cNvSpPr>
          <p:nvPr/>
        </p:nvSpPr>
        <p:spPr>
          <a:xfrm>
            <a:off x="732300" y="3411"/>
            <a:ext cx="76794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500">
                <a:solidFill>
                  <a:srgbClr val="010440"/>
                </a:solidFill>
              </a:rPr>
              <a:t>Methodology</a:t>
            </a:r>
          </a:p>
        </p:txBody>
      </p:sp>
    </p:spTree>
    <p:extLst>
      <p:ext uri="{BB962C8B-B14F-4D97-AF65-F5344CB8AC3E}">
        <p14:creationId xmlns:p14="http://schemas.microsoft.com/office/powerpoint/2010/main" val="1604618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FF88324-B8BD-D8B7-BE8D-9FE892751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418364"/>
            <a:ext cx="3558540" cy="35367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698D57C-0D13-2669-DC0E-1D423E186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538609"/>
            <a:ext cx="5833110" cy="8162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9">
            <a:extLst>
              <a:ext uri="{FF2B5EF4-FFF2-40B4-BE49-F238E27FC236}">
                <a16:creationId xmlns:a16="http://schemas.microsoft.com/office/drawing/2014/main" id="{D4DD038D-0B48-9234-522E-6F62FA5A99FD}"/>
              </a:ext>
            </a:extLst>
          </p:cNvPr>
          <p:cNvSpPr txBox="1"/>
          <p:nvPr/>
        </p:nvSpPr>
        <p:spPr>
          <a:xfrm>
            <a:off x="1228353" y="0"/>
            <a:ext cx="6816365" cy="538609"/>
          </a:xfrm>
          <a:prstGeom prst="rect">
            <a:avLst/>
          </a:prstGeom>
        </p:spPr>
        <p:txBody>
          <a:bodyPr wrap="square" lIns="0" tIns="0" rIns="0" bIns="0" rtlCol="0" anchor="t">
            <a:spAutoFit/>
          </a:bodyPr>
          <a:lstStyle/>
          <a:p>
            <a:pPr algn="ctr">
              <a:lnSpc>
                <a:spcPts val="4200"/>
              </a:lnSpc>
            </a:pPr>
            <a:r>
              <a:rPr lang="en-US" sz="3500">
                <a:solidFill>
                  <a:schemeClr val="dk1"/>
                </a:solidFill>
                <a:latin typeface="Outfit ExtraBold"/>
                <a:sym typeface="Outfit ExtraBold"/>
              </a:rPr>
              <a:t>Model Results</a:t>
            </a:r>
          </a:p>
        </p:txBody>
      </p:sp>
    </p:spTree>
    <p:extLst>
      <p:ext uri="{BB962C8B-B14F-4D97-AF65-F5344CB8AC3E}">
        <p14:creationId xmlns:p14="http://schemas.microsoft.com/office/powerpoint/2010/main" val="3189977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Evidence of Completion</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latin typeface="Cambria"/>
                <a:ea typeface="Cambria"/>
              </a:rPr>
              <a:t>IT21127946</a:t>
            </a:r>
            <a:r>
              <a:rPr lang="en-US" sz="1800">
                <a:solidFill>
                  <a:schemeClr val="tx1"/>
                </a:solidFill>
                <a:latin typeface="Cambria"/>
                <a:ea typeface="Cambria"/>
              </a:rPr>
              <a:t>   |   </a:t>
            </a:r>
            <a:r>
              <a:rPr lang="en-US" sz="1800" b="1">
                <a:solidFill>
                  <a:schemeClr val="tx1"/>
                </a:solidFill>
                <a:latin typeface="Cambria"/>
                <a:ea typeface="Cambria"/>
              </a:rPr>
              <a:t>Christy H.M  </a:t>
            </a:r>
            <a:r>
              <a:rPr lang="en-US" sz="1800">
                <a:solidFill>
                  <a:schemeClr val="tx1"/>
                </a:solidFill>
                <a:latin typeface="Cambria"/>
                <a:ea typeface="Cambria"/>
              </a:rPr>
              <a:t>|   R24-019</a:t>
            </a:r>
            <a:endParaRPr lang="en-US" sz="1800" b="0">
              <a:solidFill>
                <a:schemeClr val="tx1"/>
              </a:solidFill>
              <a:latin typeface="Cambria"/>
              <a:ea typeface="Cambria"/>
            </a:endParaRPr>
          </a:p>
        </p:txBody>
      </p:sp>
      <p:pic>
        <p:nvPicPr>
          <p:cNvPr id="3" name="Picture 2" descr="A screenshot of a computer screen&#10;&#10;Description automatically generated">
            <a:extLst>
              <a:ext uri="{FF2B5EF4-FFF2-40B4-BE49-F238E27FC236}">
                <a16:creationId xmlns:a16="http://schemas.microsoft.com/office/drawing/2014/main" id="{7CC9BBD6-2C5D-B115-BAB3-44F83A7F3AEC}"/>
              </a:ext>
            </a:extLst>
          </p:cNvPr>
          <p:cNvPicPr>
            <a:picLocks noChangeAspect="1"/>
          </p:cNvPicPr>
          <p:nvPr/>
        </p:nvPicPr>
        <p:blipFill>
          <a:blip r:embed="rId3"/>
          <a:stretch>
            <a:fillRect/>
          </a:stretch>
        </p:blipFill>
        <p:spPr>
          <a:xfrm>
            <a:off x="294410" y="1082434"/>
            <a:ext cx="5723658" cy="3558791"/>
          </a:xfrm>
          <a:prstGeom prst="rect">
            <a:avLst/>
          </a:prstGeom>
        </p:spPr>
      </p:pic>
      <p:sp>
        <p:nvSpPr>
          <p:cNvPr id="5" name="Arrow: Right 4">
            <a:extLst>
              <a:ext uri="{FF2B5EF4-FFF2-40B4-BE49-F238E27FC236}">
                <a16:creationId xmlns:a16="http://schemas.microsoft.com/office/drawing/2014/main" id="{9B96BCEE-5287-6013-8FFB-AA9F4545E2D3}"/>
              </a:ext>
            </a:extLst>
          </p:cNvPr>
          <p:cNvSpPr/>
          <p:nvPr/>
        </p:nvSpPr>
        <p:spPr>
          <a:xfrm>
            <a:off x="4262186" y="1524946"/>
            <a:ext cx="2376867" cy="220534"/>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63D297-1386-D0DB-6410-2F6B4FBCDE50}"/>
              </a:ext>
            </a:extLst>
          </p:cNvPr>
          <p:cNvSpPr txBox="1"/>
          <p:nvPr/>
        </p:nvSpPr>
        <p:spPr>
          <a:xfrm>
            <a:off x="6836557" y="1359960"/>
            <a:ext cx="207057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DIAGNOSIS PREDICTED VIA THE 12 LEADS OBTAINED FROM PALMS</a:t>
            </a:r>
          </a:p>
        </p:txBody>
      </p:sp>
    </p:spTree>
    <p:extLst>
      <p:ext uri="{BB962C8B-B14F-4D97-AF65-F5344CB8AC3E}">
        <p14:creationId xmlns:p14="http://schemas.microsoft.com/office/powerpoint/2010/main" val="3582099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a:xfrm>
            <a:off x="732300" y="126618"/>
            <a:ext cx="7679400" cy="572700"/>
          </a:xfrm>
        </p:spPr>
        <p:txBody>
          <a:bodyPr/>
          <a:lstStyle/>
          <a:p>
            <a:r>
              <a:rPr lang="en-US"/>
              <a:t>Evidence of Completion Cont.</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latin typeface="Cambria"/>
                <a:ea typeface="Cambria"/>
              </a:rPr>
              <a:t>IT21127946</a:t>
            </a:r>
            <a:r>
              <a:rPr lang="en-US" sz="1800">
                <a:solidFill>
                  <a:schemeClr val="tx1"/>
                </a:solidFill>
                <a:latin typeface="Cambria"/>
                <a:ea typeface="Cambria"/>
              </a:rPr>
              <a:t>   |   </a:t>
            </a:r>
            <a:r>
              <a:rPr lang="en-US" sz="1800" b="1">
                <a:solidFill>
                  <a:schemeClr val="tx1"/>
                </a:solidFill>
                <a:latin typeface="Cambria"/>
                <a:ea typeface="Cambria"/>
              </a:rPr>
              <a:t>Christy H.M  </a:t>
            </a:r>
            <a:r>
              <a:rPr lang="en-US" sz="1800">
                <a:solidFill>
                  <a:schemeClr val="tx1"/>
                </a:solidFill>
                <a:latin typeface="Cambria"/>
                <a:ea typeface="Cambria"/>
              </a:rPr>
              <a:t>|   R24-019</a:t>
            </a:r>
            <a:endParaRPr lang="en-US" sz="1800" b="0">
              <a:solidFill>
                <a:schemeClr val="tx1"/>
              </a:solidFill>
              <a:latin typeface="Cambria"/>
              <a:ea typeface="Cambria"/>
            </a:endParaRPr>
          </a:p>
        </p:txBody>
      </p:sp>
      <p:pic>
        <p:nvPicPr>
          <p:cNvPr id="3" name="Picture 2" descr="A screenshot of a computer screen&#10;&#10;Description automatically generated">
            <a:extLst>
              <a:ext uri="{FF2B5EF4-FFF2-40B4-BE49-F238E27FC236}">
                <a16:creationId xmlns:a16="http://schemas.microsoft.com/office/drawing/2014/main" id="{7CC9BBD6-2C5D-B115-BAB3-44F83A7F3AEC}"/>
              </a:ext>
            </a:extLst>
          </p:cNvPr>
          <p:cNvPicPr>
            <a:picLocks noChangeAspect="1"/>
          </p:cNvPicPr>
          <p:nvPr/>
        </p:nvPicPr>
        <p:blipFill>
          <a:blip r:embed="rId3"/>
          <a:srcRect t="-1234" b="31193"/>
          <a:stretch/>
        </p:blipFill>
        <p:spPr>
          <a:xfrm>
            <a:off x="1608861" y="973181"/>
            <a:ext cx="5723657" cy="249264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Arrow: Right 4">
            <a:extLst>
              <a:ext uri="{FF2B5EF4-FFF2-40B4-BE49-F238E27FC236}">
                <a16:creationId xmlns:a16="http://schemas.microsoft.com/office/drawing/2014/main" id="{9B96BCEE-5287-6013-8FFB-AA9F4545E2D3}"/>
              </a:ext>
            </a:extLst>
          </p:cNvPr>
          <p:cNvSpPr/>
          <p:nvPr/>
        </p:nvSpPr>
        <p:spPr>
          <a:xfrm rot="5400000">
            <a:off x="4094819" y="3602759"/>
            <a:ext cx="907296" cy="253190"/>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63D297-1386-D0DB-6410-2F6B4FBCDE50}"/>
              </a:ext>
            </a:extLst>
          </p:cNvPr>
          <p:cNvSpPr txBox="1"/>
          <p:nvPr/>
        </p:nvSpPr>
        <p:spPr>
          <a:xfrm>
            <a:off x="1505279" y="4184804"/>
            <a:ext cx="65201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ECG – LEAD I EXTRACTED AND DISPLAYED</a:t>
            </a:r>
          </a:p>
        </p:txBody>
      </p:sp>
    </p:spTree>
    <p:extLst>
      <p:ext uri="{BB962C8B-B14F-4D97-AF65-F5344CB8AC3E}">
        <p14:creationId xmlns:p14="http://schemas.microsoft.com/office/powerpoint/2010/main" val="1085554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a:xfrm>
            <a:off x="732300" y="126618"/>
            <a:ext cx="7679400" cy="572700"/>
          </a:xfrm>
        </p:spPr>
        <p:txBody>
          <a:bodyPr/>
          <a:lstStyle/>
          <a:p>
            <a:r>
              <a:rPr lang="en-US"/>
              <a:t>Evidence of Completion Cont.</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latin typeface="Cambria"/>
                <a:ea typeface="Cambria"/>
              </a:rPr>
              <a:t>IT21127946</a:t>
            </a:r>
            <a:r>
              <a:rPr lang="en-US" sz="1800">
                <a:solidFill>
                  <a:schemeClr val="tx1"/>
                </a:solidFill>
                <a:latin typeface="Cambria"/>
                <a:ea typeface="Cambria"/>
              </a:rPr>
              <a:t>   |   </a:t>
            </a:r>
            <a:r>
              <a:rPr lang="en-US" sz="1800" b="1">
                <a:solidFill>
                  <a:schemeClr val="tx1"/>
                </a:solidFill>
                <a:latin typeface="Cambria"/>
                <a:ea typeface="Cambria"/>
              </a:rPr>
              <a:t>Christy H.M  </a:t>
            </a:r>
            <a:r>
              <a:rPr lang="en-US" sz="1800">
                <a:solidFill>
                  <a:schemeClr val="tx1"/>
                </a:solidFill>
                <a:latin typeface="Cambria"/>
                <a:ea typeface="Cambria"/>
              </a:rPr>
              <a:t>|   R24-019</a:t>
            </a:r>
            <a:endParaRPr lang="en-US" sz="1800" b="0">
              <a:solidFill>
                <a:schemeClr val="tx1"/>
              </a:solidFill>
              <a:latin typeface="Cambria"/>
              <a:ea typeface="Cambria"/>
            </a:endParaRPr>
          </a:p>
        </p:txBody>
      </p:sp>
      <p:pic>
        <p:nvPicPr>
          <p:cNvPr id="3" name="Picture 2" descr="A screenshot of a computer screen&#10;&#10;Description automatically generated">
            <a:extLst>
              <a:ext uri="{FF2B5EF4-FFF2-40B4-BE49-F238E27FC236}">
                <a16:creationId xmlns:a16="http://schemas.microsoft.com/office/drawing/2014/main" id="{7CC9BBD6-2C5D-B115-BAB3-44F83A7F3AEC}"/>
              </a:ext>
            </a:extLst>
          </p:cNvPr>
          <p:cNvPicPr>
            <a:picLocks noChangeAspect="1"/>
          </p:cNvPicPr>
          <p:nvPr/>
        </p:nvPicPr>
        <p:blipFill>
          <a:blip r:embed="rId3"/>
          <a:srcRect t="39002" b="7773"/>
          <a:stretch/>
        </p:blipFill>
        <p:spPr>
          <a:xfrm>
            <a:off x="1208811" y="981346"/>
            <a:ext cx="6229842" cy="212054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Arrow: Right 4">
            <a:extLst>
              <a:ext uri="{FF2B5EF4-FFF2-40B4-BE49-F238E27FC236}">
                <a16:creationId xmlns:a16="http://schemas.microsoft.com/office/drawing/2014/main" id="{9B96BCEE-5287-6013-8FFB-AA9F4545E2D3}"/>
              </a:ext>
            </a:extLst>
          </p:cNvPr>
          <p:cNvSpPr/>
          <p:nvPr/>
        </p:nvSpPr>
        <p:spPr>
          <a:xfrm rot="5400000">
            <a:off x="4094819" y="3602759"/>
            <a:ext cx="907296" cy="253190"/>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63D297-1386-D0DB-6410-2F6B4FBCDE50}"/>
              </a:ext>
            </a:extLst>
          </p:cNvPr>
          <p:cNvSpPr txBox="1"/>
          <p:nvPr/>
        </p:nvSpPr>
        <p:spPr>
          <a:xfrm>
            <a:off x="1505279" y="4184804"/>
            <a:ext cx="65201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ECG – LEAD II EXTRACTED AND DISPLAYED</a:t>
            </a:r>
          </a:p>
        </p:txBody>
      </p:sp>
    </p:spTree>
    <p:extLst>
      <p:ext uri="{BB962C8B-B14F-4D97-AF65-F5344CB8AC3E}">
        <p14:creationId xmlns:p14="http://schemas.microsoft.com/office/powerpoint/2010/main" val="125213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a:xfrm>
            <a:off x="732300" y="126618"/>
            <a:ext cx="7679400" cy="572700"/>
          </a:xfrm>
        </p:spPr>
        <p:txBody>
          <a:bodyPr/>
          <a:lstStyle/>
          <a:p>
            <a:r>
              <a:rPr lang="en-US"/>
              <a:t>Evidence of Completion Cont.</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latin typeface="Cambria"/>
                <a:ea typeface="Cambria"/>
              </a:rPr>
              <a:t>IT21127946</a:t>
            </a:r>
            <a:r>
              <a:rPr lang="en-US" sz="1800">
                <a:solidFill>
                  <a:schemeClr val="tx1"/>
                </a:solidFill>
                <a:latin typeface="Cambria"/>
                <a:ea typeface="Cambria"/>
              </a:rPr>
              <a:t>   |   </a:t>
            </a:r>
            <a:r>
              <a:rPr lang="en-US" sz="1800" b="1">
                <a:solidFill>
                  <a:schemeClr val="tx1"/>
                </a:solidFill>
                <a:latin typeface="Cambria"/>
                <a:ea typeface="Cambria"/>
              </a:rPr>
              <a:t>Christy H.M  </a:t>
            </a:r>
            <a:r>
              <a:rPr lang="en-US" sz="1800">
                <a:solidFill>
                  <a:schemeClr val="tx1"/>
                </a:solidFill>
                <a:latin typeface="Cambria"/>
                <a:ea typeface="Cambria"/>
              </a:rPr>
              <a:t>|   R24-019</a:t>
            </a:r>
            <a:endParaRPr lang="en-US" sz="1800" b="0">
              <a:solidFill>
                <a:schemeClr val="tx1"/>
              </a:solidFill>
              <a:latin typeface="Cambria"/>
              <a:ea typeface="Cambria"/>
            </a:endParaRPr>
          </a:p>
        </p:txBody>
      </p:sp>
      <p:pic>
        <p:nvPicPr>
          <p:cNvPr id="3" name="Picture 2" descr="A screenshot of a computer screen&#10;&#10;Description automatically generated">
            <a:extLst>
              <a:ext uri="{FF2B5EF4-FFF2-40B4-BE49-F238E27FC236}">
                <a16:creationId xmlns:a16="http://schemas.microsoft.com/office/drawing/2014/main" id="{7CC9BBD6-2C5D-B115-BAB3-44F83A7F3AEC}"/>
              </a:ext>
            </a:extLst>
          </p:cNvPr>
          <p:cNvPicPr>
            <a:picLocks noChangeAspect="1"/>
          </p:cNvPicPr>
          <p:nvPr/>
        </p:nvPicPr>
        <p:blipFill>
          <a:blip r:embed="rId3"/>
          <a:srcRect t="41458" b="6813"/>
          <a:stretch/>
        </p:blipFill>
        <p:spPr>
          <a:xfrm>
            <a:off x="1453740" y="1095646"/>
            <a:ext cx="6229842" cy="202728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Arrow: Right 4">
            <a:extLst>
              <a:ext uri="{FF2B5EF4-FFF2-40B4-BE49-F238E27FC236}">
                <a16:creationId xmlns:a16="http://schemas.microsoft.com/office/drawing/2014/main" id="{9B96BCEE-5287-6013-8FFB-AA9F4545E2D3}"/>
              </a:ext>
            </a:extLst>
          </p:cNvPr>
          <p:cNvSpPr/>
          <p:nvPr/>
        </p:nvSpPr>
        <p:spPr>
          <a:xfrm rot="5400000">
            <a:off x="4094819" y="3602759"/>
            <a:ext cx="907296" cy="253190"/>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63D297-1386-D0DB-6410-2F6B4FBCDE50}"/>
              </a:ext>
            </a:extLst>
          </p:cNvPr>
          <p:cNvSpPr txBox="1"/>
          <p:nvPr/>
        </p:nvSpPr>
        <p:spPr>
          <a:xfrm>
            <a:off x="2966686" y="4184804"/>
            <a:ext cx="65201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ECG FEATURES EXTRACTION</a:t>
            </a:r>
          </a:p>
        </p:txBody>
      </p:sp>
    </p:spTree>
    <p:extLst>
      <p:ext uri="{BB962C8B-B14F-4D97-AF65-F5344CB8AC3E}">
        <p14:creationId xmlns:p14="http://schemas.microsoft.com/office/powerpoint/2010/main" val="3722116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8FE9-13C4-248F-A960-F352C35DE8C3}"/>
              </a:ext>
            </a:extLst>
          </p:cNvPr>
          <p:cNvSpPr>
            <a:spLocks noGrp="1"/>
          </p:cNvSpPr>
          <p:nvPr>
            <p:ph type="title"/>
          </p:nvPr>
        </p:nvSpPr>
        <p:spPr>
          <a:xfrm>
            <a:off x="732300" y="118454"/>
            <a:ext cx="7679400" cy="572700"/>
          </a:xfrm>
        </p:spPr>
        <p:txBody>
          <a:bodyPr/>
          <a:lstStyle/>
          <a:p>
            <a:r>
              <a:rPr lang="en-US"/>
              <a:t>ECG Features Extracted</a:t>
            </a:r>
          </a:p>
        </p:txBody>
      </p:sp>
      <p:pic>
        <p:nvPicPr>
          <p:cNvPr id="7" name="Picture 6" descr="A diagram of a waveform&#10;&#10;Description automatically generated">
            <a:extLst>
              <a:ext uri="{FF2B5EF4-FFF2-40B4-BE49-F238E27FC236}">
                <a16:creationId xmlns:a16="http://schemas.microsoft.com/office/drawing/2014/main" id="{B6FD8EF3-3740-2765-8171-AD700F560C75}"/>
              </a:ext>
            </a:extLst>
          </p:cNvPr>
          <p:cNvPicPr>
            <a:picLocks noChangeAspect="1"/>
          </p:cNvPicPr>
          <p:nvPr/>
        </p:nvPicPr>
        <p:blipFill>
          <a:blip r:embed="rId2"/>
          <a:stretch>
            <a:fillRect/>
          </a:stretch>
        </p:blipFill>
        <p:spPr>
          <a:xfrm>
            <a:off x="324593" y="1067054"/>
            <a:ext cx="4156363" cy="23374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TextBox 26">
            <a:extLst>
              <a:ext uri="{FF2B5EF4-FFF2-40B4-BE49-F238E27FC236}">
                <a16:creationId xmlns:a16="http://schemas.microsoft.com/office/drawing/2014/main" id="{7D219729-C165-FB2F-81DA-8A537523021D}"/>
              </a:ext>
            </a:extLst>
          </p:cNvPr>
          <p:cNvSpPr txBox="1"/>
          <p:nvPr/>
        </p:nvSpPr>
        <p:spPr>
          <a:xfrm>
            <a:off x="4572055" y="424884"/>
            <a:ext cx="4569235" cy="4796185"/>
          </a:xfrm>
          <a:prstGeom prst="rect">
            <a:avLst/>
          </a:prstGeom>
        </p:spPr>
        <p:txBody>
          <a:bodyPr wrap="square" lIns="0" tIns="0" rIns="0" bIns="0" rtlCol="0" anchor="t">
            <a:spAutoFit/>
          </a:bodyPr>
          <a:lstStyle/>
          <a:p>
            <a:pPr>
              <a:lnSpc>
                <a:spcPts val="2220"/>
              </a:lnSpc>
            </a:pPr>
            <a:endParaRPr lang="en-US" sz="1850">
              <a:solidFill>
                <a:srgbClr val="010440"/>
              </a:solidFill>
              <a:latin typeface="Arimo Bold"/>
            </a:endParaRPr>
          </a:p>
          <a:p>
            <a:pPr marL="542290" lvl="1" indent="-342900">
              <a:lnSpc>
                <a:spcPts val="2220"/>
              </a:lnSpc>
              <a:buFont typeface="Wingdings" panose="05000000000000000000" pitchFamily="2" charset="2"/>
              <a:buChar char="ü"/>
            </a:pPr>
            <a:r>
              <a:rPr lang="en-US" sz="1200" b="1">
                <a:solidFill>
                  <a:srgbClr val="010440"/>
                </a:solidFill>
                <a:latin typeface="Arimo"/>
              </a:rPr>
              <a:t>P wave - </a:t>
            </a:r>
            <a:r>
              <a:rPr lang="en-US" sz="1200">
                <a:solidFill>
                  <a:srgbClr val="010440"/>
                </a:solidFill>
              </a:rPr>
              <a:t>Represents atrial depolarization</a:t>
            </a:r>
          </a:p>
          <a:p>
            <a:pPr marL="199390" lvl="1">
              <a:lnSpc>
                <a:spcPts val="2220"/>
              </a:lnSpc>
            </a:pPr>
            <a:r>
              <a:rPr lang="en-US" sz="1200">
                <a:solidFill>
                  <a:srgbClr val="010440"/>
                </a:solidFill>
              </a:rPr>
              <a:t>   (contraction of the atria).</a:t>
            </a:r>
            <a:endParaRPr lang="en-US"/>
          </a:p>
          <a:p>
            <a:pPr marL="542290" lvl="1" indent="-342900">
              <a:lnSpc>
                <a:spcPts val="2220"/>
              </a:lnSpc>
              <a:buFont typeface="Wingdings" panose="05000000000000000000" pitchFamily="2" charset="2"/>
              <a:buChar char="ü"/>
            </a:pPr>
            <a:endParaRPr lang="en-US" sz="1200" b="1">
              <a:solidFill>
                <a:srgbClr val="010440"/>
              </a:solidFill>
              <a:latin typeface="Arimo"/>
            </a:endParaRPr>
          </a:p>
          <a:p>
            <a:pPr marL="542290" lvl="1" indent="-342900">
              <a:lnSpc>
                <a:spcPts val="2220"/>
              </a:lnSpc>
              <a:buFont typeface="Wingdings" panose="05000000000000000000" pitchFamily="2" charset="2"/>
              <a:buChar char="ü"/>
            </a:pPr>
            <a:r>
              <a:rPr lang="en-US" sz="1200" b="1">
                <a:solidFill>
                  <a:srgbClr val="010440"/>
                </a:solidFill>
                <a:latin typeface="Arimo"/>
              </a:rPr>
              <a:t>QRS Complex - </a:t>
            </a:r>
            <a:r>
              <a:rPr lang="en-US" sz="1200">
                <a:solidFill>
                  <a:srgbClr val="010440"/>
                </a:solidFill>
              </a:rPr>
              <a:t>Indicates ventricular depolarization (contraction of the ventricles).</a:t>
            </a:r>
          </a:p>
          <a:p>
            <a:pPr marL="542290" lvl="1" indent="-342900">
              <a:lnSpc>
                <a:spcPts val="2220"/>
              </a:lnSpc>
              <a:buFont typeface="Wingdings" panose="05000000000000000000" pitchFamily="2" charset="2"/>
              <a:buChar char="ü"/>
            </a:pPr>
            <a:endParaRPr lang="en-US" sz="1200" b="1">
              <a:solidFill>
                <a:srgbClr val="010440"/>
              </a:solidFill>
              <a:latin typeface="Arimo"/>
            </a:endParaRPr>
          </a:p>
          <a:p>
            <a:pPr marL="542290" lvl="1" indent="-342900">
              <a:lnSpc>
                <a:spcPts val="2220"/>
              </a:lnSpc>
              <a:buFont typeface="Wingdings" panose="05000000000000000000" pitchFamily="2" charset="2"/>
              <a:buChar char="ü"/>
            </a:pPr>
            <a:r>
              <a:rPr lang="en-US" sz="1200" b="1">
                <a:solidFill>
                  <a:srgbClr val="010440"/>
                </a:solidFill>
                <a:latin typeface="Arimo"/>
              </a:rPr>
              <a:t>S wave - </a:t>
            </a:r>
            <a:r>
              <a:rPr lang="en-US" sz="1200">
                <a:solidFill>
                  <a:srgbClr val="010440"/>
                </a:solidFill>
              </a:rPr>
              <a:t>Part of the QRS complex, represents the final phase of ventricular depolarization.</a:t>
            </a:r>
          </a:p>
          <a:p>
            <a:pPr marL="542290" lvl="1" indent="-342900">
              <a:lnSpc>
                <a:spcPts val="2220"/>
              </a:lnSpc>
              <a:buFont typeface="Wingdings" panose="05000000000000000000" pitchFamily="2" charset="2"/>
              <a:buChar char="ü"/>
            </a:pPr>
            <a:endParaRPr lang="en-US" sz="1200" b="1">
              <a:solidFill>
                <a:srgbClr val="010440"/>
              </a:solidFill>
              <a:latin typeface="Arimo"/>
            </a:endParaRPr>
          </a:p>
          <a:p>
            <a:pPr marL="542290" lvl="1" indent="-342900">
              <a:lnSpc>
                <a:spcPts val="2220"/>
              </a:lnSpc>
              <a:buFont typeface="Wingdings" panose="05000000000000000000" pitchFamily="2" charset="2"/>
              <a:buChar char="ü"/>
            </a:pPr>
            <a:r>
              <a:rPr lang="en-US" sz="1200" b="1">
                <a:solidFill>
                  <a:srgbClr val="010440"/>
                </a:solidFill>
                <a:latin typeface="Arimo"/>
              </a:rPr>
              <a:t>T wave - </a:t>
            </a:r>
            <a:r>
              <a:rPr lang="en-US" sz="1200">
                <a:solidFill>
                  <a:srgbClr val="010440"/>
                </a:solidFill>
              </a:rPr>
              <a:t>Represents ventricular repolarization (relaxation of the ventricles).</a:t>
            </a:r>
          </a:p>
          <a:p>
            <a:pPr marL="542290" lvl="1" indent="-342900">
              <a:lnSpc>
                <a:spcPts val="2220"/>
              </a:lnSpc>
              <a:buFont typeface="Wingdings" panose="05000000000000000000" pitchFamily="2" charset="2"/>
              <a:buChar char="ü"/>
            </a:pPr>
            <a:endParaRPr lang="en-US" sz="1200">
              <a:solidFill>
                <a:srgbClr val="010440"/>
              </a:solidFill>
            </a:endParaRPr>
          </a:p>
          <a:p>
            <a:pPr marL="542290" lvl="1" indent="-342900">
              <a:lnSpc>
                <a:spcPts val="2220"/>
              </a:lnSpc>
              <a:buFont typeface="Wingdings" panose="05000000000000000000" pitchFamily="2" charset="2"/>
              <a:buChar char="ü"/>
            </a:pPr>
            <a:r>
              <a:rPr lang="en-US" sz="1200" b="1">
                <a:solidFill>
                  <a:srgbClr val="010440"/>
                </a:solidFill>
                <a:latin typeface="Arimo"/>
              </a:rPr>
              <a:t>ST segment - </a:t>
            </a:r>
            <a:r>
              <a:rPr lang="en-US" sz="1200">
                <a:solidFill>
                  <a:srgbClr val="010440"/>
                </a:solidFill>
              </a:rPr>
              <a:t>Indicates the period between ventricular depolarization and repolarization; it should be flat.</a:t>
            </a:r>
          </a:p>
          <a:p>
            <a:pPr>
              <a:lnSpc>
                <a:spcPts val="2220"/>
              </a:lnSpc>
            </a:pPr>
            <a:endParaRPr lang="en-US" sz="1850">
              <a:solidFill>
                <a:srgbClr val="010440"/>
              </a:solidFill>
              <a:latin typeface="Arimo"/>
            </a:endParaRPr>
          </a:p>
          <a:p>
            <a:pPr>
              <a:lnSpc>
                <a:spcPts val="2220"/>
              </a:lnSpc>
            </a:pPr>
            <a:r>
              <a:rPr lang="en-US" sz="1850">
                <a:solidFill>
                  <a:srgbClr val="010440"/>
                </a:solidFill>
                <a:latin typeface="Arimo"/>
              </a:rPr>
              <a:t>  </a:t>
            </a:r>
            <a:endParaRPr lang="en-US" sz="1850">
              <a:solidFill>
                <a:srgbClr val="010440"/>
              </a:solidFill>
              <a:latin typeface="Arimo Bold"/>
            </a:endParaRPr>
          </a:p>
        </p:txBody>
      </p:sp>
      <p:sp>
        <p:nvSpPr>
          <p:cNvPr id="5" name="Rectangle 4">
            <a:extLst>
              <a:ext uri="{FF2B5EF4-FFF2-40B4-BE49-F238E27FC236}">
                <a16:creationId xmlns:a16="http://schemas.microsoft.com/office/drawing/2014/main" id="{D8D90D04-9905-6229-443E-3EC2BBC65C1D}"/>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latin typeface="Cambria"/>
                <a:ea typeface="Cambria"/>
              </a:rPr>
              <a:t>IT21127946</a:t>
            </a:r>
            <a:r>
              <a:rPr lang="en-US" sz="1800">
                <a:solidFill>
                  <a:schemeClr val="tx1"/>
                </a:solidFill>
                <a:latin typeface="Cambria"/>
                <a:ea typeface="Cambria"/>
              </a:rPr>
              <a:t>   |   </a:t>
            </a:r>
            <a:r>
              <a:rPr lang="en-US" sz="1800" b="1">
                <a:solidFill>
                  <a:schemeClr val="tx1"/>
                </a:solidFill>
                <a:latin typeface="Cambria"/>
                <a:ea typeface="Cambria"/>
              </a:rPr>
              <a:t>Christy H.M  </a:t>
            </a:r>
            <a:r>
              <a:rPr lang="en-US" sz="1800">
                <a:solidFill>
                  <a:schemeClr val="tx1"/>
                </a:solidFill>
                <a:latin typeface="Cambria"/>
                <a:ea typeface="Cambria"/>
              </a:rPr>
              <a:t>|   R24-019</a:t>
            </a:r>
            <a:endParaRPr lang="en-US" sz="1800" b="0">
              <a:solidFill>
                <a:schemeClr val="tx1"/>
              </a:solidFill>
              <a:latin typeface="Cambria"/>
              <a:ea typeface="Cambria"/>
            </a:endParaRPr>
          </a:p>
        </p:txBody>
      </p:sp>
    </p:spTree>
    <p:extLst>
      <p:ext uri="{BB962C8B-B14F-4D97-AF65-F5344CB8AC3E}">
        <p14:creationId xmlns:p14="http://schemas.microsoft.com/office/powerpoint/2010/main" val="2584116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a:p>
          </p:txBody>
        </p:sp>
      </p:grpSp>
      <p:grpSp>
        <p:nvGrpSpPr>
          <p:cNvPr id="19" name="Group 19"/>
          <p:cNvGrpSpPr/>
          <p:nvPr/>
        </p:nvGrpSpPr>
        <p:grpSpPr>
          <a:xfrm rot="-10800000">
            <a:off x="-172475" y="4160286"/>
            <a:ext cx="324860" cy="324860"/>
            <a:chOff x="0" y="0"/>
            <a:chExt cx="866293" cy="866293"/>
          </a:xfrm>
        </p:grpSpPr>
        <p:sp>
          <p:nvSpPr>
            <p:cNvPr id="20" name="Freeform 20"/>
            <p:cNvSpPr/>
            <p:nvPr/>
          </p:nvSpPr>
          <p:spPr>
            <a:xfrm>
              <a:off x="0" y="381"/>
              <a:ext cx="865886" cy="865886"/>
            </a:xfrm>
            <a:custGeom>
              <a:avLst/>
              <a:gdLst/>
              <a:ahLst/>
              <a:cxnLst/>
              <a:rect l="l" t="t" r="r" b="b"/>
              <a:pathLst>
                <a:path w="865886" h="865886">
                  <a:moveTo>
                    <a:pt x="433197" y="0"/>
                  </a:moveTo>
                  <a:cubicBezTo>
                    <a:pt x="672084" y="0"/>
                    <a:pt x="865886" y="193802"/>
                    <a:pt x="865886" y="432689"/>
                  </a:cubicBezTo>
                  <a:cubicBezTo>
                    <a:pt x="865886" y="672084"/>
                    <a:pt x="672084" y="865886"/>
                    <a:pt x="433197" y="865886"/>
                  </a:cubicBezTo>
                  <a:cubicBezTo>
                    <a:pt x="193802" y="865886"/>
                    <a:pt x="0" y="672084"/>
                    <a:pt x="0" y="432816"/>
                  </a:cubicBezTo>
                  <a:cubicBezTo>
                    <a:pt x="0" y="193802"/>
                    <a:pt x="193802" y="0"/>
                    <a:pt x="433197" y="0"/>
                  </a:cubicBezTo>
                  <a:close/>
                </a:path>
              </a:pathLst>
            </a:custGeom>
            <a:solidFill>
              <a:srgbClr val="D93B48"/>
            </a:solidFill>
          </p:spPr>
          <p:txBody>
            <a:bodyPr/>
            <a:lstStyle/>
            <a:p>
              <a:endParaRPr lang="en-US"/>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a:p>
          </p:txBody>
        </p:sp>
      </p:grpSp>
      <p:sp>
        <p:nvSpPr>
          <p:cNvPr id="35" name="Freeform 35"/>
          <p:cNvSpPr/>
          <p:nvPr/>
        </p:nvSpPr>
        <p:spPr>
          <a:xfrm>
            <a:off x="-4144768" y="-26259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Freeform 36"/>
          <p:cNvSpPr/>
          <p:nvPr/>
        </p:nvSpPr>
        <p:spPr>
          <a:xfrm>
            <a:off x="4827782" y="-18428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9" name="TextBox 39"/>
          <p:cNvSpPr txBox="1"/>
          <p:nvPr/>
        </p:nvSpPr>
        <p:spPr>
          <a:xfrm>
            <a:off x="665542" y="225808"/>
            <a:ext cx="7587975" cy="33643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2760"/>
              </a:lnSpc>
            </a:pPr>
            <a:r>
              <a:rPr lang="en-US" sz="2300">
                <a:solidFill>
                  <a:srgbClr val="010440"/>
                </a:solidFill>
                <a:latin typeface="Arimo Bold"/>
              </a:rPr>
              <a:t>RESEARCH OBJECTIVES</a:t>
            </a:r>
          </a:p>
        </p:txBody>
      </p:sp>
      <p:sp>
        <p:nvSpPr>
          <p:cNvPr id="40" name="Freeform 40"/>
          <p:cNvSpPr/>
          <p:nvPr/>
        </p:nvSpPr>
        <p:spPr>
          <a:xfrm>
            <a:off x="795212" y="2237857"/>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TextBox 41"/>
          <p:cNvSpPr txBox="1"/>
          <p:nvPr/>
        </p:nvSpPr>
        <p:spPr>
          <a:xfrm>
            <a:off x="1541062" y="3234135"/>
            <a:ext cx="6416584" cy="230832"/>
          </a:xfrm>
          <a:prstGeom prst="rect">
            <a:avLst/>
          </a:prstGeom>
          <a:ln>
            <a:noFill/>
          </a:ln>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800"/>
              </a:lnSpc>
              <a:spcBef>
                <a:spcPct val="0"/>
              </a:spcBef>
            </a:pPr>
            <a:r>
              <a:rPr lang="en-US" sz="1500">
                <a:solidFill>
                  <a:srgbClr val="010440"/>
                </a:solidFill>
                <a:latin typeface="Arimo"/>
              </a:rPr>
              <a:t>Identification of critical cardiac diseases, allowing for informed discussion.</a:t>
            </a:r>
          </a:p>
        </p:txBody>
      </p:sp>
      <p:sp>
        <p:nvSpPr>
          <p:cNvPr id="42" name="Freeform 42"/>
          <p:cNvSpPr/>
          <p:nvPr/>
        </p:nvSpPr>
        <p:spPr>
          <a:xfrm>
            <a:off x="829849" y="3135793"/>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4" name="Freeform 44"/>
          <p:cNvSpPr/>
          <p:nvPr/>
        </p:nvSpPr>
        <p:spPr>
          <a:xfrm>
            <a:off x="864485" y="4024633"/>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7" name="TextBox 47"/>
          <p:cNvSpPr txBox="1"/>
          <p:nvPr/>
        </p:nvSpPr>
        <p:spPr>
          <a:xfrm>
            <a:off x="1541062" y="4091817"/>
            <a:ext cx="6416584" cy="230832"/>
          </a:xfrm>
          <a:prstGeom prst="rect">
            <a:avLst/>
          </a:prstGeom>
          <a:ln>
            <a:noFill/>
          </a:ln>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800"/>
              </a:lnSpc>
              <a:spcBef>
                <a:spcPct val="0"/>
              </a:spcBef>
            </a:pPr>
            <a:r>
              <a:rPr lang="en-US" sz="1500">
                <a:solidFill>
                  <a:srgbClr val="010440"/>
                </a:solidFill>
                <a:latin typeface="Arimo"/>
              </a:rPr>
              <a:t>Proposing dietary advice based on patient health records.</a:t>
            </a:r>
          </a:p>
        </p:txBody>
      </p:sp>
      <p:sp>
        <p:nvSpPr>
          <p:cNvPr id="48" name="TextBox 41">
            <a:extLst>
              <a:ext uri="{FF2B5EF4-FFF2-40B4-BE49-F238E27FC236}">
                <a16:creationId xmlns:a16="http://schemas.microsoft.com/office/drawing/2014/main" id="{7BB82288-BFA7-3626-0363-E25BBBFB84FC}"/>
              </a:ext>
            </a:extLst>
          </p:cNvPr>
          <p:cNvSpPr txBox="1"/>
          <p:nvPr/>
        </p:nvSpPr>
        <p:spPr>
          <a:xfrm>
            <a:off x="1541062" y="1541701"/>
            <a:ext cx="6416584" cy="230832"/>
          </a:xfrm>
          <a:prstGeom prst="rect">
            <a:avLst/>
          </a:prstGeom>
          <a:ln>
            <a:noFill/>
          </a:ln>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800"/>
              </a:lnSpc>
              <a:spcBef>
                <a:spcPct val="0"/>
              </a:spcBef>
            </a:pPr>
            <a:r>
              <a:rPr lang="en-US" sz="1500">
                <a:solidFill>
                  <a:srgbClr val="010440"/>
                </a:solidFill>
                <a:latin typeface="Arimo"/>
                <a:cs typeface="Arimo"/>
              </a:rPr>
              <a:t>Acquisition of ECG signal from palm-based approach.</a:t>
            </a:r>
          </a:p>
        </p:txBody>
      </p:sp>
      <p:sp>
        <p:nvSpPr>
          <p:cNvPr id="49" name="TextBox 41">
            <a:extLst>
              <a:ext uri="{FF2B5EF4-FFF2-40B4-BE49-F238E27FC236}">
                <a16:creationId xmlns:a16="http://schemas.microsoft.com/office/drawing/2014/main" id="{A915F96A-2509-ACDC-F49A-F1C54127CC80}"/>
              </a:ext>
            </a:extLst>
          </p:cNvPr>
          <p:cNvSpPr txBox="1"/>
          <p:nvPr/>
        </p:nvSpPr>
        <p:spPr>
          <a:xfrm>
            <a:off x="1541062" y="2220336"/>
            <a:ext cx="6416584" cy="461665"/>
          </a:xfrm>
          <a:prstGeom prst="rect">
            <a:avLst/>
          </a:prstGeom>
          <a:ln>
            <a:noFill/>
          </a:ln>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800"/>
              </a:lnSpc>
              <a:spcBef>
                <a:spcPct val="0"/>
              </a:spcBef>
            </a:pPr>
            <a:r>
              <a:rPr lang="en-US" sz="1500">
                <a:solidFill>
                  <a:srgbClr val="010440"/>
                </a:solidFill>
                <a:latin typeface="Arimo"/>
                <a:cs typeface="Arimo"/>
              </a:rPr>
              <a:t>Reconstructing remaining 11 ECG leads with high level of accuracy from lead I ECG </a:t>
            </a:r>
            <a:r>
              <a:rPr lang="en-US" sz="1500" err="1">
                <a:solidFill>
                  <a:srgbClr val="010440"/>
                </a:solidFill>
                <a:latin typeface="Arimo"/>
                <a:cs typeface="Arimo"/>
              </a:rPr>
              <a:t>signal</a:t>
            </a:r>
            <a:r>
              <a:rPr lang="en-US" sz="1500">
                <a:solidFill>
                  <a:srgbClr val="010440"/>
                </a:solidFill>
                <a:latin typeface="Arimo"/>
                <a:cs typeface="Arimo"/>
              </a:rPr>
              <a:t>.</a:t>
            </a:r>
          </a:p>
        </p:txBody>
      </p:sp>
      <p:sp>
        <p:nvSpPr>
          <p:cNvPr id="51" name="Freeform 40">
            <a:extLst>
              <a:ext uri="{FF2B5EF4-FFF2-40B4-BE49-F238E27FC236}">
                <a16:creationId xmlns:a16="http://schemas.microsoft.com/office/drawing/2014/main" id="{8D4C7042-8496-EA2E-35CA-9A9C439B89E2}"/>
              </a:ext>
            </a:extLst>
          </p:cNvPr>
          <p:cNvSpPr/>
          <p:nvPr/>
        </p:nvSpPr>
        <p:spPr>
          <a:xfrm>
            <a:off x="795211" y="1458539"/>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43" name="Picture 42" descr="A picture containing photo, table, person, monitor&#10;&#10;Description automatically generated">
            <a:extLst>
              <a:ext uri="{FF2B5EF4-FFF2-40B4-BE49-F238E27FC236}">
                <a16:creationId xmlns:a16="http://schemas.microsoft.com/office/drawing/2014/main" id="{631146C0-C150-B69B-BCB3-DEC2E08C620C}"/>
              </a:ext>
            </a:extLst>
          </p:cNvPr>
          <p:cNvPicPr>
            <a:picLocks noChangeAspect="1"/>
          </p:cNvPicPr>
          <p:nvPr/>
        </p:nvPicPr>
        <p:blipFill rotWithShape="1">
          <a:blip r:embed="rId9"/>
          <a:srcRect t="90286" r="71976"/>
          <a:stretch/>
        </p:blipFill>
        <p:spPr>
          <a:xfrm>
            <a:off x="0" y="4863902"/>
            <a:ext cx="1433945" cy="279597"/>
          </a:xfrm>
          <a:prstGeom prst="rect">
            <a:avLst/>
          </a:prstGeom>
        </p:spPr>
      </p:pic>
      <p:sp>
        <p:nvSpPr>
          <p:cNvPr id="45" name="Slide Number Placeholder 5">
            <a:extLst>
              <a:ext uri="{FF2B5EF4-FFF2-40B4-BE49-F238E27FC236}">
                <a16:creationId xmlns:a16="http://schemas.microsoft.com/office/drawing/2014/main" id="{F62D522D-19A1-993E-2F81-9D5EAE0DFC23}"/>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4</a:t>
            </a:fld>
            <a:endParaRPr lang="en-US"/>
          </a:p>
        </p:txBody>
      </p:sp>
      <p:sp>
        <p:nvSpPr>
          <p:cNvPr id="46" name="TextBox 45">
            <a:extLst>
              <a:ext uri="{FF2B5EF4-FFF2-40B4-BE49-F238E27FC236}">
                <a16:creationId xmlns:a16="http://schemas.microsoft.com/office/drawing/2014/main" id="{27223727-70CC-1752-BC61-C105B80C085B}"/>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50" name="Picture 49" descr="A white and black logo&#10;&#10;Description automatically generated">
            <a:extLst>
              <a:ext uri="{FF2B5EF4-FFF2-40B4-BE49-F238E27FC236}">
                <a16:creationId xmlns:a16="http://schemas.microsoft.com/office/drawing/2014/main" id="{42A79A91-7836-E9D3-7799-1F86A23E5329}"/>
              </a:ext>
            </a:extLst>
          </p:cNvPr>
          <p:cNvPicPr>
            <a:picLocks noChangeAspect="1"/>
          </p:cNvPicPr>
          <p:nvPr/>
        </p:nvPicPr>
        <p:blipFill>
          <a:blip r:embed="rId10"/>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2033241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a:xfrm>
            <a:off x="732300" y="126618"/>
            <a:ext cx="7679400" cy="572700"/>
          </a:xfrm>
        </p:spPr>
        <p:txBody>
          <a:bodyPr/>
          <a:lstStyle/>
          <a:p>
            <a:r>
              <a:rPr lang="en-US"/>
              <a:t>Evidence of Completion Cont.</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latin typeface="Cambria"/>
                <a:ea typeface="Cambria"/>
              </a:rPr>
              <a:t>IT21127946</a:t>
            </a:r>
            <a:r>
              <a:rPr lang="en-US" sz="1800">
                <a:solidFill>
                  <a:schemeClr val="tx1"/>
                </a:solidFill>
                <a:latin typeface="Cambria"/>
                <a:ea typeface="Cambria"/>
              </a:rPr>
              <a:t>   |   </a:t>
            </a:r>
            <a:r>
              <a:rPr lang="en-US" sz="1800" b="1">
                <a:solidFill>
                  <a:schemeClr val="tx1"/>
                </a:solidFill>
                <a:latin typeface="Cambria"/>
                <a:ea typeface="Cambria"/>
              </a:rPr>
              <a:t>Christy H.M  </a:t>
            </a:r>
            <a:r>
              <a:rPr lang="en-US" sz="1800">
                <a:solidFill>
                  <a:schemeClr val="tx1"/>
                </a:solidFill>
                <a:latin typeface="Cambria"/>
                <a:ea typeface="Cambria"/>
              </a:rPr>
              <a:t>|   R24-019</a:t>
            </a:r>
            <a:endParaRPr lang="en-US" sz="1800" b="0">
              <a:solidFill>
                <a:schemeClr val="tx1"/>
              </a:solidFill>
              <a:latin typeface="Cambria"/>
              <a:ea typeface="Cambria"/>
            </a:endParaRPr>
          </a:p>
        </p:txBody>
      </p:sp>
      <p:sp>
        <p:nvSpPr>
          <p:cNvPr id="5" name="Arrow: Right 4">
            <a:extLst>
              <a:ext uri="{FF2B5EF4-FFF2-40B4-BE49-F238E27FC236}">
                <a16:creationId xmlns:a16="http://schemas.microsoft.com/office/drawing/2014/main" id="{9B96BCEE-5287-6013-8FFB-AA9F4545E2D3}"/>
              </a:ext>
            </a:extLst>
          </p:cNvPr>
          <p:cNvSpPr/>
          <p:nvPr/>
        </p:nvSpPr>
        <p:spPr>
          <a:xfrm>
            <a:off x="5515405" y="1790288"/>
            <a:ext cx="1282852" cy="702225"/>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63D297-1386-D0DB-6410-2F6B4FBCDE50}"/>
              </a:ext>
            </a:extLst>
          </p:cNvPr>
          <p:cNvSpPr txBox="1"/>
          <p:nvPr/>
        </p:nvSpPr>
        <p:spPr>
          <a:xfrm>
            <a:off x="6795736" y="1792668"/>
            <a:ext cx="195627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0000"/>
                </a:solidFill>
              </a:rPr>
              <a:t>EMERGENCY </a:t>
            </a:r>
            <a:endParaRPr lang="en-US">
              <a:solidFill>
                <a:srgbClr val="FF0000"/>
              </a:solidFill>
            </a:endParaRPr>
          </a:p>
          <a:p>
            <a:r>
              <a:rPr lang="en-US" sz="2000" b="1">
                <a:solidFill>
                  <a:srgbClr val="FF0000"/>
                </a:solidFill>
              </a:rPr>
              <a:t>CONTACT</a:t>
            </a:r>
            <a:endParaRPr lang="en-US">
              <a:solidFill>
                <a:srgbClr val="FF0000"/>
              </a:solidFill>
            </a:endParaRPr>
          </a:p>
        </p:txBody>
      </p:sp>
      <p:pic>
        <p:nvPicPr>
          <p:cNvPr id="4" name="Picture 3" descr="A screenshot of a computer&#10;&#10;Description automatically generated">
            <a:extLst>
              <a:ext uri="{FF2B5EF4-FFF2-40B4-BE49-F238E27FC236}">
                <a16:creationId xmlns:a16="http://schemas.microsoft.com/office/drawing/2014/main" id="{C42DF3B4-CD7B-8B69-5103-3B139BB3DC32}"/>
              </a:ext>
            </a:extLst>
          </p:cNvPr>
          <p:cNvPicPr>
            <a:picLocks noChangeAspect="1"/>
          </p:cNvPicPr>
          <p:nvPr/>
        </p:nvPicPr>
        <p:blipFill>
          <a:blip r:embed="rId3"/>
          <a:stretch>
            <a:fillRect/>
          </a:stretch>
        </p:blipFill>
        <p:spPr>
          <a:xfrm>
            <a:off x="571500" y="1155813"/>
            <a:ext cx="4572000" cy="28318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55754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a:xfrm>
            <a:off x="732300" y="-110146"/>
            <a:ext cx="7679400" cy="572700"/>
          </a:xfrm>
        </p:spPr>
        <p:txBody>
          <a:bodyPr/>
          <a:lstStyle/>
          <a:p>
            <a:r>
              <a:rPr lang="en-US"/>
              <a:t>Evidence of Completion Cont.</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latin typeface="Cambria"/>
                <a:ea typeface="Cambria"/>
              </a:rPr>
              <a:t>IT21127946</a:t>
            </a:r>
            <a:r>
              <a:rPr lang="en-US" sz="1800">
                <a:solidFill>
                  <a:schemeClr val="tx1"/>
                </a:solidFill>
                <a:latin typeface="Cambria"/>
                <a:ea typeface="Cambria"/>
              </a:rPr>
              <a:t>   |   </a:t>
            </a:r>
            <a:r>
              <a:rPr lang="en-US" sz="1800" b="1">
                <a:solidFill>
                  <a:schemeClr val="tx1"/>
                </a:solidFill>
                <a:latin typeface="Cambria"/>
                <a:ea typeface="Cambria"/>
              </a:rPr>
              <a:t>Christy H.M  </a:t>
            </a:r>
            <a:r>
              <a:rPr lang="en-US" sz="1800">
                <a:solidFill>
                  <a:schemeClr val="tx1"/>
                </a:solidFill>
                <a:latin typeface="Cambria"/>
                <a:ea typeface="Cambria"/>
              </a:rPr>
              <a:t>|   R24-019</a:t>
            </a:r>
            <a:endParaRPr lang="en-US" sz="1800" b="0">
              <a:solidFill>
                <a:schemeClr val="tx1"/>
              </a:solidFill>
              <a:latin typeface="Cambria"/>
              <a:ea typeface="Cambria"/>
            </a:endParaRPr>
          </a:p>
        </p:txBody>
      </p:sp>
      <p:pic>
        <p:nvPicPr>
          <p:cNvPr id="6" name="Picture 5" descr="A screenshot of a phone&#10;&#10;Description automatically generated">
            <a:extLst>
              <a:ext uri="{FF2B5EF4-FFF2-40B4-BE49-F238E27FC236}">
                <a16:creationId xmlns:a16="http://schemas.microsoft.com/office/drawing/2014/main" id="{2234F52A-8120-01F2-27AA-542BBA1F6E0D}"/>
              </a:ext>
            </a:extLst>
          </p:cNvPr>
          <p:cNvPicPr>
            <a:picLocks noChangeAspect="1"/>
          </p:cNvPicPr>
          <p:nvPr/>
        </p:nvPicPr>
        <p:blipFill>
          <a:blip r:embed="rId3"/>
          <a:srcRect r="513" b="35664"/>
          <a:stretch/>
        </p:blipFill>
        <p:spPr>
          <a:xfrm>
            <a:off x="489449" y="824593"/>
            <a:ext cx="2572603" cy="3768989"/>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descr="A map with a location on it&#10;&#10;Description automatically generated">
            <a:extLst>
              <a:ext uri="{FF2B5EF4-FFF2-40B4-BE49-F238E27FC236}">
                <a16:creationId xmlns:a16="http://schemas.microsoft.com/office/drawing/2014/main" id="{3473F2EE-5ACE-0852-F19D-F67BAAB011A6}"/>
              </a:ext>
            </a:extLst>
          </p:cNvPr>
          <p:cNvPicPr>
            <a:picLocks noChangeAspect="1"/>
          </p:cNvPicPr>
          <p:nvPr/>
        </p:nvPicPr>
        <p:blipFill>
          <a:blip r:embed="rId4"/>
          <a:stretch>
            <a:fillRect/>
          </a:stretch>
        </p:blipFill>
        <p:spPr>
          <a:xfrm>
            <a:off x="3869464" y="824592"/>
            <a:ext cx="1715316" cy="37719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0" name="Graphic 9" descr="Route (Two Pins With A Path) with solid fill">
            <a:extLst>
              <a:ext uri="{FF2B5EF4-FFF2-40B4-BE49-F238E27FC236}">
                <a16:creationId xmlns:a16="http://schemas.microsoft.com/office/drawing/2014/main" id="{3930FAFC-C105-1C83-CCA7-C5D9FC1754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2779" y="547010"/>
            <a:ext cx="1216478" cy="1191984"/>
          </a:xfrm>
          <a:prstGeom prst="rect">
            <a:avLst/>
          </a:prstGeom>
        </p:spPr>
      </p:pic>
      <p:sp>
        <p:nvSpPr>
          <p:cNvPr id="11" name="TextBox 10">
            <a:extLst>
              <a:ext uri="{FF2B5EF4-FFF2-40B4-BE49-F238E27FC236}">
                <a16:creationId xmlns:a16="http://schemas.microsoft.com/office/drawing/2014/main" id="{A7996ABA-9A1C-1312-416A-4BCE1F864EB0}"/>
              </a:ext>
            </a:extLst>
          </p:cNvPr>
          <p:cNvSpPr txBox="1"/>
          <p:nvPr/>
        </p:nvSpPr>
        <p:spPr>
          <a:xfrm>
            <a:off x="5906233" y="1866353"/>
            <a:ext cx="3143795" cy="20124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MESSAGE NOTIFICATION ALONG WITH LIVE LOCATION OF PATIENT IS SHARED WITH THE LOVED ONES.</a:t>
            </a:r>
          </a:p>
        </p:txBody>
      </p:sp>
    </p:spTree>
    <p:extLst>
      <p:ext uri="{BB962C8B-B14F-4D97-AF65-F5344CB8AC3E}">
        <p14:creationId xmlns:p14="http://schemas.microsoft.com/office/powerpoint/2010/main" val="488116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53"/>
          <p:cNvSpPr txBox="1">
            <a:spLocks noGrp="1"/>
          </p:cNvSpPr>
          <p:nvPr>
            <p:ph type="title"/>
          </p:nvPr>
        </p:nvSpPr>
        <p:spPr>
          <a:xfrm>
            <a:off x="585343" y="175604"/>
            <a:ext cx="7679400" cy="572700"/>
          </a:xfrm>
          <a:prstGeom prst="rect">
            <a:avLst/>
          </a:prstGeom>
        </p:spPr>
        <p:txBody>
          <a:bodyPr spcFirstLastPara="1" wrap="square" lIns="91425" tIns="91425" rIns="91425" bIns="91425" anchor="t" anchorCtr="0">
            <a:noAutofit/>
          </a:bodyPr>
          <a:lstStyle/>
          <a:p>
            <a:r>
              <a:rPr lang="en"/>
              <a:t>Completion of the Project</a:t>
            </a:r>
            <a:endParaRPr lang="en-US"/>
          </a:p>
        </p:txBody>
      </p:sp>
      <p:sp>
        <p:nvSpPr>
          <p:cNvPr id="1161" name="Google Shape;1161;p53"/>
          <p:cNvSpPr txBox="1">
            <a:spLocks noGrp="1"/>
          </p:cNvSpPr>
          <p:nvPr>
            <p:ph type="subTitle" idx="4"/>
          </p:nvPr>
        </p:nvSpPr>
        <p:spPr>
          <a:xfrm>
            <a:off x="1164705" y="943447"/>
            <a:ext cx="7669418" cy="3536871"/>
          </a:xfrm>
          <a:prstGeom prst="rect">
            <a:avLst/>
          </a:prstGeom>
        </p:spPr>
        <p:txBody>
          <a:bodyPr spcFirstLastPara="1" wrap="square" lIns="91425" tIns="91425" rIns="91425" bIns="91425" anchor="t" anchorCtr="0">
            <a:noAutofit/>
          </a:bodyPr>
          <a:lstStyle/>
          <a:p>
            <a:pPr marL="0" indent="0"/>
            <a:r>
              <a:rPr lang="en" sz="1800"/>
              <a:t> </a:t>
            </a:r>
            <a:r>
              <a:rPr lang="en" sz="1800" b="1"/>
              <a:t>Acquire and preprocess 12 lead ECG for better precision of results.</a:t>
            </a:r>
          </a:p>
          <a:p>
            <a:pPr marL="0" indent="0"/>
            <a:endParaRPr lang="en" sz="1800" b="1"/>
          </a:p>
          <a:p>
            <a:pPr marL="0" indent="0"/>
            <a:r>
              <a:rPr lang="en" sz="1800" b="1"/>
              <a:t>ECG features extracted. (P wave, QRS Complex, ST segment, Q wave, T wave)</a:t>
            </a:r>
          </a:p>
          <a:p>
            <a:pPr marL="0" indent="0">
              <a:spcBef>
                <a:spcPts val="1000"/>
              </a:spcBef>
            </a:pPr>
            <a:r>
              <a:rPr lang="en" sz="1800" b="1"/>
              <a:t>Train a model for the purpose of identifying diseases.</a:t>
            </a:r>
          </a:p>
          <a:p>
            <a:pPr marL="0" indent="0">
              <a:spcBef>
                <a:spcPts val="1000"/>
              </a:spcBef>
            </a:pPr>
            <a:r>
              <a:rPr lang="en" sz="1800" b="1"/>
              <a:t>Develop the mobile application in which the predicted disease is displayed.</a:t>
            </a:r>
          </a:p>
          <a:p>
            <a:pPr marL="0" indent="0">
              <a:spcBef>
                <a:spcPts val="1000"/>
              </a:spcBef>
              <a:spcAft>
                <a:spcPts val="1000"/>
              </a:spcAft>
            </a:pPr>
            <a:r>
              <a:rPr lang="en" sz="1800" b="1"/>
              <a:t>Send live notifications to loved ones, incase of medical emergency.</a:t>
            </a:r>
          </a:p>
          <a:p>
            <a:pPr marL="0" indent="0">
              <a:spcBef>
                <a:spcPts val="1000"/>
              </a:spcBef>
              <a:spcAft>
                <a:spcPts val="1000"/>
              </a:spcAft>
            </a:pPr>
            <a:r>
              <a:rPr lang="en" sz="1800" b="1"/>
              <a:t>Tested against a variety of inputs.</a:t>
            </a:r>
          </a:p>
        </p:txBody>
      </p:sp>
      <p:grpSp>
        <p:nvGrpSpPr>
          <p:cNvPr id="1162" name="Google Shape;1162;p53"/>
          <p:cNvGrpSpPr/>
          <p:nvPr/>
        </p:nvGrpSpPr>
        <p:grpSpPr>
          <a:xfrm>
            <a:off x="725737" y="946065"/>
            <a:ext cx="427517" cy="427517"/>
            <a:chOff x="2322887" y="1248750"/>
            <a:chExt cx="427517" cy="427517"/>
          </a:xfrm>
        </p:grpSpPr>
        <p:sp>
          <p:nvSpPr>
            <p:cNvPr id="1163" name="Google Shape;1163;p53"/>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4" name="Google Shape;1164;p53"/>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Rectangle 1">
            <a:extLst>
              <a:ext uri="{FF2B5EF4-FFF2-40B4-BE49-F238E27FC236}">
                <a16:creationId xmlns:a16="http://schemas.microsoft.com/office/drawing/2014/main" id="{27871BC8-BD30-7649-07DB-71E51B0D4694}"/>
              </a:ext>
            </a:extLst>
          </p:cNvPr>
          <p:cNvSpPr/>
          <p:nvPr/>
        </p:nvSpPr>
        <p:spPr>
          <a:xfrm>
            <a:off x="274744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grpSp>
        <p:nvGrpSpPr>
          <p:cNvPr id="3" name="Google Shape;1162;p53">
            <a:extLst>
              <a:ext uri="{FF2B5EF4-FFF2-40B4-BE49-F238E27FC236}">
                <a16:creationId xmlns:a16="http://schemas.microsoft.com/office/drawing/2014/main" id="{D6CE48BD-B0AF-52AE-E7CD-05D209A53582}"/>
              </a:ext>
            </a:extLst>
          </p:cNvPr>
          <p:cNvGrpSpPr/>
          <p:nvPr/>
        </p:nvGrpSpPr>
        <p:grpSpPr>
          <a:xfrm>
            <a:off x="723928" y="1612735"/>
            <a:ext cx="427517" cy="427517"/>
            <a:chOff x="2322887" y="1248750"/>
            <a:chExt cx="427517" cy="427517"/>
          </a:xfrm>
        </p:grpSpPr>
        <p:sp>
          <p:nvSpPr>
            <p:cNvPr id="4" name="Google Shape;1163;p53">
              <a:extLst>
                <a:ext uri="{FF2B5EF4-FFF2-40B4-BE49-F238E27FC236}">
                  <a16:creationId xmlns:a16="http://schemas.microsoft.com/office/drawing/2014/main" id="{6DBA5821-C8E2-EFAE-2FC3-E6620FD6E766}"/>
                </a:ext>
              </a:extLst>
            </p:cNvPr>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1164;p53">
              <a:extLst>
                <a:ext uri="{FF2B5EF4-FFF2-40B4-BE49-F238E27FC236}">
                  <a16:creationId xmlns:a16="http://schemas.microsoft.com/office/drawing/2014/main" id="{16994D7D-A6A0-AA57-A931-DDB44524C44D}"/>
                </a:ext>
              </a:extLst>
            </p:cNvPr>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 name="Google Shape;1162;p53">
            <a:extLst>
              <a:ext uri="{FF2B5EF4-FFF2-40B4-BE49-F238E27FC236}">
                <a16:creationId xmlns:a16="http://schemas.microsoft.com/office/drawing/2014/main" id="{8A8FEF3D-36DA-21CB-819B-ED4C860273D0}"/>
              </a:ext>
            </a:extLst>
          </p:cNvPr>
          <p:cNvGrpSpPr/>
          <p:nvPr/>
        </p:nvGrpSpPr>
        <p:grpSpPr>
          <a:xfrm>
            <a:off x="730483" y="2141849"/>
            <a:ext cx="427517" cy="427517"/>
            <a:chOff x="2322887" y="1248750"/>
            <a:chExt cx="427517" cy="427517"/>
          </a:xfrm>
        </p:grpSpPr>
        <p:sp>
          <p:nvSpPr>
            <p:cNvPr id="7" name="Google Shape;1163;p53">
              <a:extLst>
                <a:ext uri="{FF2B5EF4-FFF2-40B4-BE49-F238E27FC236}">
                  <a16:creationId xmlns:a16="http://schemas.microsoft.com/office/drawing/2014/main" id="{D20B78C2-802A-7DF5-EF37-7F819AAA566C}"/>
                </a:ext>
              </a:extLst>
            </p:cNvPr>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164;p53">
              <a:extLst>
                <a:ext uri="{FF2B5EF4-FFF2-40B4-BE49-F238E27FC236}">
                  <a16:creationId xmlns:a16="http://schemas.microsoft.com/office/drawing/2014/main" id="{28DF5A3A-FC92-F3FD-466F-3744F47D8A0C}"/>
                </a:ext>
              </a:extLst>
            </p:cNvPr>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 name="Google Shape;1162;p53">
            <a:extLst>
              <a:ext uri="{FF2B5EF4-FFF2-40B4-BE49-F238E27FC236}">
                <a16:creationId xmlns:a16="http://schemas.microsoft.com/office/drawing/2014/main" id="{220D91FB-B5A5-BD7C-70F5-B3503AF312F5}"/>
              </a:ext>
            </a:extLst>
          </p:cNvPr>
          <p:cNvGrpSpPr/>
          <p:nvPr/>
        </p:nvGrpSpPr>
        <p:grpSpPr>
          <a:xfrm>
            <a:off x="714155" y="2713350"/>
            <a:ext cx="427517" cy="427517"/>
            <a:chOff x="2322887" y="1248750"/>
            <a:chExt cx="427517" cy="427517"/>
          </a:xfrm>
        </p:grpSpPr>
        <p:sp>
          <p:nvSpPr>
            <p:cNvPr id="10" name="Google Shape;1163;p53">
              <a:extLst>
                <a:ext uri="{FF2B5EF4-FFF2-40B4-BE49-F238E27FC236}">
                  <a16:creationId xmlns:a16="http://schemas.microsoft.com/office/drawing/2014/main" id="{2BB7479F-38DD-93C5-ADA0-8370127FF885}"/>
                </a:ext>
              </a:extLst>
            </p:cNvPr>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1164;p53">
              <a:extLst>
                <a:ext uri="{FF2B5EF4-FFF2-40B4-BE49-F238E27FC236}">
                  <a16:creationId xmlns:a16="http://schemas.microsoft.com/office/drawing/2014/main" id="{16E406F6-4B03-4C47-07D3-0AB63BE56F0C}"/>
                </a:ext>
              </a:extLst>
            </p:cNvPr>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1162;p53">
            <a:extLst>
              <a:ext uri="{FF2B5EF4-FFF2-40B4-BE49-F238E27FC236}">
                <a16:creationId xmlns:a16="http://schemas.microsoft.com/office/drawing/2014/main" id="{5C713FFE-6FF0-F426-A698-B3ABBA423E8C}"/>
              </a:ext>
            </a:extLst>
          </p:cNvPr>
          <p:cNvGrpSpPr/>
          <p:nvPr/>
        </p:nvGrpSpPr>
        <p:grpSpPr>
          <a:xfrm>
            <a:off x="714155" y="3293013"/>
            <a:ext cx="427517" cy="427517"/>
            <a:chOff x="2322887" y="1248750"/>
            <a:chExt cx="427517" cy="427517"/>
          </a:xfrm>
        </p:grpSpPr>
        <p:sp>
          <p:nvSpPr>
            <p:cNvPr id="13" name="Google Shape;1163;p53">
              <a:extLst>
                <a:ext uri="{FF2B5EF4-FFF2-40B4-BE49-F238E27FC236}">
                  <a16:creationId xmlns:a16="http://schemas.microsoft.com/office/drawing/2014/main" id="{CDA773D5-9E08-ABBB-5051-DE443C990978}"/>
                </a:ext>
              </a:extLst>
            </p:cNvPr>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1164;p53">
              <a:extLst>
                <a:ext uri="{FF2B5EF4-FFF2-40B4-BE49-F238E27FC236}">
                  <a16:creationId xmlns:a16="http://schemas.microsoft.com/office/drawing/2014/main" id="{7CA128A6-4C12-594D-0BD0-DCD0EC323DF8}"/>
                </a:ext>
              </a:extLst>
            </p:cNvPr>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 name="Google Shape;1162;p53">
            <a:extLst>
              <a:ext uri="{FF2B5EF4-FFF2-40B4-BE49-F238E27FC236}">
                <a16:creationId xmlns:a16="http://schemas.microsoft.com/office/drawing/2014/main" id="{3CDE11DA-883E-8E1C-DF18-790524F97813}"/>
              </a:ext>
            </a:extLst>
          </p:cNvPr>
          <p:cNvGrpSpPr/>
          <p:nvPr/>
        </p:nvGrpSpPr>
        <p:grpSpPr>
          <a:xfrm>
            <a:off x="730483" y="3831856"/>
            <a:ext cx="427517" cy="427517"/>
            <a:chOff x="2322887" y="1248750"/>
            <a:chExt cx="427517" cy="427517"/>
          </a:xfrm>
        </p:grpSpPr>
        <p:sp>
          <p:nvSpPr>
            <p:cNvPr id="16" name="Google Shape;1163;p53">
              <a:extLst>
                <a:ext uri="{FF2B5EF4-FFF2-40B4-BE49-F238E27FC236}">
                  <a16:creationId xmlns:a16="http://schemas.microsoft.com/office/drawing/2014/main" id="{8D26122A-C564-3F46-38FF-3955F1678F44}"/>
                </a:ext>
              </a:extLst>
            </p:cNvPr>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1164;p53">
              <a:extLst>
                <a:ext uri="{FF2B5EF4-FFF2-40B4-BE49-F238E27FC236}">
                  <a16:creationId xmlns:a16="http://schemas.microsoft.com/office/drawing/2014/main" id="{2D154E49-D403-5395-A7A4-1DC6FB04570A}"/>
                </a:ext>
              </a:extLst>
            </p:cNvPr>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4145814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121955" y="-434636"/>
            <a:ext cx="491465" cy="491475"/>
            <a:chOff x="0" y="0"/>
            <a:chExt cx="1310573" cy="1310600"/>
          </a:xfrm>
        </p:grpSpPr>
        <p:sp>
          <p:nvSpPr>
            <p:cNvPr id="3" name="Freeform 3"/>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D93B48"/>
            </a:solidFill>
          </p:spPr>
          <p:txBody>
            <a:bodyPr/>
            <a:lstStyle/>
            <a:p>
              <a:endParaRPr lang="en-US"/>
            </a:p>
          </p:txBody>
        </p:sp>
      </p:grpSp>
      <p:grpSp>
        <p:nvGrpSpPr>
          <p:cNvPr id="4" name="Group 4"/>
          <p:cNvGrpSpPr/>
          <p:nvPr/>
        </p:nvGrpSpPr>
        <p:grpSpPr>
          <a:xfrm rot="-10800000">
            <a:off x="8411852" y="-228884"/>
            <a:ext cx="485425" cy="425027"/>
            <a:chOff x="0" y="0"/>
            <a:chExt cx="1294467" cy="1133405"/>
          </a:xfrm>
        </p:grpSpPr>
        <p:sp>
          <p:nvSpPr>
            <p:cNvPr id="5" name="Freeform 5"/>
            <p:cNvSpPr/>
            <p:nvPr/>
          </p:nvSpPr>
          <p:spPr>
            <a:xfrm>
              <a:off x="635" y="0"/>
              <a:ext cx="1293749" cy="1133475"/>
            </a:xfrm>
            <a:custGeom>
              <a:avLst/>
              <a:gdLst/>
              <a:ahLst/>
              <a:cxnLst/>
              <a:rect l="l" t="t" r="r" b="b"/>
              <a:pathLst>
                <a:path w="1293749" h="1133475">
                  <a:moveTo>
                    <a:pt x="647573" y="0"/>
                  </a:moveTo>
                  <a:cubicBezTo>
                    <a:pt x="451739" y="0"/>
                    <a:pt x="261620" y="101219"/>
                    <a:pt x="156591" y="282829"/>
                  </a:cubicBezTo>
                  <a:cubicBezTo>
                    <a:pt x="0" y="553466"/>
                    <a:pt x="92202" y="900176"/>
                    <a:pt x="362712" y="1056767"/>
                  </a:cubicBezTo>
                  <a:cubicBezTo>
                    <a:pt x="452247" y="1108964"/>
                    <a:pt x="549529" y="1133475"/>
                    <a:pt x="646176" y="1133475"/>
                  </a:cubicBezTo>
                  <a:cubicBezTo>
                    <a:pt x="841375" y="1133475"/>
                    <a:pt x="1032129" y="1032256"/>
                    <a:pt x="1137158" y="851281"/>
                  </a:cubicBezTo>
                  <a:cubicBezTo>
                    <a:pt x="1293749" y="580644"/>
                    <a:pt x="1200912" y="233934"/>
                    <a:pt x="930275" y="76073"/>
                  </a:cubicBezTo>
                  <a:cubicBezTo>
                    <a:pt x="840867" y="24511"/>
                    <a:pt x="743585" y="0"/>
                    <a:pt x="647573" y="0"/>
                  </a:cubicBezTo>
                  <a:close/>
                </a:path>
              </a:pathLst>
            </a:custGeom>
            <a:solidFill>
              <a:srgbClr val="9E9E9E"/>
            </a:solidFill>
          </p:spPr>
          <p:txBody>
            <a:bodyPr/>
            <a:lstStyle/>
            <a:p>
              <a:endParaRPr lang="en-US"/>
            </a:p>
          </p:txBody>
        </p:sp>
      </p:grpSp>
      <p:grpSp>
        <p:nvGrpSpPr>
          <p:cNvPr id="6" name="Group 6"/>
          <p:cNvGrpSpPr/>
          <p:nvPr/>
        </p:nvGrpSpPr>
        <p:grpSpPr>
          <a:xfrm rot="-10800000">
            <a:off x="4407679" y="-356820"/>
            <a:ext cx="772717" cy="680913"/>
            <a:chOff x="0" y="0"/>
            <a:chExt cx="2060579" cy="1815768"/>
          </a:xfrm>
        </p:grpSpPr>
        <p:sp>
          <p:nvSpPr>
            <p:cNvPr id="7" name="Freeform 7"/>
            <p:cNvSpPr/>
            <p:nvPr/>
          </p:nvSpPr>
          <p:spPr>
            <a:xfrm>
              <a:off x="635" y="635"/>
              <a:ext cx="2059940" cy="1814449"/>
            </a:xfrm>
            <a:custGeom>
              <a:avLst/>
              <a:gdLst/>
              <a:ahLst/>
              <a:cxnLst/>
              <a:rect l="l" t="t" r="r" b="b"/>
              <a:pathLst>
                <a:path w="2059940" h="1814449">
                  <a:moveTo>
                    <a:pt x="1028954" y="0"/>
                  </a:moveTo>
                  <a:cubicBezTo>
                    <a:pt x="913638" y="0"/>
                    <a:pt x="795655" y="21971"/>
                    <a:pt x="682244" y="68961"/>
                  </a:cubicBezTo>
                  <a:cubicBezTo>
                    <a:pt x="219710" y="260985"/>
                    <a:pt x="0" y="791210"/>
                    <a:pt x="191389" y="1254506"/>
                  </a:cubicBezTo>
                  <a:cubicBezTo>
                    <a:pt x="336423" y="1603756"/>
                    <a:pt x="673989" y="1814449"/>
                    <a:pt x="1030351" y="1814449"/>
                  </a:cubicBezTo>
                  <a:cubicBezTo>
                    <a:pt x="1145667" y="1814449"/>
                    <a:pt x="1263015" y="1792478"/>
                    <a:pt x="1376299" y="1745488"/>
                  </a:cubicBezTo>
                  <a:cubicBezTo>
                    <a:pt x="1839595" y="1554099"/>
                    <a:pt x="2059940" y="1023239"/>
                    <a:pt x="1867916" y="559943"/>
                  </a:cubicBezTo>
                  <a:cubicBezTo>
                    <a:pt x="1723644" y="210693"/>
                    <a:pt x="1385316" y="0"/>
                    <a:pt x="1028954" y="0"/>
                  </a:cubicBezTo>
                  <a:close/>
                </a:path>
              </a:pathLst>
            </a:custGeom>
            <a:solidFill>
              <a:srgbClr val="A22933"/>
            </a:solidFill>
          </p:spPr>
          <p:txBody>
            <a:bodyPr/>
            <a:lstStyle/>
            <a:p>
              <a:endParaRPr lang="en-US"/>
            </a:p>
          </p:txBody>
        </p:sp>
      </p:grpSp>
      <p:grpSp>
        <p:nvGrpSpPr>
          <p:cNvPr id="8" name="Group 8"/>
          <p:cNvGrpSpPr/>
          <p:nvPr/>
        </p:nvGrpSpPr>
        <p:grpSpPr>
          <a:xfrm rot="-10800000">
            <a:off x="-587820" y="-775828"/>
            <a:ext cx="1305500" cy="1305527"/>
            <a:chOff x="0" y="0"/>
            <a:chExt cx="3481333" cy="3481405"/>
          </a:xfrm>
        </p:grpSpPr>
        <p:sp>
          <p:nvSpPr>
            <p:cNvPr id="9" name="Freeform 9"/>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A22933"/>
            </a:solidFill>
          </p:spPr>
          <p:txBody>
            <a:bodyPr/>
            <a:lstStyle/>
            <a:p>
              <a:endParaRPr lang="en-US"/>
            </a:p>
          </p:txBody>
        </p:sp>
      </p:grpSp>
      <p:grpSp>
        <p:nvGrpSpPr>
          <p:cNvPr id="10" name="Group 10"/>
          <p:cNvGrpSpPr/>
          <p:nvPr/>
        </p:nvGrpSpPr>
        <p:grpSpPr>
          <a:xfrm rot="-10800000">
            <a:off x="4813367" y="488398"/>
            <a:ext cx="290433" cy="264102"/>
            <a:chOff x="0" y="0"/>
            <a:chExt cx="774488" cy="704272"/>
          </a:xfrm>
        </p:grpSpPr>
        <p:sp>
          <p:nvSpPr>
            <p:cNvPr id="11" name="Freeform 11"/>
            <p:cNvSpPr/>
            <p:nvPr/>
          </p:nvSpPr>
          <p:spPr>
            <a:xfrm>
              <a:off x="635" y="635"/>
              <a:ext cx="773811" cy="703580"/>
            </a:xfrm>
            <a:custGeom>
              <a:avLst/>
              <a:gdLst/>
              <a:ahLst/>
              <a:cxnLst/>
              <a:rect l="l" t="t" r="r" b="b"/>
              <a:pathLst>
                <a:path w="773811" h="703580">
                  <a:moveTo>
                    <a:pt x="387223" y="0"/>
                  </a:moveTo>
                  <a:cubicBezTo>
                    <a:pt x="227457" y="0"/>
                    <a:pt x="82423" y="108839"/>
                    <a:pt x="44450" y="270637"/>
                  </a:cubicBezTo>
                  <a:cubicBezTo>
                    <a:pt x="0" y="460121"/>
                    <a:pt x="117221" y="650113"/>
                    <a:pt x="306705" y="693928"/>
                  </a:cubicBezTo>
                  <a:cubicBezTo>
                    <a:pt x="333756" y="700405"/>
                    <a:pt x="360807" y="703580"/>
                    <a:pt x="387858" y="703580"/>
                  </a:cubicBezTo>
                  <a:cubicBezTo>
                    <a:pt x="546989" y="703580"/>
                    <a:pt x="691388" y="593979"/>
                    <a:pt x="729361" y="432308"/>
                  </a:cubicBezTo>
                  <a:cubicBezTo>
                    <a:pt x="773811" y="242951"/>
                    <a:pt x="657225" y="54102"/>
                    <a:pt x="467741" y="9017"/>
                  </a:cubicBezTo>
                  <a:cubicBezTo>
                    <a:pt x="440690" y="2540"/>
                    <a:pt x="413639" y="0"/>
                    <a:pt x="387223" y="0"/>
                  </a:cubicBezTo>
                  <a:close/>
                </a:path>
              </a:pathLst>
            </a:custGeom>
            <a:solidFill>
              <a:srgbClr val="9E9E9E"/>
            </a:solidFill>
          </p:spPr>
          <p:txBody>
            <a:bodyPr/>
            <a:lstStyle/>
            <a:p>
              <a:endParaRPr lang="en-US"/>
            </a:p>
          </p:txBody>
        </p:sp>
      </p:grpSp>
      <p:grpSp>
        <p:nvGrpSpPr>
          <p:cNvPr id="12" name="Group 12"/>
          <p:cNvGrpSpPr/>
          <p:nvPr/>
        </p:nvGrpSpPr>
        <p:grpSpPr>
          <a:xfrm rot="-10800000">
            <a:off x="-263021" y="845133"/>
            <a:ext cx="749037" cy="680672"/>
            <a:chOff x="0" y="0"/>
            <a:chExt cx="1997432" cy="1815125"/>
          </a:xfrm>
        </p:grpSpPr>
        <p:sp>
          <p:nvSpPr>
            <p:cNvPr id="13" name="Freeform 13"/>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D93B48"/>
            </a:solidFill>
          </p:spPr>
          <p:txBody>
            <a:bodyPr/>
            <a:lstStyle/>
            <a:p>
              <a:endParaRPr lang="en-US"/>
            </a:p>
          </p:txBody>
        </p:sp>
      </p:grpSp>
      <p:sp>
        <p:nvSpPr>
          <p:cNvPr id="14" name="Freeform 14"/>
          <p:cNvSpPr/>
          <p:nvPr/>
        </p:nvSpPr>
        <p:spPr>
          <a:xfrm rot="1873713">
            <a:off x="183801" y="-1427014"/>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5" name="Group 15"/>
          <p:cNvGrpSpPr/>
          <p:nvPr/>
        </p:nvGrpSpPr>
        <p:grpSpPr>
          <a:xfrm rot="-10800000">
            <a:off x="9106275" y="1748070"/>
            <a:ext cx="447490" cy="406905"/>
            <a:chOff x="0" y="0"/>
            <a:chExt cx="1193307" cy="1085080"/>
          </a:xfrm>
        </p:grpSpPr>
        <p:sp>
          <p:nvSpPr>
            <p:cNvPr id="16" name="Freeform 16"/>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010440"/>
            </a:solidFill>
          </p:spPr>
          <p:txBody>
            <a:bodyPr/>
            <a:lstStyle/>
            <a:p>
              <a:endParaRPr lang="en-US"/>
            </a:p>
          </p:txBody>
        </p:sp>
      </p:grpSp>
      <p:sp>
        <p:nvSpPr>
          <p:cNvPr id="38" name="TextBox 38"/>
          <p:cNvSpPr txBox="1"/>
          <p:nvPr/>
        </p:nvSpPr>
        <p:spPr>
          <a:xfrm>
            <a:off x="1024171" y="1947643"/>
            <a:ext cx="6343650" cy="77585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6660"/>
              </a:lnSpc>
            </a:pPr>
            <a:r>
              <a:rPr lang="fi-FI" sz="4000" b="1" i="0" u="none" strike="noStrike" cap="all">
                <a:solidFill>
                  <a:srgbClr val="000000"/>
                </a:solidFill>
                <a:effectLst/>
                <a:highlight>
                  <a:srgbClr val="F5F5F5"/>
                </a:highlight>
                <a:latin typeface="Adobe Devanagari"/>
              </a:rPr>
              <a:t>IT21134180 | VIHANSA S.A.S</a:t>
            </a:r>
            <a:r>
              <a:rPr lang="fi-FI" sz="4000" b="0" i="0">
                <a:solidFill>
                  <a:srgbClr val="000000"/>
                </a:solidFill>
                <a:effectLst/>
                <a:highlight>
                  <a:srgbClr val="F5F5F5"/>
                </a:highlight>
                <a:latin typeface="Adobe Devanagari"/>
              </a:rPr>
              <a:t>​</a:t>
            </a:r>
            <a:endParaRPr lang="en-US" sz="9600">
              <a:solidFill>
                <a:srgbClr val="A22933"/>
              </a:solidFill>
              <a:latin typeface="Arimo"/>
            </a:endParaRPr>
          </a:p>
        </p:txBody>
      </p:sp>
      <p:pic>
        <p:nvPicPr>
          <p:cNvPr id="42" name="Picture 41">
            <a:extLst>
              <a:ext uri="{FF2B5EF4-FFF2-40B4-BE49-F238E27FC236}">
                <a16:creationId xmlns:a16="http://schemas.microsoft.com/office/drawing/2014/main" id="{A8676805-4E4C-8A34-2179-7F37F39E06EB}"/>
              </a:ext>
            </a:extLst>
          </p:cNvPr>
          <p:cNvPicPr>
            <a:picLocks noChangeAspect="1"/>
          </p:cNvPicPr>
          <p:nvPr/>
        </p:nvPicPr>
        <p:blipFill>
          <a:blip r:embed="rId5"/>
          <a:stretch>
            <a:fillRect/>
          </a:stretch>
        </p:blipFill>
        <p:spPr>
          <a:xfrm>
            <a:off x="7348561" y="244904"/>
            <a:ext cx="1467055" cy="1743318"/>
          </a:xfrm>
          <a:prstGeom prst="rect">
            <a:avLst/>
          </a:prstGeom>
        </p:spPr>
      </p:pic>
      <p:sp>
        <p:nvSpPr>
          <p:cNvPr id="45" name="Google Shape;817;p39">
            <a:extLst>
              <a:ext uri="{FF2B5EF4-FFF2-40B4-BE49-F238E27FC236}">
                <a16:creationId xmlns:a16="http://schemas.microsoft.com/office/drawing/2014/main" id="{862DF837-E705-A033-2AD5-C7070414F2BA}"/>
              </a:ext>
            </a:extLst>
          </p:cNvPr>
          <p:cNvSpPr txBox="1">
            <a:spLocks/>
          </p:cNvSpPr>
          <p:nvPr/>
        </p:nvSpPr>
        <p:spPr>
          <a:xfrm>
            <a:off x="2088564" y="2709854"/>
            <a:ext cx="4485374"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kern="1200">
                <a:solidFill>
                  <a:schemeClr val="tx1">
                    <a:lumMod val="75000"/>
                    <a:lumOff val="25000"/>
                  </a:schemeClr>
                </a:solidFill>
                <a:latin typeface="Cambria" panose="02040503050406030204" pitchFamily="18" charset="0"/>
                <a:ea typeface="+mn-ea"/>
                <a:cs typeface="+mn-cs"/>
              </a:rPr>
              <a:t>Specialization : Software Engineering</a:t>
            </a:r>
            <a:endParaRPr lang="en-US" b="1">
              <a:solidFill>
                <a:schemeClr val="tx1">
                  <a:lumMod val="75000"/>
                  <a:lumOff val="25000"/>
                </a:schemeClr>
              </a:solidFill>
            </a:endParaRPr>
          </a:p>
        </p:txBody>
      </p:sp>
    </p:spTree>
    <p:extLst>
      <p:ext uri="{BB962C8B-B14F-4D97-AF65-F5344CB8AC3E}">
        <p14:creationId xmlns:p14="http://schemas.microsoft.com/office/powerpoint/2010/main" val="2511969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9267" y="-28388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10800000">
            <a:off x="8207905" y="-1501750"/>
            <a:ext cx="1649377" cy="1649377"/>
            <a:chOff x="0" y="0"/>
            <a:chExt cx="4398339" cy="4398339"/>
          </a:xfrm>
        </p:grpSpPr>
        <p:sp>
          <p:nvSpPr>
            <p:cNvPr id="4" name="Freeform 4"/>
            <p:cNvSpPr/>
            <p:nvPr/>
          </p:nvSpPr>
          <p:spPr>
            <a:xfrm>
              <a:off x="381" y="381"/>
              <a:ext cx="4398010" cy="4398010"/>
            </a:xfrm>
            <a:custGeom>
              <a:avLst/>
              <a:gdLst/>
              <a:ahLst/>
              <a:cxnLst/>
              <a:rect l="l" t="t" r="r" b="b"/>
              <a:pathLst>
                <a:path w="4398010" h="4398010">
                  <a:moveTo>
                    <a:pt x="2199005" y="0"/>
                  </a:moveTo>
                  <a:cubicBezTo>
                    <a:pt x="984377" y="0"/>
                    <a:pt x="0" y="984377"/>
                    <a:pt x="0" y="2199005"/>
                  </a:cubicBezTo>
                  <a:cubicBezTo>
                    <a:pt x="0" y="3413633"/>
                    <a:pt x="984250" y="4398010"/>
                    <a:pt x="2199005" y="4398010"/>
                  </a:cubicBezTo>
                  <a:cubicBezTo>
                    <a:pt x="3413760" y="4398010"/>
                    <a:pt x="4398010" y="3413760"/>
                    <a:pt x="4398010" y="2199005"/>
                  </a:cubicBezTo>
                  <a:cubicBezTo>
                    <a:pt x="4398010" y="984250"/>
                    <a:pt x="3413633" y="0"/>
                    <a:pt x="2199005" y="0"/>
                  </a:cubicBezTo>
                  <a:close/>
                </a:path>
              </a:pathLst>
            </a:custGeom>
            <a:solidFill>
              <a:srgbClr val="A22933"/>
            </a:solidFill>
          </p:spPr>
          <p:txBody>
            <a:bodyPr/>
            <a:lstStyle/>
            <a:p>
              <a:endParaRPr lang="en-US"/>
            </a:p>
          </p:txBody>
        </p:sp>
      </p:grpSp>
      <p:grpSp>
        <p:nvGrpSpPr>
          <p:cNvPr id="5" name="Group 5"/>
          <p:cNvGrpSpPr/>
          <p:nvPr/>
        </p:nvGrpSpPr>
        <p:grpSpPr>
          <a:xfrm rot="-10800000">
            <a:off x="8502433" y="-14507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5369" y="0"/>
                  </a:moveTo>
                  <a:cubicBezTo>
                    <a:pt x="696341" y="0"/>
                    <a:pt x="0" y="695960"/>
                    <a:pt x="0" y="1554988"/>
                  </a:cubicBezTo>
                  <a:cubicBezTo>
                    <a:pt x="0" y="2414016"/>
                    <a:pt x="696341" y="3109976"/>
                    <a:pt x="1555369" y="3109976"/>
                  </a:cubicBezTo>
                  <a:cubicBezTo>
                    <a:pt x="2414016" y="3109976"/>
                    <a:pt x="3110357" y="2414016"/>
                    <a:pt x="3110357" y="1554988"/>
                  </a:cubicBezTo>
                  <a:cubicBezTo>
                    <a:pt x="3110357" y="695960"/>
                    <a:pt x="2414016" y="0"/>
                    <a:pt x="1555369" y="0"/>
                  </a:cubicBezTo>
                  <a:close/>
                </a:path>
              </a:pathLst>
            </a:custGeom>
            <a:solidFill>
              <a:srgbClr val="F2F2F2"/>
            </a:solidFill>
          </p:spPr>
          <p:txBody>
            <a:bodyPr/>
            <a:lstStyle/>
            <a:p>
              <a:endParaRPr lang="en-US"/>
            </a:p>
          </p:txBody>
        </p:sp>
      </p:grpSp>
      <p:grpSp>
        <p:nvGrpSpPr>
          <p:cNvPr id="7" name="Group 7"/>
          <p:cNvGrpSpPr/>
          <p:nvPr/>
        </p:nvGrpSpPr>
        <p:grpSpPr>
          <a:xfrm rot="-10800000">
            <a:off x="-59359" y="4593649"/>
            <a:ext cx="1435039" cy="1368119"/>
            <a:chOff x="0" y="0"/>
            <a:chExt cx="3826771" cy="3648317"/>
          </a:xfrm>
        </p:grpSpPr>
        <p:sp>
          <p:nvSpPr>
            <p:cNvPr id="8" name="Freeform 8"/>
            <p:cNvSpPr/>
            <p:nvPr/>
          </p:nvSpPr>
          <p:spPr>
            <a:xfrm>
              <a:off x="381" y="381"/>
              <a:ext cx="3825875" cy="3647948"/>
            </a:xfrm>
            <a:custGeom>
              <a:avLst/>
              <a:gdLst/>
              <a:ahLst/>
              <a:cxnLst/>
              <a:rect l="l" t="t" r="r" b="b"/>
              <a:pathLst>
                <a:path w="3825875" h="3647948">
                  <a:moveTo>
                    <a:pt x="2002282" y="0"/>
                  </a:moveTo>
                  <a:cubicBezTo>
                    <a:pt x="1535430" y="0"/>
                    <a:pt x="1068705" y="178054"/>
                    <a:pt x="712597" y="534543"/>
                  </a:cubicBezTo>
                  <a:cubicBezTo>
                    <a:pt x="0" y="1246632"/>
                    <a:pt x="0" y="2401316"/>
                    <a:pt x="712597" y="3113405"/>
                  </a:cubicBezTo>
                  <a:cubicBezTo>
                    <a:pt x="1054608" y="3455416"/>
                    <a:pt x="1518412" y="3647948"/>
                    <a:pt x="2001774" y="3647948"/>
                  </a:cubicBezTo>
                  <a:cubicBezTo>
                    <a:pt x="2486025" y="3647948"/>
                    <a:pt x="2949829" y="3455416"/>
                    <a:pt x="3291840" y="3113405"/>
                  </a:cubicBezTo>
                  <a:cubicBezTo>
                    <a:pt x="3633851" y="2771394"/>
                    <a:pt x="3825875" y="2307590"/>
                    <a:pt x="3825875" y="1823720"/>
                  </a:cubicBezTo>
                  <a:cubicBezTo>
                    <a:pt x="3825875" y="1339850"/>
                    <a:pt x="3633851" y="876554"/>
                    <a:pt x="3291840" y="534543"/>
                  </a:cubicBezTo>
                  <a:cubicBezTo>
                    <a:pt x="2935859" y="178054"/>
                    <a:pt x="2469007" y="0"/>
                    <a:pt x="2002282" y="0"/>
                  </a:cubicBezTo>
                  <a:close/>
                </a:path>
              </a:pathLst>
            </a:custGeom>
            <a:solidFill>
              <a:srgbClr val="9E9E9E"/>
            </a:solidFill>
          </p:spPr>
          <p:txBody>
            <a:bodyPr/>
            <a:lstStyle/>
            <a:p>
              <a:endParaRPr lang="en-US"/>
            </a:p>
          </p:txBody>
        </p:sp>
      </p:grpSp>
      <p:grpSp>
        <p:nvGrpSpPr>
          <p:cNvPr id="9" name="Group 9"/>
          <p:cNvGrpSpPr/>
          <p:nvPr/>
        </p:nvGrpSpPr>
        <p:grpSpPr>
          <a:xfrm rot="-10800000">
            <a:off x="724366" y="4593661"/>
            <a:ext cx="465889" cy="465889"/>
            <a:chOff x="0" y="0"/>
            <a:chExt cx="1242371" cy="1242371"/>
          </a:xfrm>
        </p:grpSpPr>
        <p:sp>
          <p:nvSpPr>
            <p:cNvPr id="10" name="Freeform 10"/>
            <p:cNvSpPr/>
            <p:nvPr/>
          </p:nvSpPr>
          <p:spPr>
            <a:xfrm>
              <a:off x="0" y="0"/>
              <a:ext cx="1241933" cy="1242060"/>
            </a:xfrm>
            <a:custGeom>
              <a:avLst/>
              <a:gdLst/>
              <a:ahLst/>
              <a:cxnLst/>
              <a:rect l="l" t="t" r="r" b="b"/>
              <a:pathLst>
                <a:path w="1241933" h="1242060">
                  <a:moveTo>
                    <a:pt x="620522" y="0"/>
                  </a:moveTo>
                  <a:cubicBezTo>
                    <a:pt x="277749" y="0"/>
                    <a:pt x="0" y="278130"/>
                    <a:pt x="0" y="621030"/>
                  </a:cubicBezTo>
                  <a:cubicBezTo>
                    <a:pt x="0" y="963930"/>
                    <a:pt x="277749" y="1242060"/>
                    <a:pt x="620522" y="1242060"/>
                  </a:cubicBezTo>
                  <a:cubicBezTo>
                    <a:pt x="963803" y="1242060"/>
                    <a:pt x="1241933" y="963930"/>
                    <a:pt x="1241933" y="621030"/>
                  </a:cubicBezTo>
                  <a:cubicBezTo>
                    <a:pt x="1241933" y="278130"/>
                    <a:pt x="963803" y="0"/>
                    <a:pt x="620522" y="0"/>
                  </a:cubicBezTo>
                  <a:close/>
                </a:path>
              </a:pathLst>
            </a:custGeom>
            <a:solidFill>
              <a:srgbClr val="A22933"/>
            </a:solidFill>
          </p:spPr>
          <p:txBody>
            <a:bodyPr/>
            <a:lstStyle/>
            <a:p>
              <a:endParaRPr lang="en-US"/>
            </a:p>
          </p:txBody>
        </p:sp>
      </p:grpSp>
      <p:grpSp>
        <p:nvGrpSpPr>
          <p:cNvPr id="11" name="Group 11"/>
          <p:cNvGrpSpPr/>
          <p:nvPr/>
        </p:nvGrpSpPr>
        <p:grpSpPr>
          <a:xfrm rot="-10800000">
            <a:off x="8571350" y="4583174"/>
            <a:ext cx="454549" cy="413502"/>
            <a:chOff x="0" y="0"/>
            <a:chExt cx="1212131" cy="1102672"/>
          </a:xfrm>
        </p:grpSpPr>
        <p:sp>
          <p:nvSpPr>
            <p:cNvPr id="12" name="Freeform 12"/>
            <p:cNvSpPr/>
            <p:nvPr/>
          </p:nvSpPr>
          <p:spPr>
            <a:xfrm>
              <a:off x="0" y="381"/>
              <a:ext cx="1211707" cy="1102233"/>
            </a:xfrm>
            <a:custGeom>
              <a:avLst/>
              <a:gdLst/>
              <a:ahLst/>
              <a:cxnLst/>
              <a:rect l="l" t="t" r="r" b="b"/>
              <a:pathLst>
                <a:path w="1211707" h="1102233">
                  <a:moveTo>
                    <a:pt x="605663" y="0"/>
                  </a:moveTo>
                  <a:cubicBezTo>
                    <a:pt x="355600" y="0"/>
                    <a:pt x="129413" y="170815"/>
                    <a:pt x="69469" y="424688"/>
                  </a:cubicBezTo>
                  <a:cubicBezTo>
                    <a:pt x="0" y="721106"/>
                    <a:pt x="183515" y="1017143"/>
                    <a:pt x="479171" y="1087374"/>
                  </a:cubicBezTo>
                  <a:cubicBezTo>
                    <a:pt x="521716" y="1097153"/>
                    <a:pt x="564769" y="1102233"/>
                    <a:pt x="606552" y="1102233"/>
                  </a:cubicBezTo>
                  <a:cubicBezTo>
                    <a:pt x="856615" y="1102233"/>
                    <a:pt x="1082675" y="931037"/>
                    <a:pt x="1141857" y="678053"/>
                  </a:cubicBezTo>
                  <a:cubicBezTo>
                    <a:pt x="1211707" y="381635"/>
                    <a:pt x="1028573" y="84709"/>
                    <a:pt x="732536" y="14859"/>
                  </a:cubicBezTo>
                  <a:cubicBezTo>
                    <a:pt x="689991" y="4699"/>
                    <a:pt x="647319" y="0"/>
                    <a:pt x="605663" y="0"/>
                  </a:cubicBezTo>
                  <a:close/>
                </a:path>
              </a:pathLst>
            </a:custGeom>
            <a:solidFill>
              <a:srgbClr val="A22933"/>
            </a:solidFill>
          </p:spPr>
          <p:txBody>
            <a:bodyPr/>
            <a:lstStyle/>
            <a:p>
              <a:endParaRPr lang="en-US"/>
            </a:p>
          </p:txBody>
        </p:sp>
      </p:grpSp>
      <p:grpSp>
        <p:nvGrpSpPr>
          <p:cNvPr id="13" name="Group 13"/>
          <p:cNvGrpSpPr/>
          <p:nvPr/>
        </p:nvGrpSpPr>
        <p:grpSpPr>
          <a:xfrm rot="-10800000">
            <a:off x="79918" y="554420"/>
            <a:ext cx="295792" cy="268960"/>
            <a:chOff x="0" y="0"/>
            <a:chExt cx="788779" cy="717227"/>
          </a:xfrm>
        </p:grpSpPr>
        <p:sp>
          <p:nvSpPr>
            <p:cNvPr id="14" name="Freeform 14"/>
            <p:cNvSpPr/>
            <p:nvPr/>
          </p:nvSpPr>
          <p:spPr>
            <a:xfrm>
              <a:off x="381" y="381"/>
              <a:ext cx="788035" cy="716407"/>
            </a:xfrm>
            <a:custGeom>
              <a:avLst/>
              <a:gdLst/>
              <a:ahLst/>
              <a:cxnLst/>
              <a:rect l="l" t="t" r="r" b="b"/>
              <a:pathLst>
                <a:path w="788035" h="716407">
                  <a:moveTo>
                    <a:pt x="393573" y="0"/>
                  </a:moveTo>
                  <a:cubicBezTo>
                    <a:pt x="231267" y="0"/>
                    <a:pt x="84328" y="110744"/>
                    <a:pt x="45212" y="275971"/>
                  </a:cubicBezTo>
                  <a:cubicBezTo>
                    <a:pt x="0" y="468503"/>
                    <a:pt x="118872" y="661416"/>
                    <a:pt x="311404" y="706628"/>
                  </a:cubicBezTo>
                  <a:cubicBezTo>
                    <a:pt x="339471" y="713486"/>
                    <a:pt x="367157" y="716407"/>
                    <a:pt x="394462" y="716407"/>
                  </a:cubicBezTo>
                  <a:cubicBezTo>
                    <a:pt x="556260" y="716407"/>
                    <a:pt x="703707" y="605282"/>
                    <a:pt x="742442" y="440436"/>
                  </a:cubicBezTo>
                  <a:cubicBezTo>
                    <a:pt x="788035" y="247904"/>
                    <a:pt x="668274" y="55372"/>
                    <a:pt x="475742" y="9398"/>
                  </a:cubicBezTo>
                  <a:cubicBezTo>
                    <a:pt x="448056" y="3048"/>
                    <a:pt x="420878" y="0"/>
                    <a:pt x="393573" y="0"/>
                  </a:cubicBezTo>
                  <a:close/>
                </a:path>
              </a:pathLst>
            </a:custGeom>
            <a:solidFill>
              <a:srgbClr val="010440"/>
            </a:solidFill>
          </p:spPr>
          <p:txBody>
            <a:bodyPr/>
            <a:lstStyle/>
            <a:p>
              <a:endParaRPr lang="en-US"/>
            </a:p>
          </p:txBody>
        </p:sp>
      </p:grpSp>
      <p:grpSp>
        <p:nvGrpSpPr>
          <p:cNvPr id="15" name="Group 15"/>
          <p:cNvGrpSpPr/>
          <p:nvPr/>
        </p:nvGrpSpPr>
        <p:grpSpPr>
          <a:xfrm rot="-10800000">
            <a:off x="505549" y="309494"/>
            <a:ext cx="305215" cy="268960"/>
            <a:chOff x="0" y="0"/>
            <a:chExt cx="813907" cy="717227"/>
          </a:xfrm>
        </p:grpSpPr>
        <p:sp>
          <p:nvSpPr>
            <p:cNvPr id="16" name="Freeform 16"/>
            <p:cNvSpPr/>
            <p:nvPr/>
          </p:nvSpPr>
          <p:spPr>
            <a:xfrm>
              <a:off x="0" y="381"/>
              <a:ext cx="813435" cy="716407"/>
            </a:xfrm>
            <a:custGeom>
              <a:avLst/>
              <a:gdLst/>
              <a:ahLst/>
              <a:cxnLst/>
              <a:rect l="l" t="t" r="r" b="b"/>
              <a:pathLst>
                <a:path w="813435" h="716407">
                  <a:moveTo>
                    <a:pt x="407162" y="0"/>
                  </a:moveTo>
                  <a:cubicBezTo>
                    <a:pt x="361188" y="0"/>
                    <a:pt x="314706" y="8890"/>
                    <a:pt x="270002" y="27686"/>
                  </a:cubicBezTo>
                  <a:cubicBezTo>
                    <a:pt x="86868" y="103124"/>
                    <a:pt x="0" y="312293"/>
                    <a:pt x="76200" y="494919"/>
                  </a:cubicBezTo>
                  <a:cubicBezTo>
                    <a:pt x="132842" y="632968"/>
                    <a:pt x="266192" y="716407"/>
                    <a:pt x="407162" y="716407"/>
                  </a:cubicBezTo>
                  <a:cubicBezTo>
                    <a:pt x="452755" y="716407"/>
                    <a:pt x="499110" y="707517"/>
                    <a:pt x="544322" y="689102"/>
                  </a:cubicBezTo>
                  <a:cubicBezTo>
                    <a:pt x="726567" y="613283"/>
                    <a:pt x="813435" y="403733"/>
                    <a:pt x="738124" y="221488"/>
                  </a:cubicBezTo>
                  <a:cubicBezTo>
                    <a:pt x="680593" y="83566"/>
                    <a:pt x="547243" y="0"/>
                    <a:pt x="407162" y="0"/>
                  </a:cubicBezTo>
                  <a:close/>
                </a:path>
              </a:pathLst>
            </a:custGeom>
            <a:solidFill>
              <a:srgbClr val="D93B48"/>
            </a:solidFill>
          </p:spPr>
          <p:txBody>
            <a:bodyPr/>
            <a:lstStyle/>
            <a:p>
              <a:endParaRPr lang="en-US"/>
            </a:p>
          </p:txBody>
        </p:sp>
      </p:grpSp>
      <p:grpSp>
        <p:nvGrpSpPr>
          <p:cNvPr id="17" name="Group 17"/>
          <p:cNvGrpSpPr/>
          <p:nvPr/>
        </p:nvGrpSpPr>
        <p:grpSpPr>
          <a:xfrm rot="-10800000">
            <a:off x="8472634" y="4291060"/>
            <a:ext cx="193894" cy="176645"/>
            <a:chOff x="0" y="0"/>
            <a:chExt cx="517051" cy="471053"/>
          </a:xfrm>
        </p:grpSpPr>
        <p:sp>
          <p:nvSpPr>
            <p:cNvPr id="18" name="Freeform 18"/>
            <p:cNvSpPr/>
            <p:nvPr/>
          </p:nvSpPr>
          <p:spPr>
            <a:xfrm>
              <a:off x="0" y="0"/>
              <a:ext cx="516509" cy="470535"/>
            </a:xfrm>
            <a:custGeom>
              <a:avLst/>
              <a:gdLst/>
              <a:ahLst/>
              <a:cxnLst/>
              <a:rect l="l" t="t" r="r" b="b"/>
              <a:pathLst>
                <a:path w="516509" h="470535">
                  <a:moveTo>
                    <a:pt x="258572" y="0"/>
                  </a:moveTo>
                  <a:cubicBezTo>
                    <a:pt x="197993" y="0"/>
                    <a:pt x="138049" y="22987"/>
                    <a:pt x="91948" y="68961"/>
                  </a:cubicBezTo>
                  <a:cubicBezTo>
                    <a:pt x="0" y="160528"/>
                    <a:pt x="0" y="309626"/>
                    <a:pt x="91948" y="401574"/>
                  </a:cubicBezTo>
                  <a:cubicBezTo>
                    <a:pt x="137922" y="447548"/>
                    <a:pt x="197993" y="470535"/>
                    <a:pt x="258445" y="470535"/>
                  </a:cubicBezTo>
                  <a:cubicBezTo>
                    <a:pt x="318516" y="470535"/>
                    <a:pt x="378587" y="447548"/>
                    <a:pt x="424561" y="401574"/>
                  </a:cubicBezTo>
                  <a:cubicBezTo>
                    <a:pt x="516509" y="309626"/>
                    <a:pt x="516509" y="160528"/>
                    <a:pt x="424561" y="68961"/>
                  </a:cubicBezTo>
                  <a:cubicBezTo>
                    <a:pt x="378587" y="22987"/>
                    <a:pt x="318516" y="0"/>
                    <a:pt x="258572" y="0"/>
                  </a:cubicBezTo>
                  <a:close/>
                </a:path>
              </a:pathLst>
            </a:custGeom>
            <a:solidFill>
              <a:srgbClr val="F2F2F2"/>
            </a:solidFill>
          </p:spPr>
          <p:txBody>
            <a:bodyPr/>
            <a:lstStyle/>
            <a:p>
              <a:endParaRPr lang="en-US"/>
            </a:p>
          </p:txBody>
        </p:sp>
      </p:grpSp>
      <p:grpSp>
        <p:nvGrpSpPr>
          <p:cNvPr id="19" name="Group 19"/>
          <p:cNvGrpSpPr/>
          <p:nvPr/>
        </p:nvGrpSpPr>
        <p:grpSpPr>
          <a:xfrm rot="-10800000">
            <a:off x="9084507" y="4122186"/>
            <a:ext cx="324860" cy="324860"/>
            <a:chOff x="0" y="0"/>
            <a:chExt cx="866293" cy="866293"/>
          </a:xfrm>
        </p:grpSpPr>
        <p:sp>
          <p:nvSpPr>
            <p:cNvPr id="20" name="Freeform 20"/>
            <p:cNvSpPr/>
            <p:nvPr/>
          </p:nvSpPr>
          <p:spPr>
            <a:xfrm>
              <a:off x="381" y="381"/>
              <a:ext cx="865886" cy="866013"/>
            </a:xfrm>
            <a:custGeom>
              <a:avLst/>
              <a:gdLst/>
              <a:ahLst/>
              <a:cxnLst/>
              <a:rect l="l" t="t" r="r" b="b"/>
              <a:pathLst>
                <a:path w="865886" h="866013">
                  <a:moveTo>
                    <a:pt x="432816" y="0"/>
                  </a:moveTo>
                  <a:cubicBezTo>
                    <a:pt x="193802" y="0"/>
                    <a:pt x="0" y="193802"/>
                    <a:pt x="0" y="432816"/>
                  </a:cubicBezTo>
                  <a:cubicBezTo>
                    <a:pt x="0" y="672211"/>
                    <a:pt x="193802" y="866013"/>
                    <a:pt x="432689" y="866013"/>
                  </a:cubicBezTo>
                  <a:cubicBezTo>
                    <a:pt x="672084" y="866013"/>
                    <a:pt x="865886" y="672211"/>
                    <a:pt x="865886" y="432816"/>
                  </a:cubicBezTo>
                  <a:cubicBezTo>
                    <a:pt x="865886" y="193802"/>
                    <a:pt x="672084" y="0"/>
                    <a:pt x="432816" y="0"/>
                  </a:cubicBezTo>
                  <a:close/>
                </a:path>
              </a:pathLst>
            </a:custGeom>
            <a:solidFill>
              <a:srgbClr val="D93B48"/>
            </a:solidFill>
          </p:spPr>
          <p:txBody>
            <a:bodyPr/>
            <a:lstStyle/>
            <a:p>
              <a:endParaRPr lang="en-US"/>
            </a:p>
          </p:txBody>
        </p:sp>
      </p:grpSp>
      <p:grpSp>
        <p:nvGrpSpPr>
          <p:cNvPr id="21" name="Group 21"/>
          <p:cNvGrpSpPr/>
          <p:nvPr/>
        </p:nvGrpSpPr>
        <p:grpSpPr>
          <a:xfrm rot="-10800000">
            <a:off x="-160077" y="4360325"/>
            <a:ext cx="588869" cy="588709"/>
            <a:chOff x="0" y="0"/>
            <a:chExt cx="1570317" cy="1569891"/>
          </a:xfrm>
        </p:grpSpPr>
        <p:sp>
          <p:nvSpPr>
            <p:cNvPr id="22" name="Freeform 22"/>
            <p:cNvSpPr/>
            <p:nvPr/>
          </p:nvSpPr>
          <p:spPr>
            <a:xfrm>
              <a:off x="381" y="0"/>
              <a:ext cx="1569466" cy="1569974"/>
            </a:xfrm>
            <a:custGeom>
              <a:avLst/>
              <a:gdLst/>
              <a:ahLst/>
              <a:cxnLst/>
              <a:rect l="l" t="t" r="r" b="b"/>
              <a:pathLst>
                <a:path w="1569466" h="1569974">
                  <a:moveTo>
                    <a:pt x="784987" y="0"/>
                  </a:moveTo>
                  <a:cubicBezTo>
                    <a:pt x="351409" y="0"/>
                    <a:pt x="0" y="351409"/>
                    <a:pt x="0" y="784987"/>
                  </a:cubicBezTo>
                  <a:cubicBezTo>
                    <a:pt x="0" y="1218565"/>
                    <a:pt x="351409" y="1569974"/>
                    <a:pt x="784987" y="1569974"/>
                  </a:cubicBezTo>
                  <a:cubicBezTo>
                    <a:pt x="1218184" y="1569974"/>
                    <a:pt x="1569466" y="1218565"/>
                    <a:pt x="1569466" y="784987"/>
                  </a:cubicBezTo>
                  <a:cubicBezTo>
                    <a:pt x="1569466" y="351409"/>
                    <a:pt x="1218184" y="0"/>
                    <a:pt x="784987" y="0"/>
                  </a:cubicBezTo>
                  <a:close/>
                </a:path>
              </a:pathLst>
            </a:custGeom>
            <a:solidFill>
              <a:srgbClr val="D93B48"/>
            </a:solidFill>
          </p:spPr>
          <p:txBody>
            <a:bodyPr/>
            <a:lstStyle/>
            <a:p>
              <a:endParaRPr lang="en-US"/>
            </a:p>
          </p:txBody>
        </p:sp>
      </p:grpSp>
      <p:grpSp>
        <p:nvGrpSpPr>
          <p:cNvPr id="23" name="Group 23"/>
          <p:cNvGrpSpPr/>
          <p:nvPr/>
        </p:nvGrpSpPr>
        <p:grpSpPr>
          <a:xfrm rot="-10800000">
            <a:off x="575026" y="4208907"/>
            <a:ext cx="166263" cy="151410"/>
            <a:chOff x="0" y="0"/>
            <a:chExt cx="443368" cy="403760"/>
          </a:xfrm>
        </p:grpSpPr>
        <p:sp>
          <p:nvSpPr>
            <p:cNvPr id="24" name="Freeform 24"/>
            <p:cNvSpPr/>
            <p:nvPr/>
          </p:nvSpPr>
          <p:spPr>
            <a:xfrm>
              <a:off x="508" y="0"/>
              <a:ext cx="442722" cy="403733"/>
            </a:xfrm>
            <a:custGeom>
              <a:avLst/>
              <a:gdLst/>
              <a:ahLst/>
              <a:cxnLst/>
              <a:rect l="l" t="t" r="r" b="b"/>
              <a:pathLst>
                <a:path w="442722" h="403733">
                  <a:moveTo>
                    <a:pt x="221361" y="0"/>
                  </a:moveTo>
                  <a:cubicBezTo>
                    <a:pt x="169418" y="0"/>
                    <a:pt x="117856" y="20066"/>
                    <a:pt x="78740" y="59182"/>
                  </a:cubicBezTo>
                  <a:cubicBezTo>
                    <a:pt x="0" y="137922"/>
                    <a:pt x="0" y="265684"/>
                    <a:pt x="78740" y="344551"/>
                  </a:cubicBezTo>
                  <a:cubicBezTo>
                    <a:pt x="117983" y="383794"/>
                    <a:pt x="169418" y="403733"/>
                    <a:pt x="221361" y="403733"/>
                  </a:cubicBezTo>
                  <a:cubicBezTo>
                    <a:pt x="272923" y="403733"/>
                    <a:pt x="324485" y="383667"/>
                    <a:pt x="363982" y="344551"/>
                  </a:cubicBezTo>
                  <a:cubicBezTo>
                    <a:pt x="442722" y="265811"/>
                    <a:pt x="442722" y="138049"/>
                    <a:pt x="363982" y="59182"/>
                  </a:cubicBezTo>
                  <a:cubicBezTo>
                    <a:pt x="324485" y="20066"/>
                    <a:pt x="272923" y="0"/>
                    <a:pt x="221361" y="0"/>
                  </a:cubicBezTo>
                  <a:close/>
                </a:path>
              </a:pathLst>
            </a:custGeom>
            <a:solidFill>
              <a:srgbClr val="9E9E9E"/>
            </a:solidFill>
          </p:spPr>
          <p:txBody>
            <a:bodyPr/>
            <a:lstStyle/>
            <a:p>
              <a:endParaRPr lang="en-US"/>
            </a:p>
          </p:txBody>
        </p:sp>
      </p:grpSp>
      <p:grpSp>
        <p:nvGrpSpPr>
          <p:cNvPr id="25" name="Group 25"/>
          <p:cNvGrpSpPr/>
          <p:nvPr/>
        </p:nvGrpSpPr>
        <p:grpSpPr>
          <a:xfrm rot="-10800000">
            <a:off x="8230533" y="1152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54635" y="0"/>
                  </a:moveTo>
                  <a:cubicBezTo>
                    <a:pt x="104775" y="0"/>
                    <a:pt x="0" y="169037"/>
                    <a:pt x="85217" y="307975"/>
                  </a:cubicBezTo>
                  <a:cubicBezTo>
                    <a:pt x="121793" y="368046"/>
                    <a:pt x="187071" y="404241"/>
                    <a:pt x="256413" y="404241"/>
                  </a:cubicBezTo>
                  <a:cubicBezTo>
                    <a:pt x="267081" y="404241"/>
                    <a:pt x="278130" y="403352"/>
                    <a:pt x="288798" y="401701"/>
                  </a:cubicBezTo>
                  <a:cubicBezTo>
                    <a:pt x="369316" y="388874"/>
                    <a:pt x="434467" y="328930"/>
                    <a:pt x="453644" y="249682"/>
                  </a:cubicBezTo>
                  <a:cubicBezTo>
                    <a:pt x="479552" y="140970"/>
                    <a:pt x="412750" y="32004"/>
                    <a:pt x="304546" y="5969"/>
                  </a:cubicBezTo>
                  <a:cubicBezTo>
                    <a:pt x="287528" y="2159"/>
                    <a:pt x="270891" y="0"/>
                    <a:pt x="254635" y="0"/>
                  </a:cubicBezTo>
                  <a:close/>
                </a:path>
              </a:pathLst>
            </a:custGeom>
            <a:solidFill>
              <a:srgbClr val="010440"/>
            </a:solidFill>
          </p:spPr>
          <p:txBody>
            <a:bodyPr/>
            <a:lstStyle/>
            <a:p>
              <a:endParaRPr lang="en-US"/>
            </a:p>
          </p:txBody>
        </p:sp>
      </p:grpSp>
      <p:grpSp>
        <p:nvGrpSpPr>
          <p:cNvPr id="27" name="Group 27"/>
          <p:cNvGrpSpPr/>
          <p:nvPr/>
        </p:nvGrpSpPr>
        <p:grpSpPr>
          <a:xfrm rot="-10800000">
            <a:off x="8942593" y="671478"/>
            <a:ext cx="179999" cy="151889"/>
            <a:chOff x="0" y="0"/>
            <a:chExt cx="479997" cy="405037"/>
          </a:xfrm>
        </p:grpSpPr>
        <p:sp>
          <p:nvSpPr>
            <p:cNvPr id="28" name="Freeform 28"/>
            <p:cNvSpPr/>
            <p:nvPr/>
          </p:nvSpPr>
          <p:spPr>
            <a:xfrm>
              <a:off x="0" y="381"/>
              <a:ext cx="479552" cy="404241"/>
            </a:xfrm>
            <a:custGeom>
              <a:avLst/>
              <a:gdLst/>
              <a:ahLst/>
              <a:cxnLst/>
              <a:rect l="l" t="t" r="r" b="b"/>
              <a:pathLst>
                <a:path w="479552" h="404241">
                  <a:moveTo>
                    <a:pt x="255524" y="0"/>
                  </a:moveTo>
                  <a:cubicBezTo>
                    <a:pt x="105156" y="0"/>
                    <a:pt x="0" y="169164"/>
                    <a:pt x="85598" y="307594"/>
                  </a:cubicBezTo>
                  <a:cubicBezTo>
                    <a:pt x="122682" y="368554"/>
                    <a:pt x="188214" y="404241"/>
                    <a:pt x="257683" y="404241"/>
                  </a:cubicBezTo>
                  <a:cubicBezTo>
                    <a:pt x="268351" y="404241"/>
                    <a:pt x="278511" y="403352"/>
                    <a:pt x="289179" y="401701"/>
                  </a:cubicBezTo>
                  <a:cubicBezTo>
                    <a:pt x="370078" y="389382"/>
                    <a:pt x="435229" y="328422"/>
                    <a:pt x="454025" y="249174"/>
                  </a:cubicBezTo>
                  <a:cubicBezTo>
                    <a:pt x="479552" y="140589"/>
                    <a:pt x="413131" y="31623"/>
                    <a:pt x="304546" y="5588"/>
                  </a:cubicBezTo>
                  <a:cubicBezTo>
                    <a:pt x="287909" y="1778"/>
                    <a:pt x="271780" y="0"/>
                    <a:pt x="255524" y="0"/>
                  </a:cubicBezTo>
                  <a:close/>
                </a:path>
              </a:pathLst>
            </a:custGeom>
            <a:solidFill>
              <a:srgbClr val="010440"/>
            </a:solidFill>
          </p:spPr>
          <p:txBody>
            <a:bodyPr/>
            <a:lstStyle/>
            <a:p>
              <a:endParaRPr lang="en-US"/>
            </a:p>
          </p:txBody>
        </p:sp>
      </p:grpSp>
      <p:grpSp>
        <p:nvGrpSpPr>
          <p:cNvPr id="29" name="Group 29"/>
          <p:cNvGrpSpPr/>
          <p:nvPr/>
        </p:nvGrpSpPr>
        <p:grpSpPr>
          <a:xfrm rot="-10800000">
            <a:off x="8735291" y="25042"/>
            <a:ext cx="207310" cy="191658"/>
            <a:chOff x="0" y="0"/>
            <a:chExt cx="552827" cy="511088"/>
          </a:xfrm>
        </p:grpSpPr>
        <p:sp>
          <p:nvSpPr>
            <p:cNvPr id="30" name="Freeform 30"/>
            <p:cNvSpPr/>
            <p:nvPr/>
          </p:nvSpPr>
          <p:spPr>
            <a:xfrm>
              <a:off x="0" y="381"/>
              <a:ext cx="552450" cy="510667"/>
            </a:xfrm>
            <a:custGeom>
              <a:avLst/>
              <a:gdLst/>
              <a:ahLst/>
              <a:cxnLst/>
              <a:rect l="l" t="t" r="r" b="b"/>
              <a:pathLst>
                <a:path w="552450" h="510667">
                  <a:moveTo>
                    <a:pt x="272161" y="0"/>
                  </a:moveTo>
                  <a:cubicBezTo>
                    <a:pt x="191262" y="0"/>
                    <a:pt x="113665" y="37973"/>
                    <a:pt x="65151" y="105283"/>
                  </a:cubicBezTo>
                  <a:cubicBezTo>
                    <a:pt x="4699" y="188722"/>
                    <a:pt x="0" y="300736"/>
                    <a:pt x="54102" y="388493"/>
                  </a:cubicBezTo>
                  <a:cubicBezTo>
                    <a:pt x="100965" y="465201"/>
                    <a:pt x="184023" y="510667"/>
                    <a:pt x="272161" y="510667"/>
                  </a:cubicBezTo>
                  <a:cubicBezTo>
                    <a:pt x="285369" y="510667"/>
                    <a:pt x="298577" y="509397"/>
                    <a:pt x="311785" y="507238"/>
                  </a:cubicBezTo>
                  <a:cubicBezTo>
                    <a:pt x="413639" y="491109"/>
                    <a:pt x="495808" y="414782"/>
                    <a:pt x="520065" y="314706"/>
                  </a:cubicBezTo>
                  <a:cubicBezTo>
                    <a:pt x="552450" y="177673"/>
                    <a:pt x="468122" y="40132"/>
                    <a:pt x="330962" y="6858"/>
                  </a:cubicBezTo>
                  <a:cubicBezTo>
                    <a:pt x="311277" y="2159"/>
                    <a:pt x="291719" y="0"/>
                    <a:pt x="272161" y="0"/>
                  </a:cubicBezTo>
                  <a:close/>
                </a:path>
              </a:pathLst>
            </a:custGeom>
            <a:solidFill>
              <a:srgbClr val="9E9E9E"/>
            </a:solidFill>
          </p:spPr>
          <p:txBody>
            <a:bodyPr/>
            <a:lstStyle/>
            <a:p>
              <a:endParaRPr lang="en-US"/>
            </a:p>
          </p:txBody>
        </p:sp>
      </p:grpSp>
      <p:grpSp>
        <p:nvGrpSpPr>
          <p:cNvPr id="31" name="Group 31"/>
          <p:cNvGrpSpPr/>
          <p:nvPr/>
        </p:nvGrpSpPr>
        <p:grpSpPr>
          <a:xfrm rot="-10800000">
            <a:off x="969771" y="-3346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58876" y="0"/>
                  </a:moveTo>
                  <a:cubicBezTo>
                    <a:pt x="387223" y="0"/>
                    <a:pt x="140970" y="186182"/>
                    <a:pt x="75819" y="462534"/>
                  </a:cubicBezTo>
                  <a:cubicBezTo>
                    <a:pt x="0" y="784479"/>
                    <a:pt x="199390" y="1107313"/>
                    <a:pt x="521843" y="1183132"/>
                  </a:cubicBezTo>
                  <a:cubicBezTo>
                    <a:pt x="568325" y="1194181"/>
                    <a:pt x="614680" y="1199769"/>
                    <a:pt x="660654" y="1199769"/>
                  </a:cubicBezTo>
                  <a:cubicBezTo>
                    <a:pt x="932434" y="1199769"/>
                    <a:pt x="1178179" y="1013206"/>
                    <a:pt x="1243330" y="737616"/>
                  </a:cubicBezTo>
                  <a:cubicBezTo>
                    <a:pt x="1319022" y="415671"/>
                    <a:pt x="1119759" y="92456"/>
                    <a:pt x="797306" y="16129"/>
                  </a:cubicBezTo>
                  <a:cubicBezTo>
                    <a:pt x="751332" y="5080"/>
                    <a:pt x="704977" y="0"/>
                    <a:pt x="658876" y="0"/>
                  </a:cubicBezTo>
                  <a:close/>
                </a:path>
              </a:pathLst>
            </a:custGeom>
            <a:solidFill>
              <a:srgbClr val="9E9E9E"/>
            </a:solidFill>
          </p:spPr>
          <p:txBody>
            <a:bodyPr/>
            <a:lstStyle/>
            <a:p>
              <a:endParaRPr lang="en-US"/>
            </a:p>
          </p:txBody>
        </p:sp>
      </p:grpSp>
      <p:grpSp>
        <p:nvGrpSpPr>
          <p:cNvPr id="33" name="Group 33"/>
          <p:cNvGrpSpPr/>
          <p:nvPr/>
        </p:nvGrpSpPr>
        <p:grpSpPr>
          <a:xfrm rot="-10800000">
            <a:off x="79960" y="4017789"/>
            <a:ext cx="495117" cy="449917"/>
            <a:chOff x="0" y="0"/>
            <a:chExt cx="1320312" cy="1199779"/>
          </a:xfrm>
        </p:grpSpPr>
        <p:sp>
          <p:nvSpPr>
            <p:cNvPr id="34" name="Freeform 34"/>
            <p:cNvSpPr/>
            <p:nvPr/>
          </p:nvSpPr>
          <p:spPr>
            <a:xfrm>
              <a:off x="381" y="0"/>
              <a:ext cx="1319530" cy="1199261"/>
            </a:xfrm>
            <a:custGeom>
              <a:avLst/>
              <a:gdLst/>
              <a:ahLst/>
              <a:cxnLst/>
              <a:rect l="l" t="t" r="r" b="b"/>
              <a:pathLst>
                <a:path w="1319530" h="1199261">
                  <a:moveTo>
                    <a:pt x="659384" y="0"/>
                  </a:moveTo>
                  <a:cubicBezTo>
                    <a:pt x="387223" y="0"/>
                    <a:pt x="140970" y="186182"/>
                    <a:pt x="75819" y="462153"/>
                  </a:cubicBezTo>
                  <a:cubicBezTo>
                    <a:pt x="0" y="784479"/>
                    <a:pt x="199771" y="1107313"/>
                    <a:pt x="522224" y="1183132"/>
                  </a:cubicBezTo>
                  <a:cubicBezTo>
                    <a:pt x="568198" y="1194181"/>
                    <a:pt x="614680" y="1199261"/>
                    <a:pt x="660273" y="1199261"/>
                  </a:cubicBezTo>
                  <a:cubicBezTo>
                    <a:pt x="932053" y="1199261"/>
                    <a:pt x="1177798" y="1013587"/>
                    <a:pt x="1242949" y="737616"/>
                  </a:cubicBezTo>
                  <a:cubicBezTo>
                    <a:pt x="1319530" y="414782"/>
                    <a:pt x="1119759" y="91948"/>
                    <a:pt x="797306" y="16129"/>
                  </a:cubicBezTo>
                  <a:cubicBezTo>
                    <a:pt x="750951" y="5080"/>
                    <a:pt x="704977" y="0"/>
                    <a:pt x="659384" y="0"/>
                  </a:cubicBezTo>
                  <a:close/>
                </a:path>
              </a:pathLst>
            </a:custGeom>
            <a:solidFill>
              <a:srgbClr val="010440"/>
            </a:solidFill>
          </p:spPr>
          <p:txBody>
            <a:bodyPr/>
            <a:lstStyle/>
            <a:p>
              <a:endParaRPr lang="en-US"/>
            </a:p>
          </p:txBody>
        </p:sp>
      </p:grpSp>
      <p:sp>
        <p:nvSpPr>
          <p:cNvPr id="35" name="Freeform 35"/>
          <p:cNvSpPr/>
          <p:nvPr/>
        </p:nvSpPr>
        <p:spPr>
          <a:xfrm rot="1858158">
            <a:off x="7418720" y="-1411557"/>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rot="1842230">
            <a:off x="4315334" y="2934891"/>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8" name="Freeform 38"/>
          <p:cNvSpPr/>
          <p:nvPr/>
        </p:nvSpPr>
        <p:spPr>
          <a:xfrm rot="19797647">
            <a:off x="-1930497" y="28886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9" name="TextBox 39"/>
          <p:cNvSpPr txBox="1"/>
          <p:nvPr/>
        </p:nvSpPr>
        <p:spPr>
          <a:xfrm>
            <a:off x="778013" y="476450"/>
            <a:ext cx="7587975" cy="33643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2760"/>
              </a:lnSpc>
            </a:pPr>
            <a:r>
              <a:rPr lang="en-US" sz="2300">
                <a:solidFill>
                  <a:srgbClr val="010440"/>
                </a:solidFill>
                <a:latin typeface="Arimo Bold"/>
              </a:rPr>
              <a:t>RESEARCH OBJECTIVES</a:t>
            </a:r>
          </a:p>
        </p:txBody>
      </p:sp>
      <p:grpSp>
        <p:nvGrpSpPr>
          <p:cNvPr id="42" name="Group 42"/>
          <p:cNvGrpSpPr/>
          <p:nvPr/>
        </p:nvGrpSpPr>
        <p:grpSpPr>
          <a:xfrm>
            <a:off x="1451325" y="3840486"/>
            <a:ext cx="576199" cy="582721"/>
            <a:chOff x="0" y="0"/>
            <a:chExt cx="2597200" cy="2597200"/>
          </a:xfrm>
        </p:grpSpPr>
        <p:sp>
          <p:nvSpPr>
            <p:cNvPr id="43" name="Freeform 43"/>
            <p:cNvSpPr/>
            <p:nvPr/>
          </p:nvSpPr>
          <p:spPr>
            <a:xfrm>
              <a:off x="0" y="0"/>
              <a:ext cx="2597150" cy="2597150"/>
            </a:xfrm>
            <a:custGeom>
              <a:avLst/>
              <a:gdLst/>
              <a:ahLst/>
              <a:cxnLst/>
              <a:rect l="l" t="t" r="r" b="b"/>
              <a:pathLst>
                <a:path w="2597150" h="2597150">
                  <a:moveTo>
                    <a:pt x="0" y="1298575"/>
                  </a:moveTo>
                  <a:cubicBezTo>
                    <a:pt x="0" y="581406"/>
                    <a:pt x="581406" y="0"/>
                    <a:pt x="1298575" y="0"/>
                  </a:cubicBezTo>
                  <a:lnTo>
                    <a:pt x="1298575" y="25400"/>
                  </a:lnTo>
                  <a:lnTo>
                    <a:pt x="1298575" y="0"/>
                  </a:lnTo>
                  <a:cubicBezTo>
                    <a:pt x="2015744" y="0"/>
                    <a:pt x="2597150" y="581406"/>
                    <a:pt x="2597150" y="1298575"/>
                  </a:cubicBezTo>
                  <a:lnTo>
                    <a:pt x="2571750" y="1298575"/>
                  </a:lnTo>
                  <a:lnTo>
                    <a:pt x="2597150" y="1298575"/>
                  </a:lnTo>
                  <a:cubicBezTo>
                    <a:pt x="2597150" y="2015744"/>
                    <a:pt x="2015744" y="2597150"/>
                    <a:pt x="1298575" y="2597150"/>
                  </a:cubicBezTo>
                  <a:lnTo>
                    <a:pt x="1298575" y="2571750"/>
                  </a:lnTo>
                  <a:lnTo>
                    <a:pt x="1298575" y="2597150"/>
                  </a:lnTo>
                  <a:cubicBezTo>
                    <a:pt x="581406" y="2597150"/>
                    <a:pt x="0" y="2015744"/>
                    <a:pt x="0" y="1298575"/>
                  </a:cubicBezTo>
                  <a:lnTo>
                    <a:pt x="25400" y="1298575"/>
                  </a:lnTo>
                  <a:lnTo>
                    <a:pt x="50800" y="1298575"/>
                  </a:lnTo>
                  <a:lnTo>
                    <a:pt x="25400" y="1298575"/>
                  </a:lnTo>
                  <a:lnTo>
                    <a:pt x="0" y="1298575"/>
                  </a:lnTo>
                  <a:moveTo>
                    <a:pt x="50800" y="1298575"/>
                  </a:moveTo>
                  <a:cubicBezTo>
                    <a:pt x="50800" y="1312545"/>
                    <a:pt x="39370" y="1323975"/>
                    <a:pt x="25400" y="1323975"/>
                  </a:cubicBezTo>
                  <a:cubicBezTo>
                    <a:pt x="11430" y="1323975"/>
                    <a:pt x="0" y="1312545"/>
                    <a:pt x="0" y="1298575"/>
                  </a:cubicBezTo>
                  <a:cubicBezTo>
                    <a:pt x="0" y="1284605"/>
                    <a:pt x="11430" y="1273175"/>
                    <a:pt x="25400" y="1273175"/>
                  </a:cubicBezTo>
                  <a:cubicBezTo>
                    <a:pt x="39370" y="1273175"/>
                    <a:pt x="50800" y="1284605"/>
                    <a:pt x="50800" y="1298575"/>
                  </a:cubicBezTo>
                  <a:cubicBezTo>
                    <a:pt x="50800" y="1987677"/>
                    <a:pt x="609473" y="2546350"/>
                    <a:pt x="1298575" y="2546350"/>
                  </a:cubicBezTo>
                  <a:cubicBezTo>
                    <a:pt x="1987677" y="2546350"/>
                    <a:pt x="2546350" y="1987677"/>
                    <a:pt x="2546350" y="1298575"/>
                  </a:cubicBezTo>
                  <a:cubicBezTo>
                    <a:pt x="2546350" y="609473"/>
                    <a:pt x="1987804" y="50800"/>
                    <a:pt x="1298575" y="50800"/>
                  </a:cubicBezTo>
                  <a:lnTo>
                    <a:pt x="1298575" y="25400"/>
                  </a:lnTo>
                  <a:lnTo>
                    <a:pt x="1298575" y="50800"/>
                  </a:lnTo>
                  <a:cubicBezTo>
                    <a:pt x="609473" y="50800"/>
                    <a:pt x="50800" y="609473"/>
                    <a:pt x="50800" y="1298575"/>
                  </a:cubicBezTo>
                  <a:close/>
                </a:path>
              </a:pathLst>
            </a:custGeom>
            <a:solidFill>
              <a:srgbClr val="D93B48"/>
            </a:solidFill>
          </p:spPr>
          <p:txBody>
            <a:bodyPr/>
            <a:lstStyle/>
            <a:p>
              <a:endParaRPr lang="en-US"/>
            </a:p>
          </p:txBody>
        </p:sp>
      </p:grpSp>
      <p:sp>
        <p:nvSpPr>
          <p:cNvPr id="45" name="TextBox 45"/>
          <p:cNvSpPr txBox="1"/>
          <p:nvPr/>
        </p:nvSpPr>
        <p:spPr>
          <a:xfrm>
            <a:off x="1352519" y="3863264"/>
            <a:ext cx="773800" cy="40466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3600"/>
              </a:lnSpc>
            </a:pPr>
            <a:r>
              <a:rPr lang="en-US" sz="2000">
                <a:solidFill>
                  <a:srgbClr val="A22933"/>
                </a:solidFill>
                <a:latin typeface="Arimo Bold"/>
              </a:rPr>
              <a:t>04</a:t>
            </a:r>
          </a:p>
        </p:txBody>
      </p:sp>
      <p:sp>
        <p:nvSpPr>
          <p:cNvPr id="46" name="TextBox 46"/>
          <p:cNvSpPr txBox="1"/>
          <p:nvPr/>
        </p:nvSpPr>
        <p:spPr>
          <a:xfrm>
            <a:off x="2265728" y="1784105"/>
            <a:ext cx="6400800" cy="230832"/>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800"/>
              </a:lnSpc>
              <a:spcBef>
                <a:spcPct val="0"/>
              </a:spcBef>
            </a:pPr>
            <a:r>
              <a:rPr lang="en-US" sz="1500">
                <a:solidFill>
                  <a:srgbClr val="000000"/>
                </a:solidFill>
                <a:latin typeface="Arimo"/>
              </a:rPr>
              <a:t>Identify the analysis made by doctors observing patient health reports.</a:t>
            </a:r>
          </a:p>
        </p:txBody>
      </p:sp>
      <p:sp>
        <p:nvSpPr>
          <p:cNvPr id="47" name="TextBox 47"/>
          <p:cNvSpPr txBox="1"/>
          <p:nvPr/>
        </p:nvSpPr>
        <p:spPr>
          <a:xfrm>
            <a:off x="2265728" y="3174851"/>
            <a:ext cx="6209848" cy="46166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800"/>
              </a:lnSpc>
              <a:spcBef>
                <a:spcPct val="0"/>
              </a:spcBef>
            </a:pPr>
            <a:r>
              <a:rPr lang="en-US" sz="1500">
                <a:solidFill>
                  <a:srgbClr val="000000"/>
                </a:solidFill>
                <a:latin typeface="Arimo"/>
              </a:rPr>
              <a:t>Implement a proper methodology to scan and extract relevant components from users' medical reports and display its analysis </a:t>
            </a:r>
          </a:p>
        </p:txBody>
      </p:sp>
      <p:sp>
        <p:nvSpPr>
          <p:cNvPr id="48" name="TextBox 47">
            <a:extLst>
              <a:ext uri="{FF2B5EF4-FFF2-40B4-BE49-F238E27FC236}">
                <a16:creationId xmlns:a16="http://schemas.microsoft.com/office/drawing/2014/main" id="{0C07F2BA-82DE-CB06-D0FD-64ED08BFB705}"/>
              </a:ext>
            </a:extLst>
          </p:cNvPr>
          <p:cNvSpPr txBox="1"/>
          <p:nvPr/>
        </p:nvSpPr>
        <p:spPr>
          <a:xfrm>
            <a:off x="2265728" y="3888348"/>
            <a:ext cx="6209848" cy="46166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800"/>
              </a:lnSpc>
              <a:spcBef>
                <a:spcPct val="0"/>
              </a:spcBef>
            </a:pPr>
            <a:r>
              <a:rPr lang="en-US" sz="1500">
                <a:solidFill>
                  <a:srgbClr val="000000"/>
                </a:solidFill>
                <a:latin typeface="Arimo"/>
              </a:rPr>
              <a:t>Based on the inputs obtained from user medical reports, BMI and Cardiac Health propose customize dietary advice </a:t>
            </a:r>
          </a:p>
        </p:txBody>
      </p:sp>
      <p:sp>
        <p:nvSpPr>
          <p:cNvPr id="49" name="TextBox 47">
            <a:extLst>
              <a:ext uri="{FF2B5EF4-FFF2-40B4-BE49-F238E27FC236}">
                <a16:creationId xmlns:a16="http://schemas.microsoft.com/office/drawing/2014/main" id="{6FCB6405-7B91-1838-FA63-5D52E85F0374}"/>
              </a:ext>
            </a:extLst>
          </p:cNvPr>
          <p:cNvSpPr txBox="1"/>
          <p:nvPr/>
        </p:nvSpPr>
        <p:spPr>
          <a:xfrm>
            <a:off x="2265728" y="2384091"/>
            <a:ext cx="6209848" cy="46166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800"/>
              </a:lnSpc>
              <a:spcBef>
                <a:spcPct val="0"/>
              </a:spcBef>
            </a:pPr>
            <a:r>
              <a:rPr lang="en-US" sz="1500">
                <a:solidFill>
                  <a:srgbClr val="000000"/>
                </a:solidFill>
                <a:latin typeface="Arimo"/>
              </a:rPr>
              <a:t>Collect necessary information to propose dietary advice in a customized manner.</a:t>
            </a:r>
          </a:p>
        </p:txBody>
      </p:sp>
      <p:grpSp>
        <p:nvGrpSpPr>
          <p:cNvPr id="53" name="Group 52">
            <a:extLst>
              <a:ext uri="{FF2B5EF4-FFF2-40B4-BE49-F238E27FC236}">
                <a16:creationId xmlns:a16="http://schemas.microsoft.com/office/drawing/2014/main" id="{87554985-39E7-48FE-0D96-0766A8B7F175}"/>
              </a:ext>
            </a:extLst>
          </p:cNvPr>
          <p:cNvGrpSpPr/>
          <p:nvPr/>
        </p:nvGrpSpPr>
        <p:grpSpPr>
          <a:xfrm>
            <a:off x="1352519" y="1580547"/>
            <a:ext cx="773800" cy="582721"/>
            <a:chOff x="1255673" y="1151285"/>
            <a:chExt cx="773800" cy="582721"/>
          </a:xfrm>
        </p:grpSpPr>
        <p:grpSp>
          <p:nvGrpSpPr>
            <p:cNvPr id="50" name="Group 42">
              <a:extLst>
                <a:ext uri="{FF2B5EF4-FFF2-40B4-BE49-F238E27FC236}">
                  <a16:creationId xmlns:a16="http://schemas.microsoft.com/office/drawing/2014/main" id="{F262F168-11D6-47CD-9117-191CB84019B9}"/>
                </a:ext>
              </a:extLst>
            </p:cNvPr>
            <p:cNvGrpSpPr/>
            <p:nvPr/>
          </p:nvGrpSpPr>
          <p:grpSpPr>
            <a:xfrm>
              <a:off x="1354479" y="1151285"/>
              <a:ext cx="576199" cy="582721"/>
              <a:chOff x="0" y="0"/>
              <a:chExt cx="2597200" cy="2597200"/>
            </a:xfrm>
          </p:grpSpPr>
          <p:sp>
            <p:nvSpPr>
              <p:cNvPr id="51" name="Freeform 43">
                <a:extLst>
                  <a:ext uri="{FF2B5EF4-FFF2-40B4-BE49-F238E27FC236}">
                    <a16:creationId xmlns:a16="http://schemas.microsoft.com/office/drawing/2014/main" id="{0B8D64A4-81E9-F4CB-7E93-5C5423F685D0}"/>
                  </a:ext>
                </a:extLst>
              </p:cNvPr>
              <p:cNvSpPr/>
              <p:nvPr/>
            </p:nvSpPr>
            <p:spPr>
              <a:xfrm>
                <a:off x="0" y="0"/>
                <a:ext cx="2597150" cy="2597150"/>
              </a:xfrm>
              <a:custGeom>
                <a:avLst/>
                <a:gdLst/>
                <a:ahLst/>
                <a:cxnLst/>
                <a:rect l="l" t="t" r="r" b="b"/>
                <a:pathLst>
                  <a:path w="2597150" h="2597150">
                    <a:moveTo>
                      <a:pt x="0" y="1298575"/>
                    </a:moveTo>
                    <a:cubicBezTo>
                      <a:pt x="0" y="581406"/>
                      <a:pt x="581406" y="0"/>
                      <a:pt x="1298575" y="0"/>
                    </a:cubicBezTo>
                    <a:lnTo>
                      <a:pt x="1298575" y="25400"/>
                    </a:lnTo>
                    <a:lnTo>
                      <a:pt x="1298575" y="0"/>
                    </a:lnTo>
                    <a:cubicBezTo>
                      <a:pt x="2015744" y="0"/>
                      <a:pt x="2597150" y="581406"/>
                      <a:pt x="2597150" y="1298575"/>
                    </a:cubicBezTo>
                    <a:lnTo>
                      <a:pt x="2571750" y="1298575"/>
                    </a:lnTo>
                    <a:lnTo>
                      <a:pt x="2597150" y="1298575"/>
                    </a:lnTo>
                    <a:cubicBezTo>
                      <a:pt x="2597150" y="2015744"/>
                      <a:pt x="2015744" y="2597150"/>
                      <a:pt x="1298575" y="2597150"/>
                    </a:cubicBezTo>
                    <a:lnTo>
                      <a:pt x="1298575" y="2571750"/>
                    </a:lnTo>
                    <a:lnTo>
                      <a:pt x="1298575" y="2597150"/>
                    </a:lnTo>
                    <a:cubicBezTo>
                      <a:pt x="581406" y="2597150"/>
                      <a:pt x="0" y="2015744"/>
                      <a:pt x="0" y="1298575"/>
                    </a:cubicBezTo>
                    <a:lnTo>
                      <a:pt x="25400" y="1298575"/>
                    </a:lnTo>
                    <a:lnTo>
                      <a:pt x="50800" y="1298575"/>
                    </a:lnTo>
                    <a:lnTo>
                      <a:pt x="25400" y="1298575"/>
                    </a:lnTo>
                    <a:lnTo>
                      <a:pt x="0" y="1298575"/>
                    </a:lnTo>
                    <a:moveTo>
                      <a:pt x="50800" y="1298575"/>
                    </a:moveTo>
                    <a:cubicBezTo>
                      <a:pt x="50800" y="1312545"/>
                      <a:pt x="39370" y="1323975"/>
                      <a:pt x="25400" y="1323975"/>
                    </a:cubicBezTo>
                    <a:cubicBezTo>
                      <a:pt x="11430" y="1323975"/>
                      <a:pt x="0" y="1312545"/>
                      <a:pt x="0" y="1298575"/>
                    </a:cubicBezTo>
                    <a:cubicBezTo>
                      <a:pt x="0" y="1284605"/>
                      <a:pt x="11430" y="1273175"/>
                      <a:pt x="25400" y="1273175"/>
                    </a:cubicBezTo>
                    <a:cubicBezTo>
                      <a:pt x="39370" y="1273175"/>
                      <a:pt x="50800" y="1284605"/>
                      <a:pt x="50800" y="1298575"/>
                    </a:cubicBezTo>
                    <a:cubicBezTo>
                      <a:pt x="50800" y="1987677"/>
                      <a:pt x="609473" y="2546350"/>
                      <a:pt x="1298575" y="2546350"/>
                    </a:cubicBezTo>
                    <a:cubicBezTo>
                      <a:pt x="1987677" y="2546350"/>
                      <a:pt x="2546350" y="1987677"/>
                      <a:pt x="2546350" y="1298575"/>
                    </a:cubicBezTo>
                    <a:cubicBezTo>
                      <a:pt x="2546350" y="609473"/>
                      <a:pt x="1987804" y="50800"/>
                      <a:pt x="1298575" y="50800"/>
                    </a:cubicBezTo>
                    <a:lnTo>
                      <a:pt x="1298575" y="25400"/>
                    </a:lnTo>
                    <a:lnTo>
                      <a:pt x="1298575" y="50800"/>
                    </a:lnTo>
                    <a:cubicBezTo>
                      <a:pt x="609473" y="50800"/>
                      <a:pt x="50800" y="609473"/>
                      <a:pt x="50800" y="1298575"/>
                    </a:cubicBezTo>
                    <a:close/>
                  </a:path>
                </a:pathLst>
              </a:custGeom>
              <a:solidFill>
                <a:srgbClr val="D93B48"/>
              </a:solidFill>
            </p:spPr>
            <p:txBody>
              <a:bodyPr/>
              <a:lstStyle/>
              <a:p>
                <a:endParaRPr lang="en-US"/>
              </a:p>
            </p:txBody>
          </p:sp>
        </p:grpSp>
        <p:sp>
          <p:nvSpPr>
            <p:cNvPr id="52" name="TextBox 45">
              <a:extLst>
                <a:ext uri="{FF2B5EF4-FFF2-40B4-BE49-F238E27FC236}">
                  <a16:creationId xmlns:a16="http://schemas.microsoft.com/office/drawing/2014/main" id="{4B6FB85F-7EC8-B457-E861-DCA4B273AF25}"/>
                </a:ext>
              </a:extLst>
            </p:cNvPr>
            <p:cNvSpPr txBox="1"/>
            <p:nvPr/>
          </p:nvSpPr>
          <p:spPr>
            <a:xfrm>
              <a:off x="1255673" y="1174063"/>
              <a:ext cx="773800" cy="40466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3600"/>
                </a:lnSpc>
              </a:pPr>
              <a:r>
                <a:rPr lang="en-US" sz="2000">
                  <a:solidFill>
                    <a:srgbClr val="A22933"/>
                  </a:solidFill>
                  <a:latin typeface="Arimo Bold"/>
                </a:rPr>
                <a:t>01</a:t>
              </a:r>
            </a:p>
          </p:txBody>
        </p:sp>
      </p:grpSp>
      <p:grpSp>
        <p:nvGrpSpPr>
          <p:cNvPr id="54" name="Group 53">
            <a:extLst>
              <a:ext uri="{FF2B5EF4-FFF2-40B4-BE49-F238E27FC236}">
                <a16:creationId xmlns:a16="http://schemas.microsoft.com/office/drawing/2014/main" id="{C823F596-DC8A-E7E6-B24D-8D44DFD5AD28}"/>
              </a:ext>
            </a:extLst>
          </p:cNvPr>
          <p:cNvGrpSpPr/>
          <p:nvPr/>
        </p:nvGrpSpPr>
        <p:grpSpPr>
          <a:xfrm>
            <a:off x="1352519" y="2304152"/>
            <a:ext cx="773800" cy="582721"/>
            <a:chOff x="1255673" y="1151285"/>
            <a:chExt cx="773800" cy="582721"/>
          </a:xfrm>
        </p:grpSpPr>
        <p:grpSp>
          <p:nvGrpSpPr>
            <p:cNvPr id="55" name="Group 42">
              <a:extLst>
                <a:ext uri="{FF2B5EF4-FFF2-40B4-BE49-F238E27FC236}">
                  <a16:creationId xmlns:a16="http://schemas.microsoft.com/office/drawing/2014/main" id="{0EC36CF9-28DC-8528-6E8B-64F93385E89E}"/>
                </a:ext>
              </a:extLst>
            </p:cNvPr>
            <p:cNvGrpSpPr/>
            <p:nvPr/>
          </p:nvGrpSpPr>
          <p:grpSpPr>
            <a:xfrm>
              <a:off x="1354479" y="1151285"/>
              <a:ext cx="576199" cy="582721"/>
              <a:chOff x="0" y="0"/>
              <a:chExt cx="2597200" cy="2597200"/>
            </a:xfrm>
          </p:grpSpPr>
          <p:sp>
            <p:nvSpPr>
              <p:cNvPr id="57" name="Freeform 43">
                <a:extLst>
                  <a:ext uri="{FF2B5EF4-FFF2-40B4-BE49-F238E27FC236}">
                    <a16:creationId xmlns:a16="http://schemas.microsoft.com/office/drawing/2014/main" id="{A0E14B92-5AC6-C9A7-2647-DEBAE818E4B0}"/>
                  </a:ext>
                </a:extLst>
              </p:cNvPr>
              <p:cNvSpPr/>
              <p:nvPr/>
            </p:nvSpPr>
            <p:spPr>
              <a:xfrm>
                <a:off x="0" y="0"/>
                <a:ext cx="2597150" cy="2597150"/>
              </a:xfrm>
              <a:custGeom>
                <a:avLst/>
                <a:gdLst/>
                <a:ahLst/>
                <a:cxnLst/>
                <a:rect l="l" t="t" r="r" b="b"/>
                <a:pathLst>
                  <a:path w="2597150" h="2597150">
                    <a:moveTo>
                      <a:pt x="0" y="1298575"/>
                    </a:moveTo>
                    <a:cubicBezTo>
                      <a:pt x="0" y="581406"/>
                      <a:pt x="581406" y="0"/>
                      <a:pt x="1298575" y="0"/>
                    </a:cubicBezTo>
                    <a:lnTo>
                      <a:pt x="1298575" y="25400"/>
                    </a:lnTo>
                    <a:lnTo>
                      <a:pt x="1298575" y="0"/>
                    </a:lnTo>
                    <a:cubicBezTo>
                      <a:pt x="2015744" y="0"/>
                      <a:pt x="2597150" y="581406"/>
                      <a:pt x="2597150" y="1298575"/>
                    </a:cubicBezTo>
                    <a:lnTo>
                      <a:pt x="2571750" y="1298575"/>
                    </a:lnTo>
                    <a:lnTo>
                      <a:pt x="2597150" y="1298575"/>
                    </a:lnTo>
                    <a:cubicBezTo>
                      <a:pt x="2597150" y="2015744"/>
                      <a:pt x="2015744" y="2597150"/>
                      <a:pt x="1298575" y="2597150"/>
                    </a:cubicBezTo>
                    <a:lnTo>
                      <a:pt x="1298575" y="2571750"/>
                    </a:lnTo>
                    <a:lnTo>
                      <a:pt x="1298575" y="2597150"/>
                    </a:lnTo>
                    <a:cubicBezTo>
                      <a:pt x="581406" y="2597150"/>
                      <a:pt x="0" y="2015744"/>
                      <a:pt x="0" y="1298575"/>
                    </a:cubicBezTo>
                    <a:lnTo>
                      <a:pt x="25400" y="1298575"/>
                    </a:lnTo>
                    <a:lnTo>
                      <a:pt x="50800" y="1298575"/>
                    </a:lnTo>
                    <a:lnTo>
                      <a:pt x="25400" y="1298575"/>
                    </a:lnTo>
                    <a:lnTo>
                      <a:pt x="0" y="1298575"/>
                    </a:lnTo>
                    <a:moveTo>
                      <a:pt x="50800" y="1298575"/>
                    </a:moveTo>
                    <a:cubicBezTo>
                      <a:pt x="50800" y="1312545"/>
                      <a:pt x="39370" y="1323975"/>
                      <a:pt x="25400" y="1323975"/>
                    </a:cubicBezTo>
                    <a:cubicBezTo>
                      <a:pt x="11430" y="1323975"/>
                      <a:pt x="0" y="1312545"/>
                      <a:pt x="0" y="1298575"/>
                    </a:cubicBezTo>
                    <a:cubicBezTo>
                      <a:pt x="0" y="1284605"/>
                      <a:pt x="11430" y="1273175"/>
                      <a:pt x="25400" y="1273175"/>
                    </a:cubicBezTo>
                    <a:cubicBezTo>
                      <a:pt x="39370" y="1273175"/>
                      <a:pt x="50800" y="1284605"/>
                      <a:pt x="50800" y="1298575"/>
                    </a:cubicBezTo>
                    <a:cubicBezTo>
                      <a:pt x="50800" y="1987677"/>
                      <a:pt x="609473" y="2546350"/>
                      <a:pt x="1298575" y="2546350"/>
                    </a:cubicBezTo>
                    <a:cubicBezTo>
                      <a:pt x="1987677" y="2546350"/>
                      <a:pt x="2546350" y="1987677"/>
                      <a:pt x="2546350" y="1298575"/>
                    </a:cubicBezTo>
                    <a:cubicBezTo>
                      <a:pt x="2546350" y="609473"/>
                      <a:pt x="1987804" y="50800"/>
                      <a:pt x="1298575" y="50800"/>
                    </a:cubicBezTo>
                    <a:lnTo>
                      <a:pt x="1298575" y="25400"/>
                    </a:lnTo>
                    <a:lnTo>
                      <a:pt x="1298575" y="50800"/>
                    </a:lnTo>
                    <a:cubicBezTo>
                      <a:pt x="609473" y="50800"/>
                      <a:pt x="50800" y="609473"/>
                      <a:pt x="50800" y="1298575"/>
                    </a:cubicBezTo>
                    <a:close/>
                  </a:path>
                </a:pathLst>
              </a:custGeom>
              <a:solidFill>
                <a:srgbClr val="D93B48"/>
              </a:solidFill>
            </p:spPr>
            <p:txBody>
              <a:bodyPr/>
              <a:lstStyle/>
              <a:p>
                <a:endParaRPr lang="en-US"/>
              </a:p>
            </p:txBody>
          </p:sp>
        </p:grpSp>
        <p:sp>
          <p:nvSpPr>
            <p:cNvPr id="56" name="TextBox 45">
              <a:extLst>
                <a:ext uri="{FF2B5EF4-FFF2-40B4-BE49-F238E27FC236}">
                  <a16:creationId xmlns:a16="http://schemas.microsoft.com/office/drawing/2014/main" id="{BA3325C8-4719-B969-1303-254131318434}"/>
                </a:ext>
              </a:extLst>
            </p:cNvPr>
            <p:cNvSpPr txBox="1"/>
            <p:nvPr/>
          </p:nvSpPr>
          <p:spPr>
            <a:xfrm>
              <a:off x="1255673" y="1174063"/>
              <a:ext cx="773800" cy="40466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3600"/>
                </a:lnSpc>
              </a:pPr>
              <a:r>
                <a:rPr lang="en-US" sz="2000">
                  <a:solidFill>
                    <a:srgbClr val="A22933"/>
                  </a:solidFill>
                  <a:latin typeface="Arimo Bold"/>
                </a:rPr>
                <a:t>02</a:t>
              </a:r>
            </a:p>
          </p:txBody>
        </p:sp>
      </p:grpSp>
      <p:grpSp>
        <p:nvGrpSpPr>
          <p:cNvPr id="58" name="Group 57">
            <a:extLst>
              <a:ext uri="{FF2B5EF4-FFF2-40B4-BE49-F238E27FC236}">
                <a16:creationId xmlns:a16="http://schemas.microsoft.com/office/drawing/2014/main" id="{59279DA3-6F95-C502-2F35-69FF1B1D14DE}"/>
              </a:ext>
            </a:extLst>
          </p:cNvPr>
          <p:cNvGrpSpPr/>
          <p:nvPr/>
        </p:nvGrpSpPr>
        <p:grpSpPr>
          <a:xfrm>
            <a:off x="1363065" y="3069679"/>
            <a:ext cx="773800" cy="582721"/>
            <a:chOff x="1255673" y="1151285"/>
            <a:chExt cx="773800" cy="582721"/>
          </a:xfrm>
        </p:grpSpPr>
        <p:grpSp>
          <p:nvGrpSpPr>
            <p:cNvPr id="59" name="Group 42">
              <a:extLst>
                <a:ext uri="{FF2B5EF4-FFF2-40B4-BE49-F238E27FC236}">
                  <a16:creationId xmlns:a16="http://schemas.microsoft.com/office/drawing/2014/main" id="{704533FD-6ABA-C4C8-F6D1-6497E9981E60}"/>
                </a:ext>
              </a:extLst>
            </p:cNvPr>
            <p:cNvGrpSpPr/>
            <p:nvPr/>
          </p:nvGrpSpPr>
          <p:grpSpPr>
            <a:xfrm>
              <a:off x="1354479" y="1151285"/>
              <a:ext cx="576199" cy="582721"/>
              <a:chOff x="0" y="0"/>
              <a:chExt cx="2597200" cy="2597200"/>
            </a:xfrm>
          </p:grpSpPr>
          <p:sp>
            <p:nvSpPr>
              <p:cNvPr id="61" name="Freeform 43">
                <a:extLst>
                  <a:ext uri="{FF2B5EF4-FFF2-40B4-BE49-F238E27FC236}">
                    <a16:creationId xmlns:a16="http://schemas.microsoft.com/office/drawing/2014/main" id="{B5976437-1EE3-C235-C5DF-60C13B510CA7}"/>
                  </a:ext>
                </a:extLst>
              </p:cNvPr>
              <p:cNvSpPr/>
              <p:nvPr/>
            </p:nvSpPr>
            <p:spPr>
              <a:xfrm>
                <a:off x="0" y="0"/>
                <a:ext cx="2597150" cy="2597150"/>
              </a:xfrm>
              <a:custGeom>
                <a:avLst/>
                <a:gdLst/>
                <a:ahLst/>
                <a:cxnLst/>
                <a:rect l="l" t="t" r="r" b="b"/>
                <a:pathLst>
                  <a:path w="2597150" h="2597150">
                    <a:moveTo>
                      <a:pt x="0" y="1298575"/>
                    </a:moveTo>
                    <a:cubicBezTo>
                      <a:pt x="0" y="581406"/>
                      <a:pt x="581406" y="0"/>
                      <a:pt x="1298575" y="0"/>
                    </a:cubicBezTo>
                    <a:lnTo>
                      <a:pt x="1298575" y="25400"/>
                    </a:lnTo>
                    <a:lnTo>
                      <a:pt x="1298575" y="0"/>
                    </a:lnTo>
                    <a:cubicBezTo>
                      <a:pt x="2015744" y="0"/>
                      <a:pt x="2597150" y="581406"/>
                      <a:pt x="2597150" y="1298575"/>
                    </a:cubicBezTo>
                    <a:lnTo>
                      <a:pt x="2571750" y="1298575"/>
                    </a:lnTo>
                    <a:lnTo>
                      <a:pt x="2597150" y="1298575"/>
                    </a:lnTo>
                    <a:cubicBezTo>
                      <a:pt x="2597150" y="2015744"/>
                      <a:pt x="2015744" y="2597150"/>
                      <a:pt x="1298575" y="2597150"/>
                    </a:cubicBezTo>
                    <a:lnTo>
                      <a:pt x="1298575" y="2571750"/>
                    </a:lnTo>
                    <a:lnTo>
                      <a:pt x="1298575" y="2597150"/>
                    </a:lnTo>
                    <a:cubicBezTo>
                      <a:pt x="581406" y="2597150"/>
                      <a:pt x="0" y="2015744"/>
                      <a:pt x="0" y="1298575"/>
                    </a:cubicBezTo>
                    <a:lnTo>
                      <a:pt x="25400" y="1298575"/>
                    </a:lnTo>
                    <a:lnTo>
                      <a:pt x="50800" y="1298575"/>
                    </a:lnTo>
                    <a:lnTo>
                      <a:pt x="25400" y="1298575"/>
                    </a:lnTo>
                    <a:lnTo>
                      <a:pt x="0" y="1298575"/>
                    </a:lnTo>
                    <a:moveTo>
                      <a:pt x="50800" y="1298575"/>
                    </a:moveTo>
                    <a:cubicBezTo>
                      <a:pt x="50800" y="1312545"/>
                      <a:pt x="39370" y="1323975"/>
                      <a:pt x="25400" y="1323975"/>
                    </a:cubicBezTo>
                    <a:cubicBezTo>
                      <a:pt x="11430" y="1323975"/>
                      <a:pt x="0" y="1312545"/>
                      <a:pt x="0" y="1298575"/>
                    </a:cubicBezTo>
                    <a:cubicBezTo>
                      <a:pt x="0" y="1284605"/>
                      <a:pt x="11430" y="1273175"/>
                      <a:pt x="25400" y="1273175"/>
                    </a:cubicBezTo>
                    <a:cubicBezTo>
                      <a:pt x="39370" y="1273175"/>
                      <a:pt x="50800" y="1284605"/>
                      <a:pt x="50800" y="1298575"/>
                    </a:cubicBezTo>
                    <a:cubicBezTo>
                      <a:pt x="50800" y="1987677"/>
                      <a:pt x="609473" y="2546350"/>
                      <a:pt x="1298575" y="2546350"/>
                    </a:cubicBezTo>
                    <a:cubicBezTo>
                      <a:pt x="1987677" y="2546350"/>
                      <a:pt x="2546350" y="1987677"/>
                      <a:pt x="2546350" y="1298575"/>
                    </a:cubicBezTo>
                    <a:cubicBezTo>
                      <a:pt x="2546350" y="609473"/>
                      <a:pt x="1987804" y="50800"/>
                      <a:pt x="1298575" y="50800"/>
                    </a:cubicBezTo>
                    <a:lnTo>
                      <a:pt x="1298575" y="25400"/>
                    </a:lnTo>
                    <a:lnTo>
                      <a:pt x="1298575" y="50800"/>
                    </a:lnTo>
                    <a:cubicBezTo>
                      <a:pt x="609473" y="50800"/>
                      <a:pt x="50800" y="609473"/>
                      <a:pt x="50800" y="1298575"/>
                    </a:cubicBezTo>
                    <a:close/>
                  </a:path>
                </a:pathLst>
              </a:custGeom>
              <a:solidFill>
                <a:srgbClr val="D93B48"/>
              </a:solidFill>
            </p:spPr>
            <p:txBody>
              <a:bodyPr/>
              <a:lstStyle/>
              <a:p>
                <a:endParaRPr lang="en-US"/>
              </a:p>
            </p:txBody>
          </p:sp>
        </p:grpSp>
        <p:sp>
          <p:nvSpPr>
            <p:cNvPr id="60" name="TextBox 45">
              <a:extLst>
                <a:ext uri="{FF2B5EF4-FFF2-40B4-BE49-F238E27FC236}">
                  <a16:creationId xmlns:a16="http://schemas.microsoft.com/office/drawing/2014/main" id="{2863696A-66A8-4668-F328-C4CF078EFCF8}"/>
                </a:ext>
              </a:extLst>
            </p:cNvPr>
            <p:cNvSpPr txBox="1"/>
            <p:nvPr/>
          </p:nvSpPr>
          <p:spPr>
            <a:xfrm>
              <a:off x="1255673" y="1174063"/>
              <a:ext cx="773800" cy="40466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3600"/>
                </a:lnSpc>
              </a:pPr>
              <a:r>
                <a:rPr lang="en-US" sz="2000">
                  <a:solidFill>
                    <a:srgbClr val="A22933"/>
                  </a:solidFill>
                  <a:latin typeface="Arimo Bold"/>
                </a:rPr>
                <a:t>03</a:t>
              </a:r>
            </a:p>
          </p:txBody>
        </p:sp>
      </p:grpSp>
      <p:sp>
        <p:nvSpPr>
          <p:cNvPr id="62" name="TextBox 44">
            <a:extLst>
              <a:ext uri="{FF2B5EF4-FFF2-40B4-BE49-F238E27FC236}">
                <a16:creationId xmlns:a16="http://schemas.microsoft.com/office/drawing/2014/main" id="{108D914C-FF4D-E70E-3D68-AAC4B1DF5391}"/>
              </a:ext>
            </a:extLst>
          </p:cNvPr>
          <p:cNvSpPr txBox="1"/>
          <p:nvPr/>
        </p:nvSpPr>
        <p:spPr>
          <a:xfrm>
            <a:off x="1500399" y="971966"/>
            <a:ext cx="6547756" cy="436017"/>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1680"/>
              </a:lnSpc>
              <a:spcBef>
                <a:spcPct val="0"/>
              </a:spcBef>
            </a:pPr>
            <a:r>
              <a:rPr lang="en-US" sz="1800" b="1" i="0" u="none" strike="noStrike">
                <a:solidFill>
                  <a:srgbClr val="C00000"/>
                </a:solidFill>
                <a:effectLst/>
                <a:latin typeface="Cambria" panose="02040503050406030204" pitchFamily="18" charset="0"/>
              </a:rPr>
              <a:t>Propose a customized dietary advice based on users ECG, medical report results and BMI</a:t>
            </a:r>
            <a:r>
              <a:rPr lang="en-US" sz="1800" b="0" i="0">
                <a:solidFill>
                  <a:srgbClr val="000000"/>
                </a:solidFill>
                <a:effectLst/>
                <a:latin typeface="Cambria" panose="02040503050406030204" pitchFamily="18" charset="0"/>
              </a:rPr>
              <a:t>​</a:t>
            </a:r>
            <a:endParaRPr lang="en-US" sz="1400">
              <a:solidFill>
                <a:srgbClr val="010440"/>
              </a:solidFill>
              <a:latin typeface="Arimo"/>
            </a:endParaRPr>
          </a:p>
        </p:txBody>
      </p:sp>
    </p:spTree>
    <p:extLst>
      <p:ext uri="{BB962C8B-B14F-4D97-AF65-F5344CB8AC3E}">
        <p14:creationId xmlns:p14="http://schemas.microsoft.com/office/powerpoint/2010/main" val="404493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81BA-8FC4-13F4-4CF6-932A18D3E0F2}"/>
              </a:ext>
            </a:extLst>
          </p:cNvPr>
          <p:cNvSpPr>
            <a:spLocks noGrp="1"/>
          </p:cNvSpPr>
          <p:nvPr>
            <p:ph type="title"/>
          </p:nvPr>
        </p:nvSpPr>
        <p:spPr/>
        <p:txBody>
          <a:bodyPr/>
          <a:lstStyle/>
          <a:p>
            <a:r>
              <a:rPr lang="en-US"/>
              <a:t>Research Problem</a:t>
            </a:r>
          </a:p>
        </p:txBody>
      </p:sp>
      <p:sp>
        <p:nvSpPr>
          <p:cNvPr id="3" name="TextBox 2">
            <a:extLst>
              <a:ext uri="{FF2B5EF4-FFF2-40B4-BE49-F238E27FC236}">
                <a16:creationId xmlns:a16="http://schemas.microsoft.com/office/drawing/2014/main" id="{404B3683-ED7C-F518-B3A2-0886A4781EF1}"/>
              </a:ext>
            </a:extLst>
          </p:cNvPr>
          <p:cNvSpPr txBox="1"/>
          <p:nvPr/>
        </p:nvSpPr>
        <p:spPr>
          <a:xfrm>
            <a:off x="1692166" y="1702676"/>
            <a:ext cx="5917324" cy="1200329"/>
          </a:xfrm>
          <a:prstGeom prst="rect">
            <a:avLst/>
          </a:prstGeom>
          <a:noFill/>
        </p:spPr>
        <p:txBody>
          <a:bodyPr wrap="square" rtlCol="0">
            <a:spAutoFit/>
          </a:bodyPr>
          <a:lstStyle/>
          <a:p>
            <a:pPr marL="285750" indent="-285750">
              <a:buFont typeface="Wingdings" panose="05000000000000000000" pitchFamily="2" charset="2"/>
              <a:buChar char="v"/>
            </a:pPr>
            <a:r>
              <a:rPr lang="en-US" sz="1800"/>
              <a:t>How to provide a customized dietary advice?</a:t>
            </a:r>
          </a:p>
          <a:p>
            <a:endParaRPr lang="en-US" sz="1800"/>
          </a:p>
          <a:p>
            <a:pPr marL="285750" indent="-285750">
              <a:buFont typeface="Wingdings" panose="05000000000000000000" pitchFamily="2" charset="2"/>
              <a:buChar char="v"/>
            </a:pPr>
            <a:r>
              <a:rPr lang="en-US" sz="1800"/>
              <a:t>How to obtain the user demographic information to provide dietary advice?</a:t>
            </a:r>
          </a:p>
        </p:txBody>
      </p:sp>
    </p:spTree>
    <p:extLst>
      <p:ext uri="{BB962C8B-B14F-4D97-AF65-F5344CB8AC3E}">
        <p14:creationId xmlns:p14="http://schemas.microsoft.com/office/powerpoint/2010/main" val="3558772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2102-681F-C966-951E-10C2439155B7}"/>
              </a:ext>
            </a:extLst>
          </p:cNvPr>
          <p:cNvSpPr>
            <a:spLocks noGrp="1"/>
          </p:cNvSpPr>
          <p:nvPr>
            <p:ph type="title"/>
          </p:nvPr>
        </p:nvSpPr>
        <p:spPr>
          <a:xfrm>
            <a:off x="732300" y="255839"/>
            <a:ext cx="7679400" cy="572700"/>
          </a:xfrm>
        </p:spPr>
        <p:txBody>
          <a:bodyPr/>
          <a:lstStyle/>
          <a:p>
            <a:r>
              <a:rPr lang="en-US"/>
              <a:t>Methodology</a:t>
            </a:r>
          </a:p>
        </p:txBody>
      </p:sp>
      <p:sp>
        <p:nvSpPr>
          <p:cNvPr id="3" name="Rectangle 2">
            <a:extLst>
              <a:ext uri="{FF2B5EF4-FFF2-40B4-BE49-F238E27FC236}">
                <a16:creationId xmlns:a16="http://schemas.microsoft.com/office/drawing/2014/main" id="{6B223ACC-DD71-8C25-BB1C-3204DB51D547}"/>
              </a:ext>
            </a:extLst>
          </p:cNvPr>
          <p:cNvSpPr/>
          <p:nvPr/>
        </p:nvSpPr>
        <p:spPr>
          <a:xfrm>
            <a:off x="367862" y="977462"/>
            <a:ext cx="8408276" cy="359453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5" name="Graphic 4" descr="User with solid fill">
            <a:extLst>
              <a:ext uri="{FF2B5EF4-FFF2-40B4-BE49-F238E27FC236}">
                <a16:creationId xmlns:a16="http://schemas.microsoft.com/office/drawing/2014/main" id="{6BCB0F0C-808C-139F-A217-A0FFD767C2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731" y="2262830"/>
            <a:ext cx="914400" cy="914400"/>
          </a:xfrm>
          <a:prstGeom prst="rect">
            <a:avLst/>
          </a:prstGeom>
        </p:spPr>
      </p:pic>
      <p:sp>
        <p:nvSpPr>
          <p:cNvPr id="6" name="Rectangle 5">
            <a:extLst>
              <a:ext uri="{FF2B5EF4-FFF2-40B4-BE49-F238E27FC236}">
                <a16:creationId xmlns:a16="http://schemas.microsoft.com/office/drawing/2014/main" id="{1716DD90-56B9-1BBC-BE25-0650D459D883}"/>
              </a:ext>
            </a:extLst>
          </p:cNvPr>
          <p:cNvSpPr/>
          <p:nvPr/>
        </p:nvSpPr>
        <p:spPr>
          <a:xfrm>
            <a:off x="2175641" y="1324303"/>
            <a:ext cx="2123090" cy="291136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4E669423-EEE4-64BE-C213-20D4BA7B7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59134" y="1158446"/>
            <a:ext cx="956104" cy="956104"/>
          </a:xfrm>
          <a:prstGeom prst="rect">
            <a:avLst/>
          </a:prstGeom>
        </p:spPr>
      </p:pic>
      <p:pic>
        <p:nvPicPr>
          <p:cNvPr id="10" name="Graphic 9" descr="Document with solid fill">
            <a:extLst>
              <a:ext uri="{FF2B5EF4-FFF2-40B4-BE49-F238E27FC236}">
                <a16:creationId xmlns:a16="http://schemas.microsoft.com/office/drawing/2014/main" id="{C72DCB0A-C3AA-10A4-4A80-AC30E3A94D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79986" y="2297079"/>
            <a:ext cx="914400" cy="914400"/>
          </a:xfrm>
          <a:prstGeom prst="rect">
            <a:avLst/>
          </a:prstGeom>
        </p:spPr>
      </p:pic>
      <p:sp>
        <p:nvSpPr>
          <p:cNvPr id="11" name="TextBox 10">
            <a:extLst>
              <a:ext uri="{FF2B5EF4-FFF2-40B4-BE49-F238E27FC236}">
                <a16:creationId xmlns:a16="http://schemas.microsoft.com/office/drawing/2014/main" id="{BA1C675D-DEE8-90EC-896E-032D39689C0B}"/>
              </a:ext>
            </a:extLst>
          </p:cNvPr>
          <p:cNvSpPr txBox="1"/>
          <p:nvPr/>
        </p:nvSpPr>
        <p:spPr>
          <a:xfrm>
            <a:off x="2397214" y="3212755"/>
            <a:ext cx="1668162" cy="307777"/>
          </a:xfrm>
          <a:prstGeom prst="rect">
            <a:avLst/>
          </a:prstGeom>
          <a:noFill/>
        </p:spPr>
        <p:txBody>
          <a:bodyPr wrap="square" rtlCol="0">
            <a:spAutoFit/>
          </a:bodyPr>
          <a:lstStyle/>
          <a:p>
            <a:pPr algn="ctr"/>
            <a:r>
              <a:rPr lang="en-US"/>
              <a:t>Medicine Report </a:t>
            </a:r>
          </a:p>
        </p:txBody>
      </p:sp>
      <p:pic>
        <p:nvPicPr>
          <p:cNvPr id="13" name="Picture 12" descr="A logo for a company&#10;&#10;Description automatically generated">
            <a:extLst>
              <a:ext uri="{FF2B5EF4-FFF2-40B4-BE49-F238E27FC236}">
                <a16:creationId xmlns:a16="http://schemas.microsoft.com/office/drawing/2014/main" id="{840A0016-EEDE-1EDD-D7F0-E260D0D5B592}"/>
              </a:ext>
            </a:extLst>
          </p:cNvPr>
          <p:cNvPicPr>
            <a:picLocks noChangeAspect="1"/>
          </p:cNvPicPr>
          <p:nvPr/>
        </p:nvPicPr>
        <p:blipFill>
          <a:blip r:embed="rId9"/>
          <a:stretch>
            <a:fillRect/>
          </a:stretch>
        </p:blipFill>
        <p:spPr>
          <a:xfrm>
            <a:off x="5016733" y="2053037"/>
            <a:ext cx="1248141" cy="780088"/>
          </a:xfrm>
          <a:prstGeom prst="rect">
            <a:avLst/>
          </a:prstGeom>
        </p:spPr>
      </p:pic>
      <p:sp>
        <p:nvSpPr>
          <p:cNvPr id="14" name="TextBox 13">
            <a:extLst>
              <a:ext uri="{FF2B5EF4-FFF2-40B4-BE49-F238E27FC236}">
                <a16:creationId xmlns:a16="http://schemas.microsoft.com/office/drawing/2014/main" id="{10DE2BFF-E947-5FA2-B53E-FE25A2490D86}"/>
              </a:ext>
            </a:extLst>
          </p:cNvPr>
          <p:cNvSpPr txBox="1"/>
          <p:nvPr/>
        </p:nvSpPr>
        <p:spPr>
          <a:xfrm>
            <a:off x="4882224" y="2800925"/>
            <a:ext cx="1668162" cy="307777"/>
          </a:xfrm>
          <a:prstGeom prst="rect">
            <a:avLst/>
          </a:prstGeom>
          <a:noFill/>
        </p:spPr>
        <p:txBody>
          <a:bodyPr wrap="square" rtlCol="0">
            <a:spAutoFit/>
          </a:bodyPr>
          <a:lstStyle/>
          <a:p>
            <a:pPr algn="ctr"/>
            <a:r>
              <a:rPr lang="en-US"/>
              <a:t>Flask Server </a:t>
            </a:r>
          </a:p>
        </p:txBody>
      </p:sp>
      <p:pic>
        <p:nvPicPr>
          <p:cNvPr id="1026" name="Picture 2" descr="Amazon Textract: Brightspot CMS integration spotlight ...">
            <a:extLst>
              <a:ext uri="{FF2B5EF4-FFF2-40B4-BE49-F238E27FC236}">
                <a16:creationId xmlns:a16="http://schemas.microsoft.com/office/drawing/2014/main" id="{C3D900CB-2927-D2FE-4AD5-BE5C440917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7360" y="2111725"/>
            <a:ext cx="1239713" cy="92978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D670E88A-AA3A-E1AF-131E-C423986F8C2C}"/>
              </a:ext>
            </a:extLst>
          </p:cNvPr>
          <p:cNvCxnSpPr>
            <a:cxnSpLocks/>
          </p:cNvCxnSpPr>
          <p:nvPr/>
        </p:nvCxnSpPr>
        <p:spPr>
          <a:xfrm>
            <a:off x="1403131" y="2682958"/>
            <a:ext cx="994083"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034776DD-3D2A-28F0-D9F2-95BCE995FA17}"/>
              </a:ext>
            </a:extLst>
          </p:cNvPr>
          <p:cNvSpPr txBox="1"/>
          <p:nvPr/>
        </p:nvSpPr>
        <p:spPr>
          <a:xfrm>
            <a:off x="1029292" y="2140398"/>
            <a:ext cx="1668162" cy="307777"/>
          </a:xfrm>
          <a:prstGeom prst="rect">
            <a:avLst/>
          </a:prstGeom>
          <a:noFill/>
        </p:spPr>
        <p:txBody>
          <a:bodyPr wrap="square" rtlCol="0">
            <a:spAutoFit/>
          </a:bodyPr>
          <a:lstStyle/>
          <a:p>
            <a:pPr algn="ctr"/>
            <a:r>
              <a:rPr lang="en-US" b="1"/>
              <a:t>Upload</a:t>
            </a:r>
          </a:p>
        </p:txBody>
      </p:sp>
      <p:cxnSp>
        <p:nvCxnSpPr>
          <p:cNvPr id="25" name="Straight Arrow Connector 24">
            <a:extLst>
              <a:ext uri="{FF2B5EF4-FFF2-40B4-BE49-F238E27FC236}">
                <a16:creationId xmlns:a16="http://schemas.microsoft.com/office/drawing/2014/main" id="{BA6A4CE6-2DA0-A9C2-82CB-20786D814C57}"/>
              </a:ext>
            </a:extLst>
          </p:cNvPr>
          <p:cNvCxnSpPr>
            <a:cxnSpLocks/>
          </p:cNvCxnSpPr>
          <p:nvPr/>
        </p:nvCxnSpPr>
        <p:spPr>
          <a:xfrm>
            <a:off x="4361935" y="2448175"/>
            <a:ext cx="877329"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2CF60ABB-2D15-1003-7FC2-2532CCC134FA}"/>
              </a:ext>
            </a:extLst>
          </p:cNvPr>
          <p:cNvSpPr txBox="1"/>
          <p:nvPr/>
        </p:nvSpPr>
        <p:spPr>
          <a:xfrm>
            <a:off x="4263079" y="1902942"/>
            <a:ext cx="1149178" cy="307777"/>
          </a:xfrm>
          <a:prstGeom prst="rect">
            <a:avLst/>
          </a:prstGeom>
          <a:noFill/>
        </p:spPr>
        <p:txBody>
          <a:bodyPr wrap="square" rtlCol="0">
            <a:spAutoFit/>
          </a:bodyPr>
          <a:lstStyle/>
          <a:p>
            <a:r>
              <a:rPr lang="en-US" b="1"/>
              <a:t>Trigger API</a:t>
            </a:r>
          </a:p>
        </p:txBody>
      </p:sp>
      <p:cxnSp>
        <p:nvCxnSpPr>
          <p:cNvPr id="29" name="Straight Arrow Connector 28">
            <a:extLst>
              <a:ext uri="{FF2B5EF4-FFF2-40B4-BE49-F238E27FC236}">
                <a16:creationId xmlns:a16="http://schemas.microsoft.com/office/drawing/2014/main" id="{FD56F6B4-1C41-0314-5883-7D997AAA3A82}"/>
              </a:ext>
            </a:extLst>
          </p:cNvPr>
          <p:cNvCxnSpPr/>
          <p:nvPr/>
        </p:nvCxnSpPr>
        <p:spPr>
          <a:xfrm>
            <a:off x="6264874" y="2297079"/>
            <a:ext cx="862486"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F91FE520-8144-DFB8-5445-BFFBE2C820BE}"/>
              </a:ext>
            </a:extLst>
          </p:cNvPr>
          <p:cNvSpPr txBox="1"/>
          <p:nvPr/>
        </p:nvSpPr>
        <p:spPr>
          <a:xfrm>
            <a:off x="5968310" y="1902942"/>
            <a:ext cx="1470454" cy="307777"/>
          </a:xfrm>
          <a:prstGeom prst="rect">
            <a:avLst/>
          </a:prstGeom>
          <a:noFill/>
        </p:spPr>
        <p:txBody>
          <a:bodyPr wrap="square" rtlCol="0">
            <a:spAutoFit/>
          </a:bodyPr>
          <a:lstStyle/>
          <a:p>
            <a:pPr algn="ctr"/>
            <a:r>
              <a:rPr lang="en-US" b="1"/>
              <a:t>Call Adapter</a:t>
            </a:r>
          </a:p>
        </p:txBody>
      </p:sp>
      <p:cxnSp>
        <p:nvCxnSpPr>
          <p:cNvPr id="32" name="Straight Arrow Connector 31">
            <a:extLst>
              <a:ext uri="{FF2B5EF4-FFF2-40B4-BE49-F238E27FC236}">
                <a16:creationId xmlns:a16="http://schemas.microsoft.com/office/drawing/2014/main" id="{B1938A92-B0E9-B8FB-DD68-07D87B9A02A8}"/>
              </a:ext>
            </a:extLst>
          </p:cNvPr>
          <p:cNvCxnSpPr/>
          <p:nvPr/>
        </p:nvCxnSpPr>
        <p:spPr>
          <a:xfrm flipH="1">
            <a:off x="6264874" y="2479643"/>
            <a:ext cx="862486"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539B60D-9E69-7A7A-FD5E-ED7740A5D314}"/>
              </a:ext>
            </a:extLst>
          </p:cNvPr>
          <p:cNvSpPr txBox="1"/>
          <p:nvPr/>
        </p:nvSpPr>
        <p:spPr>
          <a:xfrm>
            <a:off x="6264874" y="2522317"/>
            <a:ext cx="1003514" cy="307777"/>
          </a:xfrm>
          <a:prstGeom prst="rect">
            <a:avLst/>
          </a:prstGeom>
          <a:noFill/>
        </p:spPr>
        <p:txBody>
          <a:bodyPr wrap="square" rtlCol="0">
            <a:spAutoFit/>
          </a:bodyPr>
          <a:lstStyle/>
          <a:p>
            <a:r>
              <a:rPr lang="en-US" b="1"/>
              <a:t>Respond</a:t>
            </a:r>
          </a:p>
        </p:txBody>
      </p:sp>
      <p:cxnSp>
        <p:nvCxnSpPr>
          <p:cNvPr id="36" name="Straight Arrow Connector 35">
            <a:extLst>
              <a:ext uri="{FF2B5EF4-FFF2-40B4-BE49-F238E27FC236}">
                <a16:creationId xmlns:a16="http://schemas.microsoft.com/office/drawing/2014/main" id="{D20EE075-ED5F-A735-75C0-76DB1472A388}"/>
              </a:ext>
            </a:extLst>
          </p:cNvPr>
          <p:cNvCxnSpPr>
            <a:cxnSpLocks/>
          </p:cNvCxnSpPr>
          <p:nvPr/>
        </p:nvCxnSpPr>
        <p:spPr>
          <a:xfrm flipH="1">
            <a:off x="4300150" y="2608816"/>
            <a:ext cx="840261"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A29F1285-FAB5-9F6B-0EE9-242ADB8D106B}"/>
              </a:ext>
            </a:extLst>
          </p:cNvPr>
          <p:cNvSpPr txBox="1"/>
          <p:nvPr/>
        </p:nvSpPr>
        <p:spPr>
          <a:xfrm>
            <a:off x="4361934" y="2657098"/>
            <a:ext cx="1048905" cy="307777"/>
          </a:xfrm>
          <a:prstGeom prst="rect">
            <a:avLst/>
          </a:prstGeom>
          <a:noFill/>
        </p:spPr>
        <p:txBody>
          <a:bodyPr wrap="square" rtlCol="0">
            <a:spAutoFit/>
          </a:bodyPr>
          <a:lstStyle/>
          <a:p>
            <a:r>
              <a:rPr lang="en-US" b="1"/>
              <a:t>Respond</a:t>
            </a:r>
          </a:p>
        </p:txBody>
      </p:sp>
      <p:cxnSp>
        <p:nvCxnSpPr>
          <p:cNvPr id="40" name="Straight Arrow Connector 39">
            <a:extLst>
              <a:ext uri="{FF2B5EF4-FFF2-40B4-BE49-F238E27FC236}">
                <a16:creationId xmlns:a16="http://schemas.microsoft.com/office/drawing/2014/main" id="{123ED6D1-2B01-6CFD-F949-189C2DA49850}"/>
              </a:ext>
            </a:extLst>
          </p:cNvPr>
          <p:cNvCxnSpPr/>
          <p:nvPr/>
        </p:nvCxnSpPr>
        <p:spPr>
          <a:xfrm flipH="1">
            <a:off x="1403131" y="2830094"/>
            <a:ext cx="994083"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0020B194-545D-997D-329B-E3745C209B61}"/>
              </a:ext>
            </a:extLst>
          </p:cNvPr>
          <p:cNvSpPr txBox="1"/>
          <p:nvPr/>
        </p:nvSpPr>
        <p:spPr>
          <a:xfrm>
            <a:off x="1408670" y="2891472"/>
            <a:ext cx="914400" cy="307777"/>
          </a:xfrm>
          <a:prstGeom prst="rect">
            <a:avLst/>
          </a:prstGeom>
          <a:noFill/>
        </p:spPr>
        <p:txBody>
          <a:bodyPr wrap="square" rtlCol="0">
            <a:spAutoFit/>
          </a:bodyPr>
          <a:lstStyle/>
          <a:p>
            <a:pPr algn="ctr"/>
            <a:r>
              <a:rPr lang="en-US" b="1"/>
              <a:t>Result</a:t>
            </a:r>
          </a:p>
        </p:txBody>
      </p:sp>
    </p:spTree>
    <p:extLst>
      <p:ext uri="{BB962C8B-B14F-4D97-AF65-F5344CB8AC3E}">
        <p14:creationId xmlns:p14="http://schemas.microsoft.com/office/powerpoint/2010/main" val="32815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1000"/>
                                  </p:stCondLst>
                                  <p:childTnLst>
                                    <p:set>
                                      <p:cBhvr>
                                        <p:cTn id="45"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26" grpId="0"/>
      <p:bldP spid="30" grpId="0"/>
      <p:bldP spid="33" grpId="0"/>
      <p:bldP spid="37" grpId="0"/>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158D-D70C-DE4C-E05E-130D6D978E5A}"/>
              </a:ext>
            </a:extLst>
          </p:cNvPr>
          <p:cNvSpPr>
            <a:spLocks noGrp="1"/>
          </p:cNvSpPr>
          <p:nvPr>
            <p:ph type="title"/>
          </p:nvPr>
        </p:nvSpPr>
        <p:spPr>
          <a:xfrm>
            <a:off x="732300" y="136104"/>
            <a:ext cx="7679400" cy="572700"/>
          </a:xfrm>
        </p:spPr>
        <p:txBody>
          <a:bodyPr/>
          <a:lstStyle/>
          <a:p>
            <a:r>
              <a:rPr lang="en-US"/>
              <a:t>Methodology</a:t>
            </a:r>
          </a:p>
        </p:txBody>
      </p:sp>
      <p:sp>
        <p:nvSpPr>
          <p:cNvPr id="25" name="Rectangle 24">
            <a:extLst>
              <a:ext uri="{FF2B5EF4-FFF2-40B4-BE49-F238E27FC236}">
                <a16:creationId xmlns:a16="http://schemas.microsoft.com/office/drawing/2014/main" id="{B14B9903-2468-7D06-117C-92014BEC06C3}"/>
              </a:ext>
            </a:extLst>
          </p:cNvPr>
          <p:cNvSpPr/>
          <p:nvPr/>
        </p:nvSpPr>
        <p:spPr>
          <a:xfrm>
            <a:off x="506627" y="877330"/>
            <a:ext cx="8143103" cy="378116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7" name="Picture 26" descr="A diagram of a medical report&#10;&#10;Description automatically generated">
            <a:extLst>
              <a:ext uri="{FF2B5EF4-FFF2-40B4-BE49-F238E27FC236}">
                <a16:creationId xmlns:a16="http://schemas.microsoft.com/office/drawing/2014/main" id="{6C9D7A31-A73C-DF90-0DCA-3783E7DC5510}"/>
              </a:ext>
            </a:extLst>
          </p:cNvPr>
          <p:cNvPicPr>
            <a:picLocks noChangeAspect="1"/>
          </p:cNvPicPr>
          <p:nvPr/>
        </p:nvPicPr>
        <p:blipFill>
          <a:blip r:embed="rId3"/>
          <a:stretch>
            <a:fillRect/>
          </a:stretch>
        </p:blipFill>
        <p:spPr>
          <a:xfrm>
            <a:off x="732300" y="1114237"/>
            <a:ext cx="2987084" cy="1457513"/>
          </a:xfrm>
          <a:prstGeom prst="rect">
            <a:avLst/>
          </a:prstGeom>
        </p:spPr>
      </p:pic>
      <p:sp>
        <p:nvSpPr>
          <p:cNvPr id="28" name="TextBox 27">
            <a:extLst>
              <a:ext uri="{FF2B5EF4-FFF2-40B4-BE49-F238E27FC236}">
                <a16:creationId xmlns:a16="http://schemas.microsoft.com/office/drawing/2014/main" id="{1946B988-2722-C239-878F-1A5AB5AFC40E}"/>
              </a:ext>
            </a:extLst>
          </p:cNvPr>
          <p:cNvSpPr txBox="1"/>
          <p:nvPr/>
        </p:nvSpPr>
        <p:spPr>
          <a:xfrm>
            <a:off x="1156982" y="2506303"/>
            <a:ext cx="2137719" cy="523220"/>
          </a:xfrm>
          <a:prstGeom prst="rect">
            <a:avLst/>
          </a:prstGeom>
          <a:noFill/>
        </p:spPr>
        <p:txBody>
          <a:bodyPr wrap="square" rtlCol="0">
            <a:spAutoFit/>
          </a:bodyPr>
          <a:lstStyle/>
          <a:p>
            <a:pPr algn="ctr"/>
            <a:r>
              <a:rPr lang="en-US" b="1"/>
              <a:t>Blood Sugar + Blood cholesterol levels</a:t>
            </a:r>
          </a:p>
        </p:txBody>
      </p:sp>
      <p:grpSp>
        <p:nvGrpSpPr>
          <p:cNvPr id="35" name="Group 34">
            <a:extLst>
              <a:ext uri="{FF2B5EF4-FFF2-40B4-BE49-F238E27FC236}">
                <a16:creationId xmlns:a16="http://schemas.microsoft.com/office/drawing/2014/main" id="{6049A9AF-8C58-D0A1-F79E-E23534548665}"/>
              </a:ext>
            </a:extLst>
          </p:cNvPr>
          <p:cNvGrpSpPr/>
          <p:nvPr/>
        </p:nvGrpSpPr>
        <p:grpSpPr>
          <a:xfrm>
            <a:off x="6019044" y="1053998"/>
            <a:ext cx="2392656" cy="2161753"/>
            <a:chOff x="5849301" y="1114237"/>
            <a:chExt cx="2458995" cy="2668578"/>
          </a:xfrm>
        </p:grpSpPr>
        <p:sp>
          <p:nvSpPr>
            <p:cNvPr id="29" name="Rectangle 28">
              <a:extLst>
                <a:ext uri="{FF2B5EF4-FFF2-40B4-BE49-F238E27FC236}">
                  <a16:creationId xmlns:a16="http://schemas.microsoft.com/office/drawing/2014/main" id="{5EB3DADF-A7D7-7126-E50F-37B0481FC80F}"/>
                </a:ext>
              </a:extLst>
            </p:cNvPr>
            <p:cNvSpPr/>
            <p:nvPr/>
          </p:nvSpPr>
          <p:spPr>
            <a:xfrm>
              <a:off x="5849301" y="1114237"/>
              <a:ext cx="2458995" cy="2125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E58C1F1-EE84-2374-623C-B2B08039E2D7}"/>
                </a:ext>
              </a:extLst>
            </p:cNvPr>
            <p:cNvSpPr txBox="1"/>
            <p:nvPr/>
          </p:nvSpPr>
          <p:spPr>
            <a:xfrm>
              <a:off x="6116595" y="1322173"/>
              <a:ext cx="1964724" cy="307777"/>
            </a:xfrm>
            <a:prstGeom prst="rect">
              <a:avLst/>
            </a:prstGeom>
            <a:noFill/>
          </p:spPr>
          <p:txBody>
            <a:bodyPr wrap="square" rtlCol="0">
              <a:spAutoFit/>
            </a:bodyPr>
            <a:lstStyle/>
            <a:p>
              <a:pPr algn="ctr"/>
              <a:r>
                <a:rPr lang="en-US" b="1"/>
                <a:t>User Profile</a:t>
              </a:r>
            </a:p>
          </p:txBody>
        </p:sp>
        <p:pic>
          <p:nvPicPr>
            <p:cNvPr id="2050" name="Picture 2" descr="How to show user input form? - Workflow ...">
              <a:extLst>
                <a:ext uri="{FF2B5EF4-FFF2-40B4-BE49-F238E27FC236}">
                  <a16:creationId xmlns:a16="http://schemas.microsoft.com/office/drawing/2014/main" id="{8DBB5FE3-E783-4E9E-9048-43C7C02A1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876" y="1743167"/>
              <a:ext cx="1297843" cy="11924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4080AA2F-1599-DD89-BCBC-313EF38745C7}"/>
                </a:ext>
              </a:extLst>
            </p:cNvPr>
            <p:cNvSpPr txBox="1"/>
            <p:nvPr/>
          </p:nvSpPr>
          <p:spPr>
            <a:xfrm>
              <a:off x="6030097" y="3259595"/>
              <a:ext cx="2137719" cy="523220"/>
            </a:xfrm>
            <a:prstGeom prst="rect">
              <a:avLst/>
            </a:prstGeom>
            <a:noFill/>
          </p:spPr>
          <p:txBody>
            <a:bodyPr wrap="square" rtlCol="0">
              <a:spAutoFit/>
            </a:bodyPr>
            <a:lstStyle/>
            <a:p>
              <a:pPr algn="ctr"/>
              <a:r>
                <a:rPr lang="en-US" b="1"/>
                <a:t>Age , Gender, Height and Weight</a:t>
              </a:r>
            </a:p>
          </p:txBody>
        </p:sp>
      </p:grpSp>
      <p:grpSp>
        <p:nvGrpSpPr>
          <p:cNvPr id="34" name="Group 33">
            <a:extLst>
              <a:ext uri="{FF2B5EF4-FFF2-40B4-BE49-F238E27FC236}">
                <a16:creationId xmlns:a16="http://schemas.microsoft.com/office/drawing/2014/main" id="{2F477FAA-6555-5A46-CB84-31E75D191626}"/>
              </a:ext>
            </a:extLst>
          </p:cNvPr>
          <p:cNvGrpSpPr/>
          <p:nvPr/>
        </p:nvGrpSpPr>
        <p:grpSpPr>
          <a:xfrm>
            <a:off x="732300" y="3123668"/>
            <a:ext cx="2987084" cy="523220"/>
            <a:chOff x="732300" y="3259595"/>
            <a:chExt cx="2987084" cy="769668"/>
          </a:xfrm>
        </p:grpSpPr>
        <p:sp>
          <p:nvSpPr>
            <p:cNvPr id="32" name="Rectangle 31">
              <a:extLst>
                <a:ext uri="{FF2B5EF4-FFF2-40B4-BE49-F238E27FC236}">
                  <a16:creationId xmlns:a16="http://schemas.microsoft.com/office/drawing/2014/main" id="{82FFDF4A-A8E2-86D1-6862-A85CEC3804EC}"/>
                </a:ext>
              </a:extLst>
            </p:cNvPr>
            <p:cNvSpPr/>
            <p:nvPr/>
          </p:nvSpPr>
          <p:spPr>
            <a:xfrm>
              <a:off x="732300" y="3259595"/>
              <a:ext cx="2987084" cy="7696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904F22C-B4B0-4398-F7CE-A5EE437664CF}"/>
                </a:ext>
              </a:extLst>
            </p:cNvPr>
            <p:cNvSpPr txBox="1"/>
            <p:nvPr/>
          </p:nvSpPr>
          <p:spPr>
            <a:xfrm>
              <a:off x="1011952" y="3483664"/>
              <a:ext cx="2427778" cy="307777"/>
            </a:xfrm>
            <a:prstGeom prst="rect">
              <a:avLst/>
            </a:prstGeom>
            <a:noFill/>
          </p:spPr>
          <p:txBody>
            <a:bodyPr wrap="square" rtlCol="0">
              <a:spAutoFit/>
            </a:bodyPr>
            <a:lstStyle/>
            <a:p>
              <a:pPr algn="ctr"/>
              <a:r>
                <a:rPr lang="en-US" b="1"/>
                <a:t>ECG Component</a:t>
              </a:r>
            </a:p>
          </p:txBody>
        </p:sp>
      </p:grpSp>
      <p:pic>
        <p:nvPicPr>
          <p:cNvPr id="43" name="Graphic 42" descr="Paper with solid fill">
            <a:extLst>
              <a:ext uri="{FF2B5EF4-FFF2-40B4-BE49-F238E27FC236}">
                <a16:creationId xmlns:a16="http://schemas.microsoft.com/office/drawing/2014/main" id="{54F9C756-6C62-EF23-6B3F-9BA00DEF77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2014" y="2115123"/>
            <a:ext cx="914400" cy="914400"/>
          </a:xfrm>
          <a:prstGeom prst="rect">
            <a:avLst/>
          </a:prstGeom>
        </p:spPr>
      </p:pic>
      <p:pic>
        <p:nvPicPr>
          <p:cNvPr id="45" name="Graphic 44" descr="Magnifying glass with solid fill">
            <a:extLst>
              <a:ext uri="{FF2B5EF4-FFF2-40B4-BE49-F238E27FC236}">
                <a16:creationId xmlns:a16="http://schemas.microsoft.com/office/drawing/2014/main" id="{24114210-FFEA-8366-E100-DA81EDAE7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4106" y="2466203"/>
            <a:ext cx="914400" cy="914400"/>
          </a:xfrm>
          <a:prstGeom prst="rect">
            <a:avLst/>
          </a:prstGeom>
        </p:spPr>
      </p:pic>
      <p:sp>
        <p:nvSpPr>
          <p:cNvPr id="46" name="TextBox 45">
            <a:extLst>
              <a:ext uri="{FF2B5EF4-FFF2-40B4-BE49-F238E27FC236}">
                <a16:creationId xmlns:a16="http://schemas.microsoft.com/office/drawing/2014/main" id="{3ACBC7E2-63A0-A17D-A54D-96A8E7491631}"/>
              </a:ext>
            </a:extLst>
          </p:cNvPr>
          <p:cNvSpPr txBox="1"/>
          <p:nvPr/>
        </p:nvSpPr>
        <p:spPr>
          <a:xfrm>
            <a:off x="4164877" y="3312223"/>
            <a:ext cx="1607030" cy="307777"/>
          </a:xfrm>
          <a:prstGeom prst="rect">
            <a:avLst/>
          </a:prstGeom>
          <a:noFill/>
        </p:spPr>
        <p:txBody>
          <a:bodyPr wrap="square" rtlCol="0">
            <a:spAutoFit/>
          </a:bodyPr>
          <a:lstStyle/>
          <a:p>
            <a:pPr algn="ctr"/>
            <a:r>
              <a:rPr lang="en-US" b="1">
                <a:solidFill>
                  <a:schemeClr val="accent1"/>
                </a:solidFill>
              </a:rPr>
              <a:t>Dietary Advice </a:t>
            </a:r>
          </a:p>
        </p:txBody>
      </p:sp>
      <p:cxnSp>
        <p:nvCxnSpPr>
          <p:cNvPr id="52" name="Connector: Elbow 51">
            <a:extLst>
              <a:ext uri="{FF2B5EF4-FFF2-40B4-BE49-F238E27FC236}">
                <a16:creationId xmlns:a16="http://schemas.microsoft.com/office/drawing/2014/main" id="{7E4A5505-58AF-7B98-7802-E4F096FD214E}"/>
              </a:ext>
            </a:extLst>
          </p:cNvPr>
          <p:cNvCxnSpPr>
            <a:cxnSpLocks/>
            <a:stCxn id="32" idx="3"/>
          </p:cNvCxnSpPr>
          <p:nvPr/>
        </p:nvCxnSpPr>
        <p:spPr>
          <a:xfrm flipV="1">
            <a:off x="3719384" y="2681509"/>
            <a:ext cx="779002" cy="703769"/>
          </a:xfrm>
          <a:prstGeom prst="bentConnector3">
            <a:avLst>
              <a:gd name="adj1" fmla="val 50000"/>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Connector: Elbow 62">
            <a:extLst>
              <a:ext uri="{FF2B5EF4-FFF2-40B4-BE49-F238E27FC236}">
                <a16:creationId xmlns:a16="http://schemas.microsoft.com/office/drawing/2014/main" id="{8C4630B0-ABD5-96AE-0F9D-4703D5FA002E}"/>
              </a:ext>
            </a:extLst>
          </p:cNvPr>
          <p:cNvCxnSpPr>
            <a:cxnSpLocks/>
          </p:cNvCxnSpPr>
          <p:nvPr/>
        </p:nvCxnSpPr>
        <p:spPr>
          <a:xfrm>
            <a:off x="3735238" y="1850448"/>
            <a:ext cx="756677" cy="499052"/>
          </a:xfrm>
          <a:prstGeom prst="bentConnector3">
            <a:avLst>
              <a:gd name="adj1" fmla="val 50000"/>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53" name="Connector: Elbow 2052">
            <a:extLst>
              <a:ext uri="{FF2B5EF4-FFF2-40B4-BE49-F238E27FC236}">
                <a16:creationId xmlns:a16="http://schemas.microsoft.com/office/drawing/2014/main" id="{7B024AC3-0905-85B2-34E1-BBA54FF78392}"/>
              </a:ext>
            </a:extLst>
          </p:cNvPr>
          <p:cNvCxnSpPr>
            <a:stCxn id="29" idx="1"/>
          </p:cNvCxnSpPr>
          <p:nvPr/>
        </p:nvCxnSpPr>
        <p:spPr>
          <a:xfrm rot="10800000" flipV="1">
            <a:off x="5326414" y="1914851"/>
            <a:ext cx="692630" cy="614615"/>
          </a:xfrm>
          <a:prstGeom prst="bentConnector3">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5988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1B0F7-39A4-4F69-C4C9-A77C3A2A7EDA}"/>
              </a:ext>
            </a:extLst>
          </p:cNvPr>
          <p:cNvSpPr>
            <a:spLocks noGrp="1"/>
          </p:cNvSpPr>
          <p:nvPr>
            <p:ph type="title"/>
          </p:nvPr>
        </p:nvSpPr>
        <p:spPr/>
        <p:txBody>
          <a:bodyPr/>
          <a:lstStyle/>
          <a:p>
            <a:r>
              <a:rPr lang="en-US"/>
              <a:t>Methodology </a:t>
            </a:r>
          </a:p>
        </p:txBody>
      </p:sp>
      <p:sp>
        <p:nvSpPr>
          <p:cNvPr id="3" name="Rectangle 2">
            <a:extLst>
              <a:ext uri="{FF2B5EF4-FFF2-40B4-BE49-F238E27FC236}">
                <a16:creationId xmlns:a16="http://schemas.microsoft.com/office/drawing/2014/main" id="{724ED611-C1ED-8954-A680-41A5DE4124B9}"/>
              </a:ext>
            </a:extLst>
          </p:cNvPr>
          <p:cNvSpPr/>
          <p:nvPr/>
        </p:nvSpPr>
        <p:spPr>
          <a:xfrm>
            <a:off x="576470" y="1103243"/>
            <a:ext cx="8130208" cy="35952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5" name="Graphic 4" descr="User with solid fill">
            <a:extLst>
              <a:ext uri="{FF2B5EF4-FFF2-40B4-BE49-F238E27FC236}">
                <a16:creationId xmlns:a16="http://schemas.microsoft.com/office/drawing/2014/main" id="{E990D1CC-6428-3199-3791-C25182938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300" y="2372967"/>
            <a:ext cx="914400" cy="914400"/>
          </a:xfrm>
          <a:prstGeom prst="rect">
            <a:avLst/>
          </a:prstGeom>
        </p:spPr>
      </p:pic>
      <p:grpSp>
        <p:nvGrpSpPr>
          <p:cNvPr id="19" name="Group 18">
            <a:extLst>
              <a:ext uri="{FF2B5EF4-FFF2-40B4-BE49-F238E27FC236}">
                <a16:creationId xmlns:a16="http://schemas.microsoft.com/office/drawing/2014/main" id="{26A0A4A5-30DF-20EE-DCC9-5B3A2A75FACF}"/>
              </a:ext>
            </a:extLst>
          </p:cNvPr>
          <p:cNvGrpSpPr/>
          <p:nvPr/>
        </p:nvGrpSpPr>
        <p:grpSpPr>
          <a:xfrm>
            <a:off x="2633868" y="1249514"/>
            <a:ext cx="2206487" cy="3163460"/>
            <a:chOff x="2117033" y="1249514"/>
            <a:chExt cx="2206487" cy="3163460"/>
          </a:xfrm>
        </p:grpSpPr>
        <p:sp>
          <p:nvSpPr>
            <p:cNvPr id="6" name="Rectangle 5">
              <a:extLst>
                <a:ext uri="{FF2B5EF4-FFF2-40B4-BE49-F238E27FC236}">
                  <a16:creationId xmlns:a16="http://schemas.microsoft.com/office/drawing/2014/main" id="{9F59CD42-C8D3-03F2-1C72-E2CE9E0C8A0F}"/>
                </a:ext>
              </a:extLst>
            </p:cNvPr>
            <p:cNvSpPr/>
            <p:nvPr/>
          </p:nvSpPr>
          <p:spPr>
            <a:xfrm>
              <a:off x="2166730" y="1620078"/>
              <a:ext cx="2136913" cy="279289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4C60DF1-963B-3D34-0FBA-63DCB2B62119}"/>
                </a:ext>
              </a:extLst>
            </p:cNvPr>
            <p:cNvGrpSpPr/>
            <p:nvPr/>
          </p:nvGrpSpPr>
          <p:grpSpPr>
            <a:xfrm>
              <a:off x="2117033" y="1249514"/>
              <a:ext cx="2206487" cy="2981588"/>
              <a:chOff x="2117033" y="1249514"/>
              <a:chExt cx="2206487" cy="2981588"/>
            </a:xfrm>
          </p:grpSpPr>
          <p:pic>
            <p:nvPicPr>
              <p:cNvPr id="7" name="Graphic 6">
                <a:extLst>
                  <a:ext uri="{FF2B5EF4-FFF2-40B4-BE49-F238E27FC236}">
                    <a16:creationId xmlns:a16="http://schemas.microsoft.com/office/drawing/2014/main" id="{2F973093-8415-0BD9-91A7-AEA2AEF2B5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8464" y="1249514"/>
                <a:ext cx="709620" cy="709620"/>
              </a:xfrm>
              <a:prstGeom prst="rect">
                <a:avLst/>
              </a:prstGeom>
            </p:spPr>
          </p:pic>
          <p:pic>
            <p:nvPicPr>
              <p:cNvPr id="9" name="Graphic 8" descr="Contract with solid fill">
                <a:extLst>
                  <a:ext uri="{FF2B5EF4-FFF2-40B4-BE49-F238E27FC236}">
                    <a16:creationId xmlns:a16="http://schemas.microsoft.com/office/drawing/2014/main" id="{381C4614-2D48-671A-B20D-8186F9686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9378" y="2015157"/>
                <a:ext cx="709621" cy="709621"/>
              </a:xfrm>
              <a:prstGeom prst="rect">
                <a:avLst/>
              </a:prstGeom>
            </p:spPr>
          </p:pic>
          <p:sp>
            <p:nvSpPr>
              <p:cNvPr id="10" name="TextBox 9">
                <a:extLst>
                  <a:ext uri="{FF2B5EF4-FFF2-40B4-BE49-F238E27FC236}">
                    <a16:creationId xmlns:a16="http://schemas.microsoft.com/office/drawing/2014/main" id="{EE3C7892-EDF2-D493-E459-10615B0C4A6A}"/>
                  </a:ext>
                </a:extLst>
              </p:cNvPr>
              <p:cNvSpPr txBox="1"/>
              <p:nvPr/>
            </p:nvSpPr>
            <p:spPr>
              <a:xfrm>
                <a:off x="2117033" y="2623936"/>
                <a:ext cx="2206487" cy="307777"/>
              </a:xfrm>
              <a:prstGeom prst="rect">
                <a:avLst/>
              </a:prstGeom>
              <a:noFill/>
            </p:spPr>
            <p:txBody>
              <a:bodyPr wrap="square" rtlCol="0">
                <a:spAutoFit/>
              </a:bodyPr>
              <a:lstStyle/>
              <a:p>
                <a:pPr algn="ctr"/>
                <a:r>
                  <a:rPr lang="en-US" b="1"/>
                  <a:t>Medicine Prescription</a:t>
                </a:r>
              </a:p>
            </p:txBody>
          </p:sp>
          <p:pic>
            <p:nvPicPr>
              <p:cNvPr id="12" name="Graphic 11" descr="Alarm Ringing with solid fill">
                <a:extLst>
                  <a:ext uri="{FF2B5EF4-FFF2-40B4-BE49-F238E27FC236}">
                    <a16:creationId xmlns:a16="http://schemas.microsoft.com/office/drawing/2014/main" id="{25BC29C5-2FE4-FFA1-5C53-496C3A09D3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63076" y="3095342"/>
                <a:ext cx="914400" cy="914400"/>
              </a:xfrm>
              <a:prstGeom prst="rect">
                <a:avLst/>
              </a:prstGeom>
            </p:spPr>
          </p:pic>
          <p:pic>
            <p:nvPicPr>
              <p:cNvPr id="14" name="Graphic 13" descr="Medicine with solid fill">
                <a:extLst>
                  <a:ext uri="{FF2B5EF4-FFF2-40B4-BE49-F238E27FC236}">
                    <a16:creationId xmlns:a16="http://schemas.microsoft.com/office/drawing/2014/main" id="{9FACBB73-6CE7-ED8D-288B-092CB8DB357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59428" y="3664572"/>
                <a:ext cx="566530" cy="566530"/>
              </a:xfrm>
              <a:prstGeom prst="rect">
                <a:avLst/>
              </a:prstGeom>
            </p:spPr>
          </p:pic>
          <p:sp>
            <p:nvSpPr>
              <p:cNvPr id="15" name="TextBox 14">
                <a:extLst>
                  <a:ext uri="{FF2B5EF4-FFF2-40B4-BE49-F238E27FC236}">
                    <a16:creationId xmlns:a16="http://schemas.microsoft.com/office/drawing/2014/main" id="{819DD898-A8B0-EC07-B75E-302B46298689}"/>
                  </a:ext>
                </a:extLst>
              </p:cNvPr>
              <p:cNvSpPr txBox="1"/>
              <p:nvPr/>
            </p:nvSpPr>
            <p:spPr>
              <a:xfrm>
                <a:off x="2405264" y="3903925"/>
                <a:ext cx="1063491" cy="307777"/>
              </a:xfrm>
              <a:prstGeom prst="rect">
                <a:avLst/>
              </a:prstGeom>
              <a:noFill/>
            </p:spPr>
            <p:txBody>
              <a:bodyPr wrap="square" rtlCol="0">
                <a:spAutoFit/>
              </a:bodyPr>
              <a:lstStyle/>
              <a:p>
                <a:pPr algn="ctr"/>
                <a:r>
                  <a:rPr lang="en-US" b="1"/>
                  <a:t>Reminder</a:t>
                </a:r>
              </a:p>
            </p:txBody>
          </p:sp>
        </p:grpSp>
      </p:grpSp>
      <p:pic>
        <p:nvPicPr>
          <p:cNvPr id="17" name="Picture 16" descr="A logo with text and a flower&#10;&#10;Description automatically generated">
            <a:extLst>
              <a:ext uri="{FF2B5EF4-FFF2-40B4-BE49-F238E27FC236}">
                <a16:creationId xmlns:a16="http://schemas.microsoft.com/office/drawing/2014/main" id="{9D4F51E4-8C98-93CA-45E6-6B7E52462AB6}"/>
              </a:ext>
            </a:extLst>
          </p:cNvPr>
          <p:cNvPicPr>
            <a:picLocks noChangeAspect="1"/>
          </p:cNvPicPr>
          <p:nvPr/>
        </p:nvPicPr>
        <p:blipFill>
          <a:blip r:embed="rId12"/>
          <a:stretch>
            <a:fillRect/>
          </a:stretch>
        </p:blipFill>
        <p:spPr>
          <a:xfrm>
            <a:off x="5763027" y="1921497"/>
            <a:ext cx="2619375" cy="1743075"/>
          </a:xfrm>
          <a:prstGeom prst="rect">
            <a:avLst/>
          </a:prstGeom>
        </p:spPr>
      </p:pic>
      <p:cxnSp>
        <p:nvCxnSpPr>
          <p:cNvPr id="21" name="Straight Arrow Connector 20">
            <a:extLst>
              <a:ext uri="{FF2B5EF4-FFF2-40B4-BE49-F238E27FC236}">
                <a16:creationId xmlns:a16="http://schemas.microsoft.com/office/drawing/2014/main" id="{23AE6E1C-1DA4-A92B-9F3A-A02D1827CC91}"/>
              </a:ext>
            </a:extLst>
          </p:cNvPr>
          <p:cNvCxnSpPr/>
          <p:nvPr/>
        </p:nvCxnSpPr>
        <p:spPr>
          <a:xfrm>
            <a:off x="1646700" y="2571750"/>
            <a:ext cx="788387"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A12FA489-6F00-39C0-B69A-DE892A4C5D98}"/>
              </a:ext>
            </a:extLst>
          </p:cNvPr>
          <p:cNvSpPr txBox="1"/>
          <p:nvPr/>
        </p:nvSpPr>
        <p:spPr>
          <a:xfrm>
            <a:off x="1411357" y="2206487"/>
            <a:ext cx="1177892" cy="307777"/>
          </a:xfrm>
          <a:prstGeom prst="rect">
            <a:avLst/>
          </a:prstGeom>
          <a:noFill/>
        </p:spPr>
        <p:txBody>
          <a:bodyPr wrap="square" rtlCol="0">
            <a:spAutoFit/>
          </a:bodyPr>
          <a:lstStyle/>
          <a:p>
            <a:pPr algn="ctr"/>
            <a:r>
              <a:rPr lang="en-US" b="1"/>
              <a:t>Upload</a:t>
            </a:r>
          </a:p>
        </p:txBody>
      </p:sp>
      <p:cxnSp>
        <p:nvCxnSpPr>
          <p:cNvPr id="24" name="Straight Arrow Connector 23">
            <a:extLst>
              <a:ext uri="{FF2B5EF4-FFF2-40B4-BE49-F238E27FC236}">
                <a16:creationId xmlns:a16="http://schemas.microsoft.com/office/drawing/2014/main" id="{BFF9ACF9-45D4-7DEC-4FB8-56B47FD7A98C}"/>
              </a:ext>
            </a:extLst>
          </p:cNvPr>
          <p:cNvCxnSpPr/>
          <p:nvPr/>
        </p:nvCxnSpPr>
        <p:spPr>
          <a:xfrm>
            <a:off x="4840355" y="2372967"/>
            <a:ext cx="922672"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93CD5E28-D91E-F93A-4917-502AA55930A5}"/>
              </a:ext>
            </a:extLst>
          </p:cNvPr>
          <p:cNvSpPr txBox="1"/>
          <p:nvPr/>
        </p:nvSpPr>
        <p:spPr>
          <a:xfrm>
            <a:off x="4840355" y="2015157"/>
            <a:ext cx="902795" cy="307777"/>
          </a:xfrm>
          <a:prstGeom prst="rect">
            <a:avLst/>
          </a:prstGeom>
          <a:noFill/>
        </p:spPr>
        <p:txBody>
          <a:bodyPr wrap="square" rtlCol="0">
            <a:spAutoFit/>
          </a:bodyPr>
          <a:lstStyle/>
          <a:p>
            <a:pPr algn="ctr"/>
            <a:r>
              <a:rPr lang="en-US" b="1"/>
              <a:t>Trigger</a:t>
            </a:r>
          </a:p>
        </p:txBody>
      </p:sp>
      <p:cxnSp>
        <p:nvCxnSpPr>
          <p:cNvPr id="27" name="Connector: Elbow 26">
            <a:extLst>
              <a:ext uri="{FF2B5EF4-FFF2-40B4-BE49-F238E27FC236}">
                <a16:creationId xmlns:a16="http://schemas.microsoft.com/office/drawing/2014/main" id="{C8E10501-37C2-E19F-8944-D9661150E57D}"/>
              </a:ext>
            </a:extLst>
          </p:cNvPr>
          <p:cNvCxnSpPr>
            <a:stCxn id="17" idx="2"/>
          </p:cNvCxnSpPr>
          <p:nvPr/>
        </p:nvCxnSpPr>
        <p:spPr>
          <a:xfrm rot="5400000">
            <a:off x="5848555" y="2785582"/>
            <a:ext cx="345170" cy="2103150"/>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71AF5DE1-FF84-6A74-3E41-72B3B5D23B28}"/>
              </a:ext>
            </a:extLst>
          </p:cNvPr>
          <p:cNvSpPr txBox="1"/>
          <p:nvPr/>
        </p:nvSpPr>
        <p:spPr>
          <a:xfrm>
            <a:off x="5365465" y="4066009"/>
            <a:ext cx="1562108" cy="307777"/>
          </a:xfrm>
          <a:prstGeom prst="rect">
            <a:avLst/>
          </a:prstGeom>
          <a:noFill/>
        </p:spPr>
        <p:txBody>
          <a:bodyPr wrap="square" rtlCol="0">
            <a:spAutoFit/>
          </a:bodyPr>
          <a:lstStyle/>
          <a:p>
            <a:pPr algn="ctr"/>
            <a:r>
              <a:rPr lang="en-US" b="1"/>
              <a:t>Respond</a:t>
            </a:r>
          </a:p>
        </p:txBody>
      </p:sp>
    </p:spTree>
    <p:extLst>
      <p:ext uri="{BB962C8B-B14F-4D97-AF65-F5344CB8AC3E}">
        <p14:creationId xmlns:p14="http://schemas.microsoft.com/office/powerpoint/2010/main" val="230415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p:bldP spid="25"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138F-C304-3FCC-E93B-96A04306FF73}"/>
              </a:ext>
            </a:extLst>
          </p:cNvPr>
          <p:cNvSpPr>
            <a:spLocks noGrp="1"/>
          </p:cNvSpPr>
          <p:nvPr>
            <p:ph type="title"/>
          </p:nvPr>
        </p:nvSpPr>
        <p:spPr/>
        <p:txBody>
          <a:bodyPr/>
          <a:lstStyle/>
          <a:p>
            <a:r>
              <a:rPr lang="en-US"/>
              <a:t>Methodology</a:t>
            </a:r>
          </a:p>
        </p:txBody>
      </p:sp>
      <p:sp>
        <p:nvSpPr>
          <p:cNvPr id="3" name="Rectangle 2">
            <a:extLst>
              <a:ext uri="{FF2B5EF4-FFF2-40B4-BE49-F238E27FC236}">
                <a16:creationId xmlns:a16="http://schemas.microsoft.com/office/drawing/2014/main" id="{B3524823-A73F-B7AC-1408-A4950120F3B6}"/>
              </a:ext>
            </a:extLst>
          </p:cNvPr>
          <p:cNvSpPr/>
          <p:nvPr/>
        </p:nvSpPr>
        <p:spPr>
          <a:xfrm>
            <a:off x="556591" y="1162879"/>
            <a:ext cx="8120269" cy="353559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descr="A close-up of a logo&#10;&#10;Description automatically generated">
            <a:extLst>
              <a:ext uri="{FF2B5EF4-FFF2-40B4-BE49-F238E27FC236}">
                <a16:creationId xmlns:a16="http://schemas.microsoft.com/office/drawing/2014/main" id="{847228D3-A503-856A-8F79-CE4D2DCAE293}"/>
              </a:ext>
            </a:extLst>
          </p:cNvPr>
          <p:cNvPicPr>
            <a:picLocks noChangeAspect="1"/>
          </p:cNvPicPr>
          <p:nvPr/>
        </p:nvPicPr>
        <p:blipFill>
          <a:blip r:embed="rId3"/>
          <a:stretch>
            <a:fillRect/>
          </a:stretch>
        </p:blipFill>
        <p:spPr>
          <a:xfrm>
            <a:off x="835541" y="1249227"/>
            <a:ext cx="7751868" cy="3362899"/>
          </a:xfrm>
          <a:prstGeom prst="rect">
            <a:avLst/>
          </a:prstGeom>
        </p:spPr>
      </p:pic>
    </p:spTree>
    <p:extLst>
      <p:ext uri="{BB962C8B-B14F-4D97-AF65-F5344CB8AC3E}">
        <p14:creationId xmlns:p14="http://schemas.microsoft.com/office/powerpoint/2010/main" val="266928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a:p>
          </p:txBody>
        </p:sp>
      </p:grpSp>
      <p:grpSp>
        <p:nvGrpSpPr>
          <p:cNvPr id="10" name="Group 10"/>
          <p:cNvGrpSpPr/>
          <p:nvPr/>
        </p:nvGrpSpPr>
        <p:grpSpPr>
          <a:xfrm>
            <a:off x="7488655" y="-645765"/>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a:p>
          </p:txBody>
        </p:sp>
      </p:grpSp>
      <p:grpSp>
        <p:nvGrpSpPr>
          <p:cNvPr id="14" name="Group 14"/>
          <p:cNvGrpSpPr/>
          <p:nvPr/>
        </p:nvGrpSpPr>
        <p:grpSpPr>
          <a:xfrm>
            <a:off x="1063000" y="-348387"/>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a:p>
          </p:txBody>
        </p:sp>
      </p:grpSp>
      <p:grpSp>
        <p:nvGrpSpPr>
          <p:cNvPr id="18" name="Group 18"/>
          <p:cNvGrpSpPr/>
          <p:nvPr/>
        </p:nvGrpSpPr>
        <p:grpSpPr>
          <a:xfrm>
            <a:off x="-592115" y="657473"/>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a:p>
          </p:txBody>
        </p:sp>
      </p:grpSp>
      <p:grpSp>
        <p:nvGrpSpPr>
          <p:cNvPr id="20" name="Group 20"/>
          <p:cNvGrpSpPr/>
          <p:nvPr/>
        </p:nvGrpSpPr>
        <p:grpSpPr>
          <a:xfrm>
            <a:off x="-279823" y="3843106"/>
            <a:ext cx="485425" cy="425027"/>
            <a:chOff x="0" y="0"/>
            <a:chExt cx="1294467" cy="1133405"/>
          </a:xfrm>
        </p:grpSpPr>
        <p:sp>
          <p:nvSpPr>
            <p:cNvPr id="21" name="Freeform 21"/>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a:p>
          </p:txBody>
        </p:sp>
      </p:grpSp>
      <p:sp>
        <p:nvSpPr>
          <p:cNvPr id="25" name="TextBox 25"/>
          <p:cNvSpPr txBox="1"/>
          <p:nvPr/>
        </p:nvSpPr>
        <p:spPr>
          <a:xfrm>
            <a:off x="1458915" y="-10346"/>
            <a:ext cx="5498775" cy="53816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4140"/>
              </a:lnSpc>
            </a:pPr>
            <a:r>
              <a:rPr lang="en-US" sz="3450">
                <a:solidFill>
                  <a:srgbClr val="010440"/>
                </a:solidFill>
                <a:latin typeface="Arimo"/>
              </a:rPr>
              <a:t>System Diagram</a:t>
            </a:r>
          </a:p>
        </p:txBody>
      </p:sp>
      <p:pic>
        <p:nvPicPr>
          <p:cNvPr id="1026" name="Picture 2">
            <a:extLst>
              <a:ext uri="{FF2B5EF4-FFF2-40B4-BE49-F238E27FC236}">
                <a16:creationId xmlns:a16="http://schemas.microsoft.com/office/drawing/2014/main" id="{4495EB0C-BF36-176A-0F9D-D5635725AC84}"/>
              </a:ext>
            </a:extLst>
          </p:cNvPr>
          <p:cNvPicPr>
            <a:picLocks noChangeAspect="1" noChangeArrowheads="1"/>
          </p:cNvPicPr>
          <p:nvPr/>
        </p:nvPicPr>
        <p:blipFill>
          <a:blip r:embed="rId3"/>
          <a:srcRect/>
          <a:stretch/>
        </p:blipFill>
        <p:spPr bwMode="auto">
          <a:xfrm>
            <a:off x="1433945" y="657473"/>
            <a:ext cx="5899005" cy="41066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3" descr="A picture containing photo, table, person, monitor&#10;&#10;Description automatically generated">
            <a:extLst>
              <a:ext uri="{FF2B5EF4-FFF2-40B4-BE49-F238E27FC236}">
                <a16:creationId xmlns:a16="http://schemas.microsoft.com/office/drawing/2014/main" id="{79F3E23B-3142-48D4-D51E-C33A285D1120}"/>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26" name="Slide Number Placeholder 5">
            <a:extLst>
              <a:ext uri="{FF2B5EF4-FFF2-40B4-BE49-F238E27FC236}">
                <a16:creationId xmlns:a16="http://schemas.microsoft.com/office/drawing/2014/main" id="{D3DEA6B5-8515-DAEC-2B0A-19E07CD60AB9}"/>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5</a:t>
            </a:fld>
            <a:endParaRPr lang="en-US"/>
          </a:p>
        </p:txBody>
      </p:sp>
      <p:sp>
        <p:nvSpPr>
          <p:cNvPr id="27" name="TextBox 26">
            <a:extLst>
              <a:ext uri="{FF2B5EF4-FFF2-40B4-BE49-F238E27FC236}">
                <a16:creationId xmlns:a16="http://schemas.microsoft.com/office/drawing/2014/main" id="{9A952356-B2C4-B48D-6D14-8685317FC7CE}"/>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28" name="Picture 27" descr="A white and black logo&#10;&#10;Description automatically generated">
            <a:extLst>
              <a:ext uri="{FF2B5EF4-FFF2-40B4-BE49-F238E27FC236}">
                <a16:creationId xmlns:a16="http://schemas.microsoft.com/office/drawing/2014/main" id="{5C841388-005E-0828-5A75-9E8518CCA447}"/>
              </a:ext>
            </a:extLst>
          </p:cNvPr>
          <p:cNvPicPr>
            <a:picLocks noChangeAspect="1"/>
          </p:cNvPicPr>
          <p:nvPr/>
        </p:nvPicPr>
        <p:blipFill>
          <a:blip r:embed="rId5"/>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2476306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099B-BFE4-4ADC-EE9C-5299A36C51B2}"/>
              </a:ext>
            </a:extLst>
          </p:cNvPr>
          <p:cNvSpPr>
            <a:spLocks noGrp="1"/>
          </p:cNvSpPr>
          <p:nvPr>
            <p:ph type="title"/>
          </p:nvPr>
        </p:nvSpPr>
        <p:spPr/>
        <p:txBody>
          <a:bodyPr/>
          <a:lstStyle/>
          <a:p>
            <a:r>
              <a:rPr lang="en-US"/>
              <a:t>Technologies and Tools Used </a:t>
            </a:r>
          </a:p>
        </p:txBody>
      </p:sp>
      <p:graphicFrame>
        <p:nvGraphicFramePr>
          <p:cNvPr id="6" name="Table 5">
            <a:extLst>
              <a:ext uri="{FF2B5EF4-FFF2-40B4-BE49-F238E27FC236}">
                <a16:creationId xmlns:a16="http://schemas.microsoft.com/office/drawing/2014/main" id="{06D7725D-4F65-A0F6-8263-0CD07420764E}"/>
              </a:ext>
            </a:extLst>
          </p:cNvPr>
          <p:cNvGraphicFramePr>
            <a:graphicFrameLocks noGrp="1"/>
          </p:cNvGraphicFramePr>
          <p:nvPr>
            <p:extLst>
              <p:ext uri="{D42A27DB-BD31-4B8C-83A1-F6EECF244321}">
                <p14:modId xmlns:p14="http://schemas.microsoft.com/office/powerpoint/2010/main" val="385517095"/>
              </p:ext>
            </p:extLst>
          </p:nvPr>
        </p:nvGraphicFramePr>
        <p:xfrm>
          <a:off x="732300" y="1365337"/>
          <a:ext cx="7679400" cy="3063770"/>
        </p:xfrm>
        <a:graphic>
          <a:graphicData uri="http://schemas.openxmlformats.org/drawingml/2006/table">
            <a:tbl>
              <a:tblPr firstRow="1" firstCol="1" bandRow="1">
                <a:tableStyleId>{3C2FFA5D-87B4-456A-9821-1D502468CF0F}</a:tableStyleId>
              </a:tblPr>
              <a:tblGrid>
                <a:gridCol w="1919850">
                  <a:extLst>
                    <a:ext uri="{9D8B030D-6E8A-4147-A177-3AD203B41FA5}">
                      <a16:colId xmlns:a16="http://schemas.microsoft.com/office/drawing/2014/main" val="1053000023"/>
                    </a:ext>
                  </a:extLst>
                </a:gridCol>
                <a:gridCol w="1919850">
                  <a:extLst>
                    <a:ext uri="{9D8B030D-6E8A-4147-A177-3AD203B41FA5}">
                      <a16:colId xmlns:a16="http://schemas.microsoft.com/office/drawing/2014/main" val="801398123"/>
                    </a:ext>
                  </a:extLst>
                </a:gridCol>
                <a:gridCol w="1919850">
                  <a:extLst>
                    <a:ext uri="{9D8B030D-6E8A-4147-A177-3AD203B41FA5}">
                      <a16:colId xmlns:a16="http://schemas.microsoft.com/office/drawing/2014/main" val="1321445164"/>
                    </a:ext>
                  </a:extLst>
                </a:gridCol>
                <a:gridCol w="1919850">
                  <a:extLst>
                    <a:ext uri="{9D8B030D-6E8A-4147-A177-3AD203B41FA5}">
                      <a16:colId xmlns:a16="http://schemas.microsoft.com/office/drawing/2014/main" val="614320967"/>
                    </a:ext>
                  </a:extLst>
                </a:gridCol>
              </a:tblGrid>
              <a:tr h="116933">
                <a:tc>
                  <a:txBody>
                    <a:bodyPr/>
                    <a:lstStyle/>
                    <a:p>
                      <a:pPr marL="0" marR="0">
                        <a:lnSpc>
                          <a:spcPct val="107000"/>
                        </a:lnSpc>
                        <a:spcBef>
                          <a:spcPts val="0"/>
                        </a:spcBef>
                        <a:spcAft>
                          <a:spcPts val="0"/>
                        </a:spcAft>
                      </a:pPr>
                      <a:r>
                        <a:rPr lang="en-US" sz="700" kern="100">
                          <a:effectLst/>
                        </a:rPr>
                        <a:t>Technology</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Purpose</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Explanation</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Why Selected?</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extLst>
                  <a:ext uri="{0D108BD9-81ED-4DB2-BD59-A6C34878D82A}">
                    <a16:rowId xmlns:a16="http://schemas.microsoft.com/office/drawing/2014/main" val="3360384722"/>
                  </a:ext>
                </a:extLst>
              </a:tr>
              <a:tr h="392685">
                <a:tc>
                  <a:txBody>
                    <a:bodyPr/>
                    <a:lstStyle/>
                    <a:p>
                      <a:pPr marL="0" marR="0">
                        <a:lnSpc>
                          <a:spcPct val="107000"/>
                        </a:lnSpc>
                        <a:spcBef>
                          <a:spcPts val="0"/>
                        </a:spcBef>
                        <a:spcAft>
                          <a:spcPts val="0"/>
                        </a:spcAft>
                      </a:pPr>
                      <a:r>
                        <a:rPr lang="en-US" sz="700" kern="100">
                          <a:effectLst/>
                        </a:rPr>
                        <a:t>Figma</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Wireframe Design</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Used for designing the interface and user experience</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Easy collaboration and quick prototyping, widely adopted in UI/UX design</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extLst>
                  <a:ext uri="{0D108BD9-81ED-4DB2-BD59-A6C34878D82A}">
                    <a16:rowId xmlns:a16="http://schemas.microsoft.com/office/drawing/2014/main" val="3173049069"/>
                  </a:ext>
                </a:extLst>
              </a:tr>
              <a:tr h="392685">
                <a:tc>
                  <a:txBody>
                    <a:bodyPr/>
                    <a:lstStyle/>
                    <a:p>
                      <a:pPr marL="0" marR="0">
                        <a:lnSpc>
                          <a:spcPct val="107000"/>
                        </a:lnSpc>
                        <a:spcBef>
                          <a:spcPts val="0"/>
                        </a:spcBef>
                        <a:spcAft>
                          <a:spcPts val="0"/>
                        </a:spcAft>
                      </a:pPr>
                      <a:r>
                        <a:rPr lang="en-US" sz="700" kern="100">
                          <a:effectLst/>
                        </a:rPr>
                        <a:t>Flask Server</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Medical Report Analysis</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Acts as an intermediary service that communicates with AWS Textract</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Lightweight, flexible, and well-suited for handling HTTP requests and APIs</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extLst>
                  <a:ext uri="{0D108BD9-81ED-4DB2-BD59-A6C34878D82A}">
                    <a16:rowId xmlns:a16="http://schemas.microsoft.com/office/drawing/2014/main" val="3191274756"/>
                  </a:ext>
                </a:extLst>
              </a:tr>
              <a:tr h="392685">
                <a:tc>
                  <a:txBody>
                    <a:bodyPr/>
                    <a:lstStyle/>
                    <a:p>
                      <a:pPr marL="0" marR="0">
                        <a:lnSpc>
                          <a:spcPct val="107000"/>
                        </a:lnSpc>
                        <a:spcBef>
                          <a:spcPts val="0"/>
                        </a:spcBef>
                        <a:spcAft>
                          <a:spcPts val="0"/>
                        </a:spcAft>
                      </a:pPr>
                      <a:r>
                        <a:rPr lang="en-US" sz="700" kern="100">
                          <a:effectLst/>
                        </a:rPr>
                        <a:t>AWS Textract</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Medicine Report Analysis</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Extracts text and data from scanned medical reports</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Highly accurate OCR service integrated with other AWS tools for scalability</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extLst>
                  <a:ext uri="{0D108BD9-81ED-4DB2-BD59-A6C34878D82A}">
                    <a16:rowId xmlns:a16="http://schemas.microsoft.com/office/drawing/2014/main" val="353460125"/>
                  </a:ext>
                </a:extLst>
              </a:tr>
              <a:tr h="491706">
                <a:tc>
                  <a:txBody>
                    <a:bodyPr/>
                    <a:lstStyle/>
                    <a:p>
                      <a:pPr marL="0" marR="0">
                        <a:lnSpc>
                          <a:spcPct val="107000"/>
                        </a:lnSpc>
                        <a:spcBef>
                          <a:spcPts val="0"/>
                        </a:spcBef>
                        <a:spcAft>
                          <a:spcPts val="0"/>
                        </a:spcAft>
                      </a:pPr>
                      <a:r>
                        <a:rPr lang="en-US" sz="700" kern="100">
                          <a:effectLst/>
                        </a:rPr>
                        <a:t>GPT 4o</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Medical Report Analysis</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Analyzes handwritten prescription information</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Provides superior language understanding, can handle complex medical terminology</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extLst>
                  <a:ext uri="{0D108BD9-81ED-4DB2-BD59-A6C34878D82A}">
                    <a16:rowId xmlns:a16="http://schemas.microsoft.com/office/drawing/2014/main" val="2986109898"/>
                  </a:ext>
                </a:extLst>
              </a:tr>
              <a:tr h="392685">
                <a:tc>
                  <a:txBody>
                    <a:bodyPr/>
                    <a:lstStyle/>
                    <a:p>
                      <a:pPr marL="0" marR="0">
                        <a:lnSpc>
                          <a:spcPct val="107000"/>
                        </a:lnSpc>
                        <a:spcBef>
                          <a:spcPts val="0"/>
                        </a:spcBef>
                        <a:spcAft>
                          <a:spcPts val="0"/>
                        </a:spcAft>
                      </a:pPr>
                      <a:r>
                        <a:rPr lang="en-US" sz="700" kern="100">
                          <a:effectLst/>
                        </a:rPr>
                        <a:t>GitHub</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Version Control</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For tracking changes and collaboration in the project</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Popular among developers, seamless integration with CI/CD pipelines</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extLst>
                  <a:ext uri="{0D108BD9-81ED-4DB2-BD59-A6C34878D82A}">
                    <a16:rowId xmlns:a16="http://schemas.microsoft.com/office/drawing/2014/main" val="2920768140"/>
                  </a:ext>
                </a:extLst>
              </a:tr>
              <a:tr h="392685">
                <a:tc>
                  <a:txBody>
                    <a:bodyPr/>
                    <a:lstStyle/>
                    <a:p>
                      <a:pPr marL="0" marR="0">
                        <a:lnSpc>
                          <a:spcPct val="107000"/>
                        </a:lnSpc>
                        <a:spcBef>
                          <a:spcPts val="0"/>
                        </a:spcBef>
                        <a:spcAft>
                          <a:spcPts val="0"/>
                        </a:spcAft>
                      </a:pPr>
                      <a:r>
                        <a:rPr lang="en-US" sz="700" kern="100">
                          <a:effectLst/>
                        </a:rPr>
                        <a:t>Flutter</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Mobile Application Development</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Framework used for developing the cross-platform mobile application</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Single codebase for Android and iOS, great community support, fast development</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extLst>
                  <a:ext uri="{0D108BD9-81ED-4DB2-BD59-A6C34878D82A}">
                    <a16:rowId xmlns:a16="http://schemas.microsoft.com/office/drawing/2014/main" val="3800227227"/>
                  </a:ext>
                </a:extLst>
              </a:tr>
              <a:tr h="491706">
                <a:tc>
                  <a:txBody>
                    <a:bodyPr/>
                    <a:lstStyle/>
                    <a:p>
                      <a:pPr marL="0" marR="0">
                        <a:lnSpc>
                          <a:spcPct val="107000"/>
                        </a:lnSpc>
                        <a:spcBef>
                          <a:spcPts val="0"/>
                        </a:spcBef>
                        <a:spcAft>
                          <a:spcPts val="0"/>
                        </a:spcAft>
                      </a:pPr>
                      <a:r>
                        <a:rPr lang="en-US" sz="700" kern="100">
                          <a:effectLst/>
                        </a:rPr>
                        <a:t>Firebase</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Database</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Stores ECG and other medical data securely and efficiently</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tc>
                  <a:txBody>
                    <a:bodyPr/>
                    <a:lstStyle/>
                    <a:p>
                      <a:pPr marL="0" marR="0">
                        <a:lnSpc>
                          <a:spcPct val="107000"/>
                        </a:lnSpc>
                        <a:spcBef>
                          <a:spcPts val="0"/>
                        </a:spcBef>
                        <a:spcAft>
                          <a:spcPts val="0"/>
                        </a:spcAft>
                      </a:pPr>
                      <a:r>
                        <a:rPr lang="en-US" sz="700" kern="100">
                          <a:effectLst/>
                        </a:rPr>
                        <a:t>Real-time database with built-in security features, easy integration with mobile apps</a:t>
                      </a:r>
                      <a:endParaRPr lang="en-US" sz="700" kern="100">
                        <a:effectLst/>
                        <a:latin typeface="Aptos" panose="020B0004020202020204" pitchFamily="34" charset="0"/>
                        <a:ea typeface="Aptos" panose="020B0004020202020204" pitchFamily="34" charset="0"/>
                        <a:cs typeface="Times New Roman" panose="02020603050405020304" pitchFamily="18" charset="0"/>
                      </a:endParaRPr>
                    </a:p>
                  </a:txBody>
                  <a:tcPr marL="42507" marR="42507" marT="0" marB="0"/>
                </a:tc>
                <a:extLst>
                  <a:ext uri="{0D108BD9-81ED-4DB2-BD59-A6C34878D82A}">
                    <a16:rowId xmlns:a16="http://schemas.microsoft.com/office/drawing/2014/main" val="1617472820"/>
                  </a:ext>
                </a:extLst>
              </a:tr>
            </a:tbl>
          </a:graphicData>
        </a:graphic>
      </p:graphicFrame>
    </p:spTree>
    <p:extLst>
      <p:ext uri="{BB962C8B-B14F-4D97-AF65-F5344CB8AC3E}">
        <p14:creationId xmlns:p14="http://schemas.microsoft.com/office/powerpoint/2010/main" val="1036491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E363-D5B9-1392-BEE6-B7193205C4E5}"/>
              </a:ext>
            </a:extLst>
          </p:cNvPr>
          <p:cNvSpPr>
            <a:spLocks noGrp="1"/>
          </p:cNvSpPr>
          <p:nvPr>
            <p:ph type="title"/>
          </p:nvPr>
        </p:nvSpPr>
        <p:spPr/>
        <p:txBody>
          <a:bodyPr/>
          <a:lstStyle/>
          <a:p>
            <a:r>
              <a:rPr lang="en-US"/>
              <a:t>Proposed Vs Developed </a:t>
            </a:r>
          </a:p>
        </p:txBody>
      </p:sp>
      <p:sp>
        <p:nvSpPr>
          <p:cNvPr id="3" name="TextBox 2">
            <a:extLst>
              <a:ext uri="{FF2B5EF4-FFF2-40B4-BE49-F238E27FC236}">
                <a16:creationId xmlns:a16="http://schemas.microsoft.com/office/drawing/2014/main" id="{79C60F5F-24B6-47AE-6EBC-8F562C469D17}"/>
              </a:ext>
            </a:extLst>
          </p:cNvPr>
          <p:cNvSpPr txBox="1"/>
          <p:nvPr/>
        </p:nvSpPr>
        <p:spPr>
          <a:xfrm>
            <a:off x="347870" y="1242392"/>
            <a:ext cx="3687417" cy="307777"/>
          </a:xfrm>
          <a:prstGeom prst="rect">
            <a:avLst/>
          </a:prstGeom>
          <a:noFill/>
        </p:spPr>
        <p:txBody>
          <a:bodyPr wrap="square" rtlCol="0">
            <a:spAutoFit/>
          </a:bodyPr>
          <a:lstStyle/>
          <a:p>
            <a:r>
              <a:rPr lang="en-US" b="1">
                <a:solidFill>
                  <a:schemeClr val="accent1"/>
                </a:solidFill>
              </a:rPr>
              <a:t>Medicine Report Analysis Screen </a:t>
            </a:r>
          </a:p>
        </p:txBody>
      </p:sp>
      <p:pic>
        <p:nvPicPr>
          <p:cNvPr id="5" name="Picture 4" descr="A screenshot of a computer&#10;&#10;Description automatically generated">
            <a:extLst>
              <a:ext uri="{FF2B5EF4-FFF2-40B4-BE49-F238E27FC236}">
                <a16:creationId xmlns:a16="http://schemas.microsoft.com/office/drawing/2014/main" id="{96EF04DB-216E-A2F1-6732-745C0C93828F}"/>
              </a:ext>
            </a:extLst>
          </p:cNvPr>
          <p:cNvPicPr>
            <a:picLocks noChangeAspect="1"/>
          </p:cNvPicPr>
          <p:nvPr/>
        </p:nvPicPr>
        <p:blipFill>
          <a:blip r:embed="rId2"/>
          <a:stretch>
            <a:fillRect/>
          </a:stretch>
        </p:blipFill>
        <p:spPr>
          <a:xfrm>
            <a:off x="347870" y="1718283"/>
            <a:ext cx="3547609" cy="252274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A187923-841E-663A-54FC-964CA921201E}"/>
              </a:ext>
            </a:extLst>
          </p:cNvPr>
          <p:cNvPicPr>
            <a:picLocks noChangeAspect="1"/>
          </p:cNvPicPr>
          <p:nvPr/>
        </p:nvPicPr>
        <p:blipFill>
          <a:blip r:embed="rId3"/>
          <a:stretch>
            <a:fillRect/>
          </a:stretch>
        </p:blipFill>
        <p:spPr>
          <a:xfrm>
            <a:off x="4288734" y="1613024"/>
            <a:ext cx="4373218" cy="2733261"/>
          </a:xfrm>
          <a:prstGeom prst="rect">
            <a:avLst/>
          </a:prstGeom>
        </p:spPr>
      </p:pic>
    </p:spTree>
    <p:extLst>
      <p:ext uri="{BB962C8B-B14F-4D97-AF65-F5344CB8AC3E}">
        <p14:creationId xmlns:p14="http://schemas.microsoft.com/office/powerpoint/2010/main" val="3011607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E363-D5B9-1392-BEE6-B7193205C4E5}"/>
              </a:ext>
            </a:extLst>
          </p:cNvPr>
          <p:cNvSpPr>
            <a:spLocks noGrp="1"/>
          </p:cNvSpPr>
          <p:nvPr>
            <p:ph type="title"/>
          </p:nvPr>
        </p:nvSpPr>
        <p:spPr/>
        <p:txBody>
          <a:bodyPr/>
          <a:lstStyle/>
          <a:p>
            <a:r>
              <a:rPr lang="en-US"/>
              <a:t>Proposed Vs Developed </a:t>
            </a:r>
          </a:p>
        </p:txBody>
      </p:sp>
      <p:sp>
        <p:nvSpPr>
          <p:cNvPr id="3" name="TextBox 2">
            <a:extLst>
              <a:ext uri="{FF2B5EF4-FFF2-40B4-BE49-F238E27FC236}">
                <a16:creationId xmlns:a16="http://schemas.microsoft.com/office/drawing/2014/main" id="{79C60F5F-24B6-47AE-6EBC-8F562C469D17}"/>
              </a:ext>
            </a:extLst>
          </p:cNvPr>
          <p:cNvSpPr txBox="1"/>
          <p:nvPr/>
        </p:nvSpPr>
        <p:spPr>
          <a:xfrm>
            <a:off x="347870" y="1242392"/>
            <a:ext cx="3687417" cy="307777"/>
          </a:xfrm>
          <a:prstGeom prst="rect">
            <a:avLst/>
          </a:prstGeom>
          <a:noFill/>
        </p:spPr>
        <p:txBody>
          <a:bodyPr wrap="square" rtlCol="0">
            <a:spAutoFit/>
          </a:bodyPr>
          <a:lstStyle/>
          <a:p>
            <a:r>
              <a:rPr lang="en-US" b="1">
                <a:solidFill>
                  <a:schemeClr val="accent1"/>
                </a:solidFill>
              </a:rPr>
              <a:t>Medicine Report Analysis Screen </a:t>
            </a:r>
          </a:p>
        </p:txBody>
      </p:sp>
      <p:pic>
        <p:nvPicPr>
          <p:cNvPr id="6" name="Picture 5" descr="A screenshot of a medical test&#10;&#10;Description automatically generated">
            <a:extLst>
              <a:ext uri="{FF2B5EF4-FFF2-40B4-BE49-F238E27FC236}">
                <a16:creationId xmlns:a16="http://schemas.microsoft.com/office/drawing/2014/main" id="{CF652BAB-DA53-5B26-6E45-58A26A59A57E}"/>
              </a:ext>
            </a:extLst>
          </p:cNvPr>
          <p:cNvPicPr>
            <a:picLocks noChangeAspect="1"/>
          </p:cNvPicPr>
          <p:nvPr/>
        </p:nvPicPr>
        <p:blipFill>
          <a:blip r:embed="rId2"/>
          <a:stretch>
            <a:fillRect/>
          </a:stretch>
        </p:blipFill>
        <p:spPr>
          <a:xfrm>
            <a:off x="322818" y="1613024"/>
            <a:ext cx="3843648" cy="273326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D6A4C7F-C0DB-5478-D883-825F36D1206F}"/>
              </a:ext>
            </a:extLst>
          </p:cNvPr>
          <p:cNvPicPr>
            <a:picLocks noChangeAspect="1"/>
          </p:cNvPicPr>
          <p:nvPr/>
        </p:nvPicPr>
        <p:blipFill>
          <a:blip r:embed="rId3"/>
          <a:stretch>
            <a:fillRect/>
          </a:stretch>
        </p:blipFill>
        <p:spPr>
          <a:xfrm>
            <a:off x="4351160" y="1613024"/>
            <a:ext cx="4373218" cy="2733261"/>
          </a:xfrm>
          <a:prstGeom prst="rect">
            <a:avLst/>
          </a:prstGeom>
        </p:spPr>
      </p:pic>
    </p:spTree>
    <p:extLst>
      <p:ext uri="{BB962C8B-B14F-4D97-AF65-F5344CB8AC3E}">
        <p14:creationId xmlns:p14="http://schemas.microsoft.com/office/powerpoint/2010/main" val="1487240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E363-D5B9-1392-BEE6-B7193205C4E5}"/>
              </a:ext>
            </a:extLst>
          </p:cNvPr>
          <p:cNvSpPr>
            <a:spLocks noGrp="1"/>
          </p:cNvSpPr>
          <p:nvPr>
            <p:ph type="title"/>
          </p:nvPr>
        </p:nvSpPr>
        <p:spPr/>
        <p:txBody>
          <a:bodyPr/>
          <a:lstStyle/>
          <a:p>
            <a:r>
              <a:rPr lang="en-US"/>
              <a:t>Proposed Vs Developed </a:t>
            </a:r>
          </a:p>
        </p:txBody>
      </p:sp>
      <p:sp>
        <p:nvSpPr>
          <p:cNvPr id="3" name="TextBox 2">
            <a:extLst>
              <a:ext uri="{FF2B5EF4-FFF2-40B4-BE49-F238E27FC236}">
                <a16:creationId xmlns:a16="http://schemas.microsoft.com/office/drawing/2014/main" id="{79C60F5F-24B6-47AE-6EBC-8F562C469D17}"/>
              </a:ext>
            </a:extLst>
          </p:cNvPr>
          <p:cNvSpPr txBox="1"/>
          <p:nvPr/>
        </p:nvSpPr>
        <p:spPr>
          <a:xfrm>
            <a:off x="347870" y="1242392"/>
            <a:ext cx="3687417" cy="307777"/>
          </a:xfrm>
          <a:prstGeom prst="rect">
            <a:avLst/>
          </a:prstGeom>
          <a:noFill/>
        </p:spPr>
        <p:txBody>
          <a:bodyPr wrap="square" rtlCol="0">
            <a:spAutoFit/>
          </a:bodyPr>
          <a:lstStyle/>
          <a:p>
            <a:r>
              <a:rPr lang="en-US" b="1">
                <a:solidFill>
                  <a:schemeClr val="accent1"/>
                </a:solidFill>
              </a:rPr>
              <a:t>Dietary Analysis</a:t>
            </a:r>
          </a:p>
        </p:txBody>
      </p:sp>
      <p:pic>
        <p:nvPicPr>
          <p:cNvPr id="8" name="Picture 7" descr="A screenshot of a medical application&#10;&#10;Description automatically generated">
            <a:extLst>
              <a:ext uri="{FF2B5EF4-FFF2-40B4-BE49-F238E27FC236}">
                <a16:creationId xmlns:a16="http://schemas.microsoft.com/office/drawing/2014/main" id="{11A44D2F-2534-AE60-DFED-F96577EAE15A}"/>
              </a:ext>
            </a:extLst>
          </p:cNvPr>
          <p:cNvPicPr>
            <a:picLocks noChangeAspect="1"/>
          </p:cNvPicPr>
          <p:nvPr/>
        </p:nvPicPr>
        <p:blipFill>
          <a:blip r:embed="rId2"/>
          <a:stretch>
            <a:fillRect/>
          </a:stretch>
        </p:blipFill>
        <p:spPr>
          <a:xfrm>
            <a:off x="294309" y="1678488"/>
            <a:ext cx="4311770" cy="306614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0B12DF4-4F7F-5BEE-3095-C1FF627D1D44}"/>
              </a:ext>
            </a:extLst>
          </p:cNvPr>
          <p:cNvPicPr>
            <a:picLocks noChangeAspect="1"/>
          </p:cNvPicPr>
          <p:nvPr/>
        </p:nvPicPr>
        <p:blipFill>
          <a:blip r:embed="rId3"/>
          <a:stretch>
            <a:fillRect/>
          </a:stretch>
        </p:blipFill>
        <p:spPr>
          <a:xfrm>
            <a:off x="4724891" y="2068226"/>
            <a:ext cx="4260127" cy="2491248"/>
          </a:xfrm>
          <a:prstGeom prst="rect">
            <a:avLst/>
          </a:prstGeom>
        </p:spPr>
      </p:pic>
    </p:spTree>
    <p:extLst>
      <p:ext uri="{BB962C8B-B14F-4D97-AF65-F5344CB8AC3E}">
        <p14:creationId xmlns:p14="http://schemas.microsoft.com/office/powerpoint/2010/main" val="1015333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E363-D5B9-1392-BEE6-B7193205C4E5}"/>
              </a:ext>
            </a:extLst>
          </p:cNvPr>
          <p:cNvSpPr>
            <a:spLocks noGrp="1"/>
          </p:cNvSpPr>
          <p:nvPr>
            <p:ph type="title"/>
          </p:nvPr>
        </p:nvSpPr>
        <p:spPr/>
        <p:txBody>
          <a:bodyPr/>
          <a:lstStyle/>
          <a:p>
            <a:r>
              <a:rPr lang="en-US"/>
              <a:t>More Screen Shots</a:t>
            </a:r>
          </a:p>
        </p:txBody>
      </p:sp>
      <p:pic>
        <p:nvPicPr>
          <p:cNvPr id="5" name="Picture 4" descr="A screenshot of a calendar&#10;&#10;Description automatically generated">
            <a:extLst>
              <a:ext uri="{FF2B5EF4-FFF2-40B4-BE49-F238E27FC236}">
                <a16:creationId xmlns:a16="http://schemas.microsoft.com/office/drawing/2014/main" id="{07838425-0BD4-DEAB-3BD6-B38B8A8626E9}"/>
              </a:ext>
            </a:extLst>
          </p:cNvPr>
          <p:cNvPicPr>
            <a:picLocks noChangeAspect="1"/>
          </p:cNvPicPr>
          <p:nvPr/>
        </p:nvPicPr>
        <p:blipFill>
          <a:blip r:embed="rId2"/>
          <a:stretch>
            <a:fillRect/>
          </a:stretch>
        </p:blipFill>
        <p:spPr>
          <a:xfrm>
            <a:off x="251021" y="1478071"/>
            <a:ext cx="4445422" cy="25959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32ED647-73C9-1181-0CE1-743B72D5A795}"/>
              </a:ext>
            </a:extLst>
          </p:cNvPr>
          <p:cNvPicPr>
            <a:picLocks noChangeAspect="1"/>
          </p:cNvPicPr>
          <p:nvPr/>
        </p:nvPicPr>
        <p:blipFill>
          <a:blip r:embed="rId3"/>
          <a:stretch>
            <a:fillRect/>
          </a:stretch>
        </p:blipFill>
        <p:spPr>
          <a:xfrm>
            <a:off x="4793778" y="1691013"/>
            <a:ext cx="3761206" cy="2207665"/>
          </a:xfrm>
          <a:prstGeom prst="rect">
            <a:avLst/>
          </a:prstGeom>
        </p:spPr>
      </p:pic>
      <p:sp>
        <p:nvSpPr>
          <p:cNvPr id="9" name="TextBox 8">
            <a:extLst>
              <a:ext uri="{FF2B5EF4-FFF2-40B4-BE49-F238E27FC236}">
                <a16:creationId xmlns:a16="http://schemas.microsoft.com/office/drawing/2014/main" id="{5A46ADC0-C02F-D1EE-8D58-2C2CE22D32B3}"/>
              </a:ext>
            </a:extLst>
          </p:cNvPr>
          <p:cNvSpPr txBox="1"/>
          <p:nvPr/>
        </p:nvSpPr>
        <p:spPr>
          <a:xfrm>
            <a:off x="325677" y="1039661"/>
            <a:ext cx="3544866" cy="307777"/>
          </a:xfrm>
          <a:prstGeom prst="rect">
            <a:avLst/>
          </a:prstGeom>
          <a:noFill/>
        </p:spPr>
        <p:txBody>
          <a:bodyPr wrap="square" rtlCol="0">
            <a:spAutoFit/>
          </a:bodyPr>
          <a:lstStyle/>
          <a:p>
            <a:r>
              <a:rPr lang="en-US" b="1">
                <a:solidFill>
                  <a:schemeClr val="accent1"/>
                </a:solidFill>
              </a:rPr>
              <a:t>Alarm Service</a:t>
            </a:r>
          </a:p>
        </p:txBody>
      </p:sp>
    </p:spTree>
    <p:extLst>
      <p:ext uri="{BB962C8B-B14F-4D97-AF65-F5344CB8AC3E}">
        <p14:creationId xmlns:p14="http://schemas.microsoft.com/office/powerpoint/2010/main" val="3785577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E363-D5B9-1392-BEE6-B7193205C4E5}"/>
              </a:ext>
            </a:extLst>
          </p:cNvPr>
          <p:cNvSpPr>
            <a:spLocks noGrp="1"/>
          </p:cNvSpPr>
          <p:nvPr>
            <p:ph type="title"/>
          </p:nvPr>
        </p:nvSpPr>
        <p:spPr/>
        <p:txBody>
          <a:bodyPr/>
          <a:lstStyle/>
          <a:p>
            <a:r>
              <a:rPr lang="en-US"/>
              <a:t>More Screen Shots</a:t>
            </a:r>
          </a:p>
        </p:txBody>
      </p:sp>
      <p:sp>
        <p:nvSpPr>
          <p:cNvPr id="9" name="TextBox 8">
            <a:extLst>
              <a:ext uri="{FF2B5EF4-FFF2-40B4-BE49-F238E27FC236}">
                <a16:creationId xmlns:a16="http://schemas.microsoft.com/office/drawing/2014/main" id="{5A46ADC0-C02F-D1EE-8D58-2C2CE22D32B3}"/>
              </a:ext>
            </a:extLst>
          </p:cNvPr>
          <p:cNvSpPr txBox="1"/>
          <p:nvPr/>
        </p:nvSpPr>
        <p:spPr>
          <a:xfrm>
            <a:off x="325677" y="1039661"/>
            <a:ext cx="3544866" cy="307777"/>
          </a:xfrm>
          <a:prstGeom prst="rect">
            <a:avLst/>
          </a:prstGeom>
          <a:noFill/>
        </p:spPr>
        <p:txBody>
          <a:bodyPr wrap="square" rtlCol="0">
            <a:spAutoFit/>
          </a:bodyPr>
          <a:lstStyle/>
          <a:p>
            <a:r>
              <a:rPr lang="en-US" b="1">
                <a:solidFill>
                  <a:schemeClr val="accent1"/>
                </a:solidFill>
              </a:rPr>
              <a:t>Alarm Service</a:t>
            </a:r>
          </a:p>
        </p:txBody>
      </p:sp>
      <p:pic>
        <p:nvPicPr>
          <p:cNvPr id="4" name="Picture 3" descr="A screenshot of a computer&#10;&#10;Description automatically generated">
            <a:extLst>
              <a:ext uri="{FF2B5EF4-FFF2-40B4-BE49-F238E27FC236}">
                <a16:creationId xmlns:a16="http://schemas.microsoft.com/office/drawing/2014/main" id="{A5FBC0BA-DC16-3D24-27EB-77022179DCAE}"/>
              </a:ext>
            </a:extLst>
          </p:cNvPr>
          <p:cNvPicPr>
            <a:picLocks noChangeAspect="1"/>
          </p:cNvPicPr>
          <p:nvPr/>
        </p:nvPicPr>
        <p:blipFill>
          <a:blip r:embed="rId3"/>
          <a:stretch>
            <a:fillRect/>
          </a:stretch>
        </p:blipFill>
        <p:spPr>
          <a:xfrm>
            <a:off x="325678" y="1628384"/>
            <a:ext cx="4227950" cy="2475456"/>
          </a:xfrm>
          <a:prstGeom prst="rect">
            <a:avLst/>
          </a:prstGeom>
        </p:spPr>
      </p:pic>
      <p:pic>
        <p:nvPicPr>
          <p:cNvPr id="8" name="Picture 7" descr="A clock and pills on a white background&#10;&#10;Description automatically generated">
            <a:extLst>
              <a:ext uri="{FF2B5EF4-FFF2-40B4-BE49-F238E27FC236}">
                <a16:creationId xmlns:a16="http://schemas.microsoft.com/office/drawing/2014/main" id="{3D060BB4-0AFB-F6CA-AB60-575CAE589B20}"/>
              </a:ext>
            </a:extLst>
          </p:cNvPr>
          <p:cNvPicPr>
            <a:picLocks noChangeAspect="1"/>
          </p:cNvPicPr>
          <p:nvPr/>
        </p:nvPicPr>
        <p:blipFill>
          <a:blip r:embed="rId4"/>
          <a:stretch>
            <a:fillRect/>
          </a:stretch>
        </p:blipFill>
        <p:spPr>
          <a:xfrm>
            <a:off x="4797856" y="1684751"/>
            <a:ext cx="4020466" cy="2362722"/>
          </a:xfrm>
          <a:prstGeom prst="rect">
            <a:avLst/>
          </a:prstGeom>
        </p:spPr>
      </p:pic>
    </p:spTree>
    <p:extLst>
      <p:ext uri="{BB962C8B-B14F-4D97-AF65-F5344CB8AC3E}">
        <p14:creationId xmlns:p14="http://schemas.microsoft.com/office/powerpoint/2010/main" val="559476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a:p>
          </p:txBody>
        </p:sp>
      </p:grpSp>
      <p:grpSp>
        <p:nvGrpSpPr>
          <p:cNvPr id="33" name="Group 33"/>
          <p:cNvGrpSpPr/>
          <p:nvPr/>
        </p:nvGrpSpPr>
        <p:grpSpPr>
          <a:xfrm rot="-10800000">
            <a:off x="8854978" y="3710365"/>
            <a:ext cx="495116" cy="449917"/>
            <a:chOff x="0" y="0"/>
            <a:chExt cx="1320309" cy="1199779"/>
          </a:xfrm>
        </p:grpSpPr>
        <p:sp>
          <p:nvSpPr>
            <p:cNvPr id="34" name="Freeform 34"/>
            <p:cNvSpPr/>
            <p:nvPr/>
          </p:nvSpPr>
          <p:spPr>
            <a:xfrm>
              <a:off x="381" y="0"/>
              <a:ext cx="1319530" cy="1199388"/>
            </a:xfrm>
            <a:custGeom>
              <a:avLst/>
              <a:gdLst/>
              <a:ahLst/>
              <a:cxnLst/>
              <a:rect l="l" t="t" r="r" b="b"/>
              <a:pathLst>
                <a:path w="1319530" h="1199388">
                  <a:moveTo>
                    <a:pt x="660146" y="0"/>
                  </a:moveTo>
                  <a:cubicBezTo>
                    <a:pt x="932307" y="0"/>
                    <a:pt x="1178560" y="186182"/>
                    <a:pt x="1243711" y="462153"/>
                  </a:cubicBezTo>
                  <a:cubicBezTo>
                    <a:pt x="1319530" y="784606"/>
                    <a:pt x="1119759" y="1107440"/>
                    <a:pt x="797306" y="1183259"/>
                  </a:cubicBezTo>
                  <a:cubicBezTo>
                    <a:pt x="751332" y="1194308"/>
                    <a:pt x="704850" y="1199388"/>
                    <a:pt x="659257" y="1199388"/>
                  </a:cubicBezTo>
                  <a:cubicBezTo>
                    <a:pt x="387477" y="1199388"/>
                    <a:pt x="141732" y="1013714"/>
                    <a:pt x="76581" y="737743"/>
                  </a:cubicBezTo>
                  <a:cubicBezTo>
                    <a:pt x="0" y="414782"/>
                    <a:pt x="199771" y="91948"/>
                    <a:pt x="522224" y="16129"/>
                  </a:cubicBezTo>
                  <a:cubicBezTo>
                    <a:pt x="568579" y="5080"/>
                    <a:pt x="614680" y="0"/>
                    <a:pt x="660146" y="0"/>
                  </a:cubicBezTo>
                  <a:close/>
                </a:path>
              </a:pathLst>
            </a:custGeom>
            <a:solidFill>
              <a:srgbClr val="010440"/>
            </a:solidFill>
          </p:spPr>
          <p:txBody>
            <a:bodyPr/>
            <a:lstStyle/>
            <a:p>
              <a:endParaRPr lang="en-US"/>
            </a:p>
          </p:txBody>
        </p:sp>
      </p:grpSp>
      <p:sp>
        <p:nvSpPr>
          <p:cNvPr id="38" name="Freeform 38"/>
          <p:cNvSpPr/>
          <p:nvPr/>
        </p:nvSpPr>
        <p:spPr>
          <a:xfrm rot="1931831">
            <a:off x="7608060" y="-1519343"/>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9" name="TextBox 39"/>
          <p:cNvSpPr txBox="1"/>
          <p:nvPr/>
        </p:nvSpPr>
        <p:spPr>
          <a:xfrm>
            <a:off x="560911" y="300712"/>
            <a:ext cx="7587975" cy="436017"/>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3360"/>
              </a:lnSpc>
            </a:pPr>
            <a:r>
              <a:rPr lang="en" sz="3200">
                <a:solidFill>
                  <a:srgbClr val="010440"/>
                </a:solidFill>
                <a:latin typeface="Arial"/>
                <a:cs typeface="Arial"/>
              </a:rPr>
              <a:t>Progress of Project</a:t>
            </a:r>
          </a:p>
        </p:txBody>
      </p:sp>
      <p:sp>
        <p:nvSpPr>
          <p:cNvPr id="43" name="TextBox 43"/>
          <p:cNvSpPr txBox="1"/>
          <p:nvPr/>
        </p:nvSpPr>
        <p:spPr>
          <a:xfrm>
            <a:off x="1249580" y="845444"/>
            <a:ext cx="7262803" cy="3802131"/>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2408"/>
              </a:lnSpc>
            </a:pPr>
            <a:r>
              <a:rPr lang="en-US" sz="1200" b="1">
                <a:solidFill>
                  <a:srgbClr val="010440"/>
                </a:solidFill>
                <a:latin typeface="Arimo"/>
              </a:rPr>
              <a:t>Identify the analysis made by doctors observing patient health reports.</a:t>
            </a:r>
          </a:p>
          <a:p>
            <a:pPr>
              <a:lnSpc>
                <a:spcPts val="2408"/>
              </a:lnSpc>
            </a:pPr>
            <a:endParaRPr lang="en-US" sz="1200" b="1">
              <a:cs typeface="Arial"/>
            </a:endParaRPr>
          </a:p>
          <a:p>
            <a:pPr algn="l">
              <a:lnSpc>
                <a:spcPts val="2408"/>
              </a:lnSpc>
            </a:pPr>
            <a:r>
              <a:rPr lang="en-US" sz="1200" b="1">
                <a:solidFill>
                  <a:srgbClr val="010440"/>
                </a:solidFill>
                <a:latin typeface="Arimo"/>
              </a:rPr>
              <a:t>Collect necessary information to propose dietary advice in a customized manner.</a:t>
            </a:r>
          </a:p>
          <a:p>
            <a:pPr>
              <a:lnSpc>
                <a:spcPts val="2408"/>
              </a:lnSpc>
            </a:pPr>
            <a:endParaRPr lang="en-US" sz="1200" b="1">
              <a:solidFill>
                <a:srgbClr val="010440"/>
              </a:solidFill>
              <a:latin typeface="Arimo"/>
            </a:endParaRPr>
          </a:p>
          <a:p>
            <a:pPr>
              <a:lnSpc>
                <a:spcPts val="2408"/>
              </a:lnSpc>
            </a:pPr>
            <a:r>
              <a:rPr lang="en-US" sz="1200" b="1">
                <a:solidFill>
                  <a:srgbClr val="010440"/>
                </a:solidFill>
                <a:latin typeface="Arimo"/>
              </a:rPr>
              <a:t>Implement a proper methodology to scan and extract relevant components from users' medical reports and display its analysis </a:t>
            </a:r>
          </a:p>
          <a:p>
            <a:pPr>
              <a:lnSpc>
                <a:spcPts val="2408"/>
              </a:lnSpc>
            </a:pPr>
            <a:endParaRPr lang="en-US" sz="1200" b="1">
              <a:solidFill>
                <a:srgbClr val="010440"/>
              </a:solidFill>
              <a:latin typeface="Arimo"/>
            </a:endParaRPr>
          </a:p>
          <a:p>
            <a:pPr>
              <a:lnSpc>
                <a:spcPts val="2408"/>
              </a:lnSpc>
            </a:pPr>
            <a:r>
              <a:rPr lang="en-US" sz="1200" b="1">
                <a:solidFill>
                  <a:srgbClr val="010440"/>
                </a:solidFill>
                <a:latin typeface="Arimo"/>
              </a:rPr>
              <a:t>Based on the inputs obtained from user medical reports, BMI and Cardiac Health propose customize dietary advice </a:t>
            </a:r>
          </a:p>
          <a:p>
            <a:pPr>
              <a:lnSpc>
                <a:spcPts val="2408"/>
              </a:lnSpc>
            </a:pPr>
            <a:r>
              <a:rPr lang="en-US" sz="1200" b="1">
                <a:solidFill>
                  <a:srgbClr val="010440"/>
                </a:solidFill>
                <a:latin typeface="Arimo"/>
              </a:rPr>
              <a:t> </a:t>
            </a:r>
          </a:p>
          <a:p>
            <a:pPr>
              <a:lnSpc>
                <a:spcPts val="2408"/>
              </a:lnSpc>
            </a:pPr>
            <a:r>
              <a:rPr lang="en-US" sz="1200" b="1">
                <a:solidFill>
                  <a:srgbClr val="010440"/>
                </a:solidFill>
                <a:latin typeface="Arimo"/>
                <a:cs typeface="Arimo"/>
              </a:rPr>
              <a:t>Develop a medicine Reminder Feature by extracting information from a prescription</a:t>
            </a:r>
          </a:p>
          <a:p>
            <a:pPr algn="l">
              <a:lnSpc>
                <a:spcPts val="1680"/>
              </a:lnSpc>
            </a:pPr>
            <a:endParaRPr lang="en-US" sz="1200">
              <a:solidFill>
                <a:srgbClr val="010440"/>
              </a:solidFill>
              <a:latin typeface="Arimo"/>
            </a:endParaRPr>
          </a:p>
          <a:p>
            <a:pPr algn="l">
              <a:lnSpc>
                <a:spcPts val="1680"/>
              </a:lnSpc>
            </a:pPr>
            <a:endParaRPr lang="en-US" sz="1200">
              <a:solidFill>
                <a:srgbClr val="010440"/>
              </a:solidFill>
              <a:latin typeface="Arimo"/>
            </a:endParaRPr>
          </a:p>
        </p:txBody>
      </p:sp>
      <p:sp>
        <p:nvSpPr>
          <p:cNvPr id="44" name="Freeform 44"/>
          <p:cNvSpPr/>
          <p:nvPr/>
        </p:nvSpPr>
        <p:spPr>
          <a:xfrm>
            <a:off x="880855" y="1534431"/>
            <a:ext cx="244312" cy="155149"/>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6" name="Rectangle 45">
            <a:extLst>
              <a:ext uri="{FF2B5EF4-FFF2-40B4-BE49-F238E27FC236}">
                <a16:creationId xmlns:a16="http://schemas.microsoft.com/office/drawing/2014/main" id="{0BC55F38-8618-33A1-3F9D-E10E3B6540E3}"/>
              </a:ext>
            </a:extLst>
          </p:cNvPr>
          <p:cNvSpPr/>
          <p:nvPr/>
        </p:nvSpPr>
        <p:spPr>
          <a:xfrm>
            <a:off x="2329298"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IT21134180</a:t>
            </a:r>
            <a:r>
              <a:rPr lang="en-US" sz="1800">
                <a:solidFill>
                  <a:schemeClr val="tx1"/>
                </a:solidFill>
                <a:latin typeface="Cambria" panose="02040503050406030204" pitchFamily="18" charset="0"/>
                <a:ea typeface="Cambria" panose="02040503050406030204" pitchFamily="18" charset="0"/>
              </a:rPr>
              <a:t>   |   </a:t>
            </a:r>
            <a:r>
              <a:rPr lang="en-US" sz="1800" b="1" err="1">
                <a:solidFill>
                  <a:schemeClr val="tx1"/>
                </a:solidFill>
                <a:latin typeface="Cambria" panose="02040503050406030204" pitchFamily="18" charset="0"/>
                <a:ea typeface="Cambria" panose="02040503050406030204" pitchFamily="18" charset="0"/>
              </a:rPr>
              <a:t>Vihansa</a:t>
            </a:r>
            <a:r>
              <a:rPr lang="en-US" sz="1800" b="1">
                <a:solidFill>
                  <a:schemeClr val="tx1"/>
                </a:solidFill>
                <a:latin typeface="Cambria" panose="02040503050406030204" pitchFamily="18" charset="0"/>
                <a:ea typeface="Cambria" panose="02040503050406030204" pitchFamily="18" charset="0"/>
              </a:rPr>
              <a:t> S.A.S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23" name="Freeform 44">
            <a:extLst>
              <a:ext uri="{FF2B5EF4-FFF2-40B4-BE49-F238E27FC236}">
                <a16:creationId xmlns:a16="http://schemas.microsoft.com/office/drawing/2014/main" id="{208B007A-28B4-E5EC-B729-64C6D61B4472}"/>
              </a:ext>
            </a:extLst>
          </p:cNvPr>
          <p:cNvSpPr/>
          <p:nvPr/>
        </p:nvSpPr>
        <p:spPr>
          <a:xfrm>
            <a:off x="880854" y="2219723"/>
            <a:ext cx="244312" cy="155149"/>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44">
            <a:extLst>
              <a:ext uri="{FF2B5EF4-FFF2-40B4-BE49-F238E27FC236}">
                <a16:creationId xmlns:a16="http://schemas.microsoft.com/office/drawing/2014/main" id="{57623F51-866D-F90D-E1A4-D2FC04C907D1}"/>
              </a:ext>
            </a:extLst>
          </p:cNvPr>
          <p:cNvSpPr/>
          <p:nvPr/>
        </p:nvSpPr>
        <p:spPr>
          <a:xfrm>
            <a:off x="906832" y="884066"/>
            <a:ext cx="244312" cy="155149"/>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5" name="Freeform 44">
            <a:extLst>
              <a:ext uri="{FF2B5EF4-FFF2-40B4-BE49-F238E27FC236}">
                <a16:creationId xmlns:a16="http://schemas.microsoft.com/office/drawing/2014/main" id="{2640E602-1118-795F-7915-78C19E5A7ECF}"/>
              </a:ext>
            </a:extLst>
          </p:cNvPr>
          <p:cNvSpPr/>
          <p:nvPr/>
        </p:nvSpPr>
        <p:spPr>
          <a:xfrm>
            <a:off x="882942" y="3081635"/>
            <a:ext cx="244312" cy="155149"/>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6" name="Freeform 44">
            <a:extLst>
              <a:ext uri="{FF2B5EF4-FFF2-40B4-BE49-F238E27FC236}">
                <a16:creationId xmlns:a16="http://schemas.microsoft.com/office/drawing/2014/main" id="{B4999E1B-9B6E-890D-FBD2-E053B7E9F87B}"/>
              </a:ext>
            </a:extLst>
          </p:cNvPr>
          <p:cNvSpPr/>
          <p:nvPr/>
        </p:nvSpPr>
        <p:spPr>
          <a:xfrm>
            <a:off x="872504" y="3964822"/>
            <a:ext cx="244312" cy="155149"/>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3507698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6123479" y="5207007"/>
            <a:ext cx="7720" cy="13521"/>
            <a:chOff x="0" y="0"/>
            <a:chExt cx="20587" cy="36056"/>
          </a:xfrm>
        </p:grpSpPr>
        <p:sp>
          <p:nvSpPr>
            <p:cNvPr id="5" name="Freeform 5"/>
            <p:cNvSpPr/>
            <p:nvPr/>
          </p:nvSpPr>
          <p:spPr>
            <a:xfrm>
              <a:off x="0" y="0"/>
              <a:ext cx="20574" cy="36068"/>
            </a:xfrm>
            <a:custGeom>
              <a:avLst/>
              <a:gdLst/>
              <a:ahLst/>
              <a:cxnLst/>
              <a:rect l="l" t="t" r="r" b="b"/>
              <a:pathLst>
                <a:path w="20574" h="36068">
                  <a:moveTo>
                    <a:pt x="0" y="0"/>
                  </a:moveTo>
                  <a:lnTo>
                    <a:pt x="20574" y="20574"/>
                  </a:lnTo>
                  <a:lnTo>
                    <a:pt x="5080" y="36068"/>
                  </a:lnTo>
                  <a:lnTo>
                    <a:pt x="0" y="36068"/>
                  </a:lnTo>
                  <a:lnTo>
                    <a:pt x="0" y="0"/>
                  </a:lnTo>
                  <a:close/>
                </a:path>
              </a:pathLst>
            </a:custGeom>
            <a:solidFill>
              <a:srgbClr val="262022"/>
            </a:solidFill>
          </p:spPr>
          <p:txBody>
            <a:bodyPr/>
            <a:lstStyle/>
            <a:p>
              <a:endParaRPr lang="en-US" sz="700"/>
            </a:p>
          </p:txBody>
        </p:sp>
      </p:grpSp>
      <p:sp>
        <p:nvSpPr>
          <p:cNvPr id="42" name="TextBox 42"/>
          <p:cNvSpPr txBox="1"/>
          <p:nvPr/>
        </p:nvSpPr>
        <p:spPr>
          <a:xfrm>
            <a:off x="134630" y="1112088"/>
            <a:ext cx="2967363" cy="307777"/>
          </a:xfrm>
          <a:prstGeom prst="rect">
            <a:avLst/>
          </a:prstGeom>
        </p:spPr>
        <p:txBody>
          <a:bodyPr wrap="square" lIns="0" tIns="0" rIns="0" bIns="0" rtlCol="0" anchor="t">
            <a:spAutoFit/>
          </a:bodyPr>
          <a:lstStyle/>
          <a:p>
            <a:pPr algn="ctr">
              <a:lnSpc>
                <a:spcPts val="2400"/>
              </a:lnSpc>
            </a:pPr>
            <a:r>
              <a:rPr lang="en-US" sz="2000">
                <a:solidFill>
                  <a:srgbClr val="010440"/>
                </a:solidFill>
                <a:latin typeface="Arimo Bold"/>
              </a:rPr>
              <a:t>Best Practices</a:t>
            </a:r>
          </a:p>
        </p:txBody>
      </p:sp>
      <p:sp>
        <p:nvSpPr>
          <p:cNvPr id="43" name="TextBox 43"/>
          <p:cNvSpPr txBox="1"/>
          <p:nvPr/>
        </p:nvSpPr>
        <p:spPr>
          <a:xfrm>
            <a:off x="546919" y="1523096"/>
            <a:ext cx="4051950" cy="1535485"/>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a:latin typeface="Arimo"/>
              </a:rPr>
              <a:t>Ensuring code readability, maintainability, and reusability.</a:t>
            </a:r>
          </a:p>
          <a:p>
            <a:pPr marL="302260" lvl="1" indent="-151130" algn="just">
              <a:lnSpc>
                <a:spcPct val="150000"/>
              </a:lnSpc>
              <a:buFont typeface="Arial"/>
              <a:buChar char="•"/>
            </a:pPr>
            <a:endParaRPr lang="en-US">
              <a:latin typeface="Arimo"/>
            </a:endParaRPr>
          </a:p>
          <a:p>
            <a:pPr marL="302260" lvl="1" indent="-151130" algn="just">
              <a:lnSpc>
                <a:spcPct val="150000"/>
              </a:lnSpc>
              <a:buFont typeface="Arial"/>
              <a:buChar char="•"/>
            </a:pPr>
            <a:endParaRPr lang="en-US">
              <a:latin typeface="Arimo"/>
            </a:endParaRPr>
          </a:p>
          <a:p>
            <a:pPr algn="just">
              <a:lnSpc>
                <a:spcPct val="150000"/>
              </a:lnSpc>
            </a:pPr>
            <a:endParaRPr lang="en-US" sz="1200">
              <a:latin typeface="Arimo"/>
            </a:endParaRPr>
          </a:p>
        </p:txBody>
      </p:sp>
      <p:sp>
        <p:nvSpPr>
          <p:cNvPr id="46" name="TextBox 46"/>
          <p:cNvSpPr txBox="1"/>
          <p:nvPr/>
        </p:nvSpPr>
        <p:spPr>
          <a:xfrm>
            <a:off x="5228295" y="1065620"/>
            <a:ext cx="3728169" cy="307777"/>
          </a:xfrm>
          <a:prstGeom prst="rect">
            <a:avLst/>
          </a:prstGeom>
        </p:spPr>
        <p:txBody>
          <a:bodyPr wrap="square" lIns="0" tIns="0" rIns="0" bIns="0" rtlCol="0" anchor="t">
            <a:spAutoFit/>
          </a:bodyPr>
          <a:lstStyle/>
          <a:p>
            <a:pPr>
              <a:lnSpc>
                <a:spcPts val="2400"/>
              </a:lnSpc>
            </a:pPr>
            <a:r>
              <a:rPr lang="en-US" sz="2000">
                <a:solidFill>
                  <a:srgbClr val="010440"/>
                </a:solidFill>
                <a:latin typeface="Arimo Bold"/>
              </a:rPr>
              <a:t>Functional Requirements</a:t>
            </a:r>
          </a:p>
        </p:txBody>
      </p:sp>
      <p:sp>
        <p:nvSpPr>
          <p:cNvPr id="47" name="TextBox 47"/>
          <p:cNvSpPr txBox="1"/>
          <p:nvPr/>
        </p:nvSpPr>
        <p:spPr>
          <a:xfrm>
            <a:off x="5075025" y="1369869"/>
            <a:ext cx="3522056" cy="3012812"/>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sz="1200">
                <a:latin typeface="Arimo" panose="020B0604020202020204" charset="0"/>
                <a:ea typeface="Arimo" panose="020B0604020202020204" charset="0"/>
                <a:cs typeface="Arimo" panose="020B0604020202020204" charset="0"/>
              </a:rPr>
              <a:t>System must accurately capture and record </a:t>
            </a:r>
            <a:r>
              <a:rPr lang="en-US" sz="1200" b="1">
                <a:latin typeface="Arimo" panose="020B0604020202020204" charset="0"/>
                <a:ea typeface="Arimo" panose="020B0604020202020204" charset="0"/>
                <a:cs typeface="Arimo" panose="020B0604020202020204" charset="0"/>
              </a:rPr>
              <a:t>lead 1 ECG data from the palms.</a:t>
            </a:r>
          </a:p>
          <a:p>
            <a:pPr marL="302260" lvl="1" indent="-151130" algn="just">
              <a:lnSpc>
                <a:spcPct val="150000"/>
              </a:lnSpc>
              <a:buFont typeface="Arial"/>
              <a:buChar char="•"/>
            </a:pPr>
            <a:r>
              <a:rPr lang="en-US" sz="1200">
                <a:latin typeface="Arimo" panose="020B0604020202020204" charset="0"/>
                <a:ea typeface="Arimo" panose="020B0604020202020204" charset="0"/>
                <a:cs typeface="Arimo" panose="020B0604020202020204" charset="0"/>
              </a:rPr>
              <a:t>System should reconstruct the remaining </a:t>
            </a:r>
            <a:r>
              <a:rPr lang="en-US" sz="1200" b="1">
                <a:latin typeface="Arimo" panose="020B0604020202020204" charset="0"/>
                <a:ea typeface="Arimo" panose="020B0604020202020204" charset="0"/>
                <a:cs typeface="Arimo" panose="020B0604020202020204" charset="0"/>
              </a:rPr>
              <a:t>11 ECG leads using deep learning techniques.</a:t>
            </a:r>
          </a:p>
          <a:p>
            <a:pPr marL="302260" lvl="1" indent="-151130" algn="just">
              <a:lnSpc>
                <a:spcPct val="150000"/>
              </a:lnSpc>
              <a:buFont typeface="Arial"/>
              <a:buChar char="•"/>
            </a:pPr>
            <a:r>
              <a:rPr lang="en-US" sz="1200">
                <a:latin typeface="Arimo" panose="020B0604020202020204" charset="0"/>
                <a:ea typeface="Arimo" panose="020B0604020202020204" charset="0"/>
                <a:cs typeface="Arimo" panose="020B0604020202020204" charset="0"/>
              </a:rPr>
              <a:t>System should </a:t>
            </a:r>
            <a:r>
              <a:rPr lang="en-US" sz="1200" b="1">
                <a:latin typeface="Arimo" panose="020B0604020202020204" charset="0"/>
                <a:ea typeface="Arimo" panose="020B0604020202020204" charset="0"/>
                <a:cs typeface="Arimo" panose="020B0604020202020204" charset="0"/>
              </a:rPr>
              <a:t>diagnose potential cardiac diseases.</a:t>
            </a:r>
          </a:p>
          <a:p>
            <a:pPr marL="302260" lvl="1" indent="-151130" algn="just">
              <a:lnSpc>
                <a:spcPct val="150000"/>
              </a:lnSpc>
              <a:buFont typeface="Arial"/>
              <a:buChar char="•"/>
            </a:pPr>
            <a:r>
              <a:rPr lang="en-US" sz="1200">
                <a:latin typeface="Arimo" panose="020B0604020202020204" charset="0"/>
                <a:ea typeface="Arimo" panose="020B0604020202020204" charset="0"/>
                <a:cs typeface="Arimo" panose="020B0604020202020204" charset="0"/>
              </a:rPr>
              <a:t>The system </a:t>
            </a:r>
            <a:r>
              <a:rPr lang="en-US" sz="1200" b="1">
                <a:latin typeface="Arimo" panose="020B0604020202020204" charset="0"/>
                <a:ea typeface="Arimo" panose="020B0604020202020204" charset="0"/>
                <a:cs typeface="Arimo" panose="020B0604020202020204" charset="0"/>
              </a:rPr>
              <a:t>should provide personalized dietary advice based on diagnosis and user data.</a:t>
            </a:r>
          </a:p>
          <a:p>
            <a:pPr marL="302260" lvl="1" indent="-151130" algn="just">
              <a:lnSpc>
                <a:spcPct val="150000"/>
              </a:lnSpc>
              <a:buFont typeface="Arial"/>
              <a:buChar char="•"/>
            </a:pPr>
            <a:r>
              <a:rPr lang="en-US" sz="1200">
                <a:latin typeface="Arimo" panose="020B0604020202020204" charset="0"/>
                <a:ea typeface="Arimo" panose="020B0604020202020204" charset="0"/>
                <a:cs typeface="Arimo" panose="020B0604020202020204" charset="0"/>
              </a:rPr>
              <a:t>Interface to display diagnosis results and the propose dietary advice.</a:t>
            </a:r>
          </a:p>
          <a:p>
            <a:pPr marL="302260" lvl="1" indent="-151130" algn="just">
              <a:lnSpc>
                <a:spcPct val="150000"/>
              </a:lnSpc>
              <a:buFont typeface="Arial"/>
              <a:buChar char="•"/>
            </a:pPr>
            <a:endParaRPr lang="en-US" sz="1200">
              <a:latin typeface="Arimo"/>
            </a:endParaRPr>
          </a:p>
        </p:txBody>
      </p:sp>
      <p:grpSp>
        <p:nvGrpSpPr>
          <p:cNvPr id="2" name="Group 17">
            <a:extLst>
              <a:ext uri="{FF2B5EF4-FFF2-40B4-BE49-F238E27FC236}">
                <a16:creationId xmlns:a16="http://schemas.microsoft.com/office/drawing/2014/main" id="{63BBAB30-1894-53F7-5A1E-AD57D341FF81}"/>
              </a:ext>
            </a:extLst>
          </p:cNvPr>
          <p:cNvGrpSpPr/>
          <p:nvPr/>
        </p:nvGrpSpPr>
        <p:grpSpPr>
          <a:xfrm rot="-10800000">
            <a:off x="8956465" y="1166541"/>
            <a:ext cx="437341" cy="406663"/>
            <a:chOff x="0" y="0"/>
            <a:chExt cx="1166243" cy="1084435"/>
          </a:xfrm>
        </p:grpSpPr>
        <p:sp>
          <p:nvSpPr>
            <p:cNvPr id="3" name="Freeform 18">
              <a:extLst>
                <a:ext uri="{FF2B5EF4-FFF2-40B4-BE49-F238E27FC236}">
                  <a16:creationId xmlns:a16="http://schemas.microsoft.com/office/drawing/2014/main" id="{FD51DE8D-4C10-E802-509C-386EA21B247D}"/>
                </a:ext>
              </a:extLst>
            </p:cNvPr>
            <p:cNvSpPr/>
            <p:nvPr/>
          </p:nvSpPr>
          <p:spPr>
            <a:xfrm>
              <a:off x="635" y="0"/>
              <a:ext cx="1165606" cy="1084453"/>
            </a:xfrm>
            <a:custGeom>
              <a:avLst/>
              <a:gdLst/>
              <a:ahLst/>
              <a:cxnLst/>
              <a:rect l="l" t="t" r="r" b="b"/>
              <a:pathLst>
                <a:path w="1165606" h="1084453">
                  <a:moveTo>
                    <a:pt x="583184" y="0"/>
                  </a:moveTo>
                  <a:cubicBezTo>
                    <a:pt x="322199" y="0"/>
                    <a:pt x="90805" y="189484"/>
                    <a:pt x="48387" y="455549"/>
                  </a:cubicBezTo>
                  <a:cubicBezTo>
                    <a:pt x="0" y="751332"/>
                    <a:pt x="200406" y="1029716"/>
                    <a:pt x="496189" y="1076706"/>
                  </a:cubicBezTo>
                  <a:cubicBezTo>
                    <a:pt x="525780" y="1081913"/>
                    <a:pt x="555498" y="1084453"/>
                    <a:pt x="584454" y="1084453"/>
                  </a:cubicBezTo>
                  <a:cubicBezTo>
                    <a:pt x="844804" y="1084453"/>
                    <a:pt x="1074801" y="894969"/>
                    <a:pt x="1117981" y="629539"/>
                  </a:cubicBezTo>
                  <a:cubicBezTo>
                    <a:pt x="1165606" y="333756"/>
                    <a:pt x="965200" y="55372"/>
                    <a:pt x="669417" y="7112"/>
                  </a:cubicBezTo>
                  <a:cubicBezTo>
                    <a:pt x="640461" y="2540"/>
                    <a:pt x="611505" y="0"/>
                    <a:pt x="583184" y="0"/>
                  </a:cubicBezTo>
                  <a:close/>
                </a:path>
              </a:pathLst>
            </a:custGeom>
            <a:solidFill>
              <a:srgbClr val="D93B48"/>
            </a:solidFill>
          </p:spPr>
          <p:txBody>
            <a:bodyPr/>
            <a:lstStyle/>
            <a:p>
              <a:endParaRPr lang="en-US" sz="700"/>
            </a:p>
          </p:txBody>
        </p:sp>
      </p:grpSp>
      <p:grpSp>
        <p:nvGrpSpPr>
          <p:cNvPr id="6" name="Group 19">
            <a:extLst>
              <a:ext uri="{FF2B5EF4-FFF2-40B4-BE49-F238E27FC236}">
                <a16:creationId xmlns:a16="http://schemas.microsoft.com/office/drawing/2014/main" id="{78DECD4D-0D11-F457-4BCE-1F7B69979D11}"/>
              </a:ext>
            </a:extLst>
          </p:cNvPr>
          <p:cNvGrpSpPr/>
          <p:nvPr/>
        </p:nvGrpSpPr>
        <p:grpSpPr>
          <a:xfrm rot="-10800000">
            <a:off x="9293176" y="712391"/>
            <a:ext cx="447008" cy="406432"/>
            <a:chOff x="635" y="635"/>
            <a:chExt cx="1192022" cy="1083818"/>
          </a:xfrm>
        </p:grpSpPr>
        <p:sp>
          <p:nvSpPr>
            <p:cNvPr id="7" name="Freeform 20">
              <a:extLst>
                <a:ext uri="{FF2B5EF4-FFF2-40B4-BE49-F238E27FC236}">
                  <a16:creationId xmlns:a16="http://schemas.microsoft.com/office/drawing/2014/main" id="{94101949-F4DE-0788-57D9-B794ECF9E510}"/>
                </a:ext>
              </a:extLst>
            </p:cNvPr>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A22933"/>
            </a:solidFill>
          </p:spPr>
          <p:txBody>
            <a:bodyPr/>
            <a:lstStyle/>
            <a:p>
              <a:endParaRPr lang="en-US" sz="700"/>
            </a:p>
          </p:txBody>
        </p:sp>
      </p:grpSp>
      <p:grpSp>
        <p:nvGrpSpPr>
          <p:cNvPr id="10" name="Group 25">
            <a:extLst>
              <a:ext uri="{FF2B5EF4-FFF2-40B4-BE49-F238E27FC236}">
                <a16:creationId xmlns:a16="http://schemas.microsoft.com/office/drawing/2014/main" id="{50ED6904-67B4-D0E4-39B3-C9FDC4A5C1CF}"/>
              </a:ext>
            </a:extLst>
          </p:cNvPr>
          <p:cNvGrpSpPr/>
          <p:nvPr/>
        </p:nvGrpSpPr>
        <p:grpSpPr>
          <a:xfrm rot="-10800000">
            <a:off x="1367062" y="-488345"/>
            <a:ext cx="491465" cy="491475"/>
            <a:chOff x="0" y="0"/>
            <a:chExt cx="1310573" cy="1310600"/>
          </a:xfrm>
        </p:grpSpPr>
        <p:sp>
          <p:nvSpPr>
            <p:cNvPr id="11" name="Freeform 26">
              <a:extLst>
                <a:ext uri="{FF2B5EF4-FFF2-40B4-BE49-F238E27FC236}">
                  <a16:creationId xmlns:a16="http://schemas.microsoft.com/office/drawing/2014/main" id="{D8005822-AB1E-F47C-ADFB-031EA2B9C070}"/>
                </a:ext>
              </a:extLst>
            </p:cNvPr>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9E9E9E"/>
            </a:solidFill>
          </p:spPr>
          <p:txBody>
            <a:bodyPr/>
            <a:lstStyle/>
            <a:p>
              <a:endParaRPr lang="en-US" sz="700"/>
            </a:p>
          </p:txBody>
        </p:sp>
      </p:grpSp>
      <p:grpSp>
        <p:nvGrpSpPr>
          <p:cNvPr id="12" name="Group 27">
            <a:extLst>
              <a:ext uri="{FF2B5EF4-FFF2-40B4-BE49-F238E27FC236}">
                <a16:creationId xmlns:a16="http://schemas.microsoft.com/office/drawing/2014/main" id="{E7E8C692-C030-C4FB-E82B-749A1852C5FC}"/>
              </a:ext>
            </a:extLst>
          </p:cNvPr>
          <p:cNvGrpSpPr/>
          <p:nvPr/>
        </p:nvGrpSpPr>
        <p:grpSpPr>
          <a:xfrm rot="-10800000">
            <a:off x="-342713" y="-829538"/>
            <a:ext cx="1305500" cy="1305527"/>
            <a:chOff x="0" y="0"/>
            <a:chExt cx="3481333" cy="3481405"/>
          </a:xfrm>
        </p:grpSpPr>
        <p:sp>
          <p:nvSpPr>
            <p:cNvPr id="13" name="Freeform 28">
              <a:extLst>
                <a:ext uri="{FF2B5EF4-FFF2-40B4-BE49-F238E27FC236}">
                  <a16:creationId xmlns:a16="http://schemas.microsoft.com/office/drawing/2014/main" id="{DF3EB52C-730F-DCF0-60B6-9F99E60B5538}"/>
                </a:ext>
              </a:extLst>
            </p:cNvPr>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D93B48"/>
            </a:solidFill>
          </p:spPr>
          <p:txBody>
            <a:bodyPr/>
            <a:lstStyle/>
            <a:p>
              <a:endParaRPr lang="en-US" sz="700"/>
            </a:p>
          </p:txBody>
        </p:sp>
      </p:grpSp>
      <p:grpSp>
        <p:nvGrpSpPr>
          <p:cNvPr id="14" name="Group 31">
            <a:extLst>
              <a:ext uri="{FF2B5EF4-FFF2-40B4-BE49-F238E27FC236}">
                <a16:creationId xmlns:a16="http://schemas.microsoft.com/office/drawing/2014/main" id="{C4DFF328-F16F-2541-D264-749C0A3CB8E0}"/>
              </a:ext>
            </a:extLst>
          </p:cNvPr>
          <p:cNvGrpSpPr/>
          <p:nvPr/>
        </p:nvGrpSpPr>
        <p:grpSpPr>
          <a:xfrm rot="-10800000">
            <a:off x="-614169" y="958334"/>
            <a:ext cx="749037" cy="680672"/>
            <a:chOff x="0" y="0"/>
            <a:chExt cx="1997432" cy="1815125"/>
          </a:xfrm>
        </p:grpSpPr>
        <p:sp>
          <p:nvSpPr>
            <p:cNvPr id="15" name="Freeform 32">
              <a:extLst>
                <a:ext uri="{FF2B5EF4-FFF2-40B4-BE49-F238E27FC236}">
                  <a16:creationId xmlns:a16="http://schemas.microsoft.com/office/drawing/2014/main" id="{13738A40-8E06-A13A-7104-FBB84EAD1C08}"/>
                </a:ext>
              </a:extLst>
            </p:cNvPr>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sz="700"/>
            </a:p>
          </p:txBody>
        </p:sp>
      </p:grpSp>
      <p:sp>
        <p:nvSpPr>
          <p:cNvPr id="16" name="Freeform 33">
            <a:extLst>
              <a:ext uri="{FF2B5EF4-FFF2-40B4-BE49-F238E27FC236}">
                <a16:creationId xmlns:a16="http://schemas.microsoft.com/office/drawing/2014/main" id="{204C74FE-6099-7287-47B5-97641B59CBEC}"/>
              </a:ext>
            </a:extLst>
          </p:cNvPr>
          <p:cNvSpPr/>
          <p:nvPr/>
        </p:nvSpPr>
        <p:spPr>
          <a:xfrm>
            <a:off x="-4290004" y="224399"/>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17" name="Freeform 35">
            <a:extLst>
              <a:ext uri="{FF2B5EF4-FFF2-40B4-BE49-F238E27FC236}">
                <a16:creationId xmlns:a16="http://schemas.microsoft.com/office/drawing/2014/main" id="{C01F66FD-AB8B-7266-09B6-0269257CDCBA}"/>
              </a:ext>
            </a:extLst>
          </p:cNvPr>
          <p:cNvSpPr/>
          <p:nvPr/>
        </p:nvSpPr>
        <p:spPr>
          <a:xfrm>
            <a:off x="7933202" y="-2823141"/>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8" name="Rectangle 7">
            <a:extLst>
              <a:ext uri="{FF2B5EF4-FFF2-40B4-BE49-F238E27FC236}">
                <a16:creationId xmlns:a16="http://schemas.microsoft.com/office/drawing/2014/main" id="{25D49F8C-25D2-BF50-29D3-A9D9DC9110C6}"/>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mbria" panose="02040503050406030204" pitchFamily="18" charset="0"/>
                <a:ea typeface="Cambria" panose="02040503050406030204" pitchFamily="18" charset="0"/>
              </a:rPr>
              <a:t>R24-019</a:t>
            </a:r>
            <a:endParaRPr lang="en-US" sz="1800" b="0">
              <a:solidFill>
                <a:schemeClr val="tx1"/>
              </a:solidFill>
              <a:latin typeface="Cambria" panose="02040503050406030204" pitchFamily="18" charset="0"/>
              <a:ea typeface="Cambria" panose="02040503050406030204" pitchFamily="18" charset="0"/>
            </a:endParaRPr>
          </a:p>
        </p:txBody>
      </p:sp>
      <p:sp>
        <p:nvSpPr>
          <p:cNvPr id="18" name="TextBox 39">
            <a:extLst>
              <a:ext uri="{FF2B5EF4-FFF2-40B4-BE49-F238E27FC236}">
                <a16:creationId xmlns:a16="http://schemas.microsoft.com/office/drawing/2014/main" id="{A0BA2DBA-4DB4-E19C-D3C0-BCBD0D454E24}"/>
              </a:ext>
            </a:extLst>
          </p:cNvPr>
          <p:cNvSpPr txBox="1"/>
          <p:nvPr/>
        </p:nvSpPr>
        <p:spPr>
          <a:xfrm>
            <a:off x="1228353" y="0"/>
            <a:ext cx="6816365" cy="1077218"/>
          </a:xfrm>
          <a:prstGeom prst="rect">
            <a:avLst/>
          </a:prstGeom>
        </p:spPr>
        <p:txBody>
          <a:bodyPr wrap="square" lIns="0" tIns="0" rIns="0" bIns="0" rtlCol="0" anchor="t">
            <a:spAutoFit/>
          </a:bodyPr>
          <a:lstStyle/>
          <a:p>
            <a:pPr algn="ctr">
              <a:lnSpc>
                <a:spcPts val="4200"/>
              </a:lnSpc>
            </a:pPr>
            <a:r>
              <a:rPr lang="en-US" sz="3500">
                <a:solidFill>
                  <a:schemeClr val="dk1"/>
                </a:solidFill>
                <a:latin typeface="Outfit ExtraBold"/>
                <a:sym typeface="Outfit ExtraBold"/>
              </a:rPr>
              <a:t>Best Practices, Functional and Non-Functional Requirements</a:t>
            </a:r>
          </a:p>
        </p:txBody>
      </p:sp>
      <p:sp>
        <p:nvSpPr>
          <p:cNvPr id="19" name="TextBox 46">
            <a:extLst>
              <a:ext uri="{FF2B5EF4-FFF2-40B4-BE49-F238E27FC236}">
                <a16:creationId xmlns:a16="http://schemas.microsoft.com/office/drawing/2014/main" id="{2C61BECF-4CF4-4D44-7EE0-C1BA78576E08}"/>
              </a:ext>
            </a:extLst>
          </p:cNvPr>
          <p:cNvSpPr txBox="1"/>
          <p:nvPr/>
        </p:nvSpPr>
        <p:spPr>
          <a:xfrm>
            <a:off x="700189" y="3254461"/>
            <a:ext cx="3728169" cy="307777"/>
          </a:xfrm>
          <a:prstGeom prst="rect">
            <a:avLst/>
          </a:prstGeom>
        </p:spPr>
        <p:txBody>
          <a:bodyPr wrap="square" lIns="0" tIns="0" rIns="0" bIns="0" rtlCol="0" anchor="t">
            <a:spAutoFit/>
          </a:bodyPr>
          <a:lstStyle/>
          <a:p>
            <a:pPr>
              <a:lnSpc>
                <a:spcPts val="2400"/>
              </a:lnSpc>
            </a:pPr>
            <a:r>
              <a:rPr lang="en-US" sz="2000">
                <a:solidFill>
                  <a:srgbClr val="010440"/>
                </a:solidFill>
                <a:latin typeface="Arimo Bold"/>
              </a:rPr>
              <a:t>Non-Functional Requirements</a:t>
            </a:r>
          </a:p>
        </p:txBody>
      </p:sp>
      <p:sp>
        <p:nvSpPr>
          <p:cNvPr id="20" name="TextBox 47">
            <a:extLst>
              <a:ext uri="{FF2B5EF4-FFF2-40B4-BE49-F238E27FC236}">
                <a16:creationId xmlns:a16="http://schemas.microsoft.com/office/drawing/2014/main" id="{B0FF2E77-7744-BFD1-A0DF-97722790C47B}"/>
              </a:ext>
            </a:extLst>
          </p:cNvPr>
          <p:cNvSpPr txBox="1"/>
          <p:nvPr/>
        </p:nvSpPr>
        <p:spPr>
          <a:xfrm>
            <a:off x="546919" y="3558710"/>
            <a:ext cx="3522056" cy="1073820"/>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sz="1200">
                <a:latin typeface="Arimo"/>
              </a:rPr>
              <a:t>The system should process lead reconstruction and diagnosis in near real-time.</a:t>
            </a:r>
          </a:p>
          <a:p>
            <a:pPr marL="302260" lvl="1" indent="-151130" algn="just">
              <a:lnSpc>
                <a:spcPct val="150000"/>
              </a:lnSpc>
              <a:buFont typeface="Arial"/>
              <a:buChar char="•"/>
            </a:pPr>
            <a:r>
              <a:rPr lang="en-US" sz="1200">
                <a:latin typeface="Arimo"/>
              </a:rPr>
              <a:t>Ensure consistent performance and diagnosis accuracy.</a:t>
            </a:r>
          </a:p>
        </p:txBody>
      </p:sp>
    </p:spTree>
    <p:extLst>
      <p:ext uri="{BB962C8B-B14F-4D97-AF65-F5344CB8AC3E}">
        <p14:creationId xmlns:p14="http://schemas.microsoft.com/office/powerpoint/2010/main" val="425746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6123479" y="5207007"/>
            <a:ext cx="7720" cy="13521"/>
            <a:chOff x="0" y="0"/>
            <a:chExt cx="20587" cy="36056"/>
          </a:xfrm>
        </p:grpSpPr>
        <p:sp>
          <p:nvSpPr>
            <p:cNvPr id="5" name="Freeform 5"/>
            <p:cNvSpPr/>
            <p:nvPr/>
          </p:nvSpPr>
          <p:spPr>
            <a:xfrm>
              <a:off x="0" y="0"/>
              <a:ext cx="20574" cy="36068"/>
            </a:xfrm>
            <a:custGeom>
              <a:avLst/>
              <a:gdLst/>
              <a:ahLst/>
              <a:cxnLst/>
              <a:rect l="l" t="t" r="r" b="b"/>
              <a:pathLst>
                <a:path w="20574" h="36068">
                  <a:moveTo>
                    <a:pt x="0" y="0"/>
                  </a:moveTo>
                  <a:lnTo>
                    <a:pt x="20574" y="20574"/>
                  </a:lnTo>
                  <a:lnTo>
                    <a:pt x="5080" y="36068"/>
                  </a:lnTo>
                  <a:lnTo>
                    <a:pt x="0" y="36068"/>
                  </a:lnTo>
                  <a:lnTo>
                    <a:pt x="0" y="0"/>
                  </a:lnTo>
                  <a:close/>
                </a:path>
              </a:pathLst>
            </a:custGeom>
            <a:solidFill>
              <a:srgbClr val="262022"/>
            </a:solidFill>
          </p:spPr>
          <p:txBody>
            <a:bodyPr/>
            <a:lstStyle/>
            <a:p>
              <a:endParaRPr lang="en-US" sz="700"/>
            </a:p>
          </p:txBody>
        </p:sp>
      </p:grpSp>
      <p:sp>
        <p:nvSpPr>
          <p:cNvPr id="42" name="TextBox 42"/>
          <p:cNvSpPr txBox="1"/>
          <p:nvPr/>
        </p:nvSpPr>
        <p:spPr>
          <a:xfrm>
            <a:off x="134630" y="1112088"/>
            <a:ext cx="2967363" cy="307777"/>
          </a:xfrm>
          <a:prstGeom prst="rect">
            <a:avLst/>
          </a:prstGeom>
        </p:spPr>
        <p:txBody>
          <a:bodyPr wrap="square" lIns="0" tIns="0" rIns="0" bIns="0" rtlCol="0" anchor="t">
            <a:spAutoFit/>
          </a:bodyPr>
          <a:lstStyle/>
          <a:p>
            <a:pPr algn="ctr">
              <a:lnSpc>
                <a:spcPts val="2400"/>
              </a:lnSpc>
            </a:pPr>
            <a:r>
              <a:rPr lang="en-US" sz="2000">
                <a:solidFill>
                  <a:srgbClr val="010440"/>
                </a:solidFill>
                <a:latin typeface="Arimo Bold"/>
              </a:rPr>
              <a:t>Security Issues</a:t>
            </a:r>
          </a:p>
        </p:txBody>
      </p:sp>
      <p:sp>
        <p:nvSpPr>
          <p:cNvPr id="43" name="TextBox 43"/>
          <p:cNvSpPr txBox="1"/>
          <p:nvPr/>
        </p:nvSpPr>
        <p:spPr>
          <a:xfrm>
            <a:off x="546919" y="1523096"/>
            <a:ext cx="4051950" cy="1997150"/>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sz="1200">
                <a:latin typeface="Arimo"/>
              </a:rPr>
              <a:t>User’s privacy should be maintained.</a:t>
            </a:r>
          </a:p>
          <a:p>
            <a:pPr marL="302260" lvl="1" indent="-151130" algn="just">
              <a:lnSpc>
                <a:spcPct val="150000"/>
              </a:lnSpc>
              <a:buFont typeface="Arial"/>
              <a:buChar char="•"/>
            </a:pPr>
            <a:r>
              <a:rPr lang="en-US" sz="1200">
                <a:latin typeface="Arimo"/>
              </a:rPr>
              <a:t>Only authorized users should have access to the diagnosis and personal data.</a:t>
            </a:r>
          </a:p>
          <a:p>
            <a:pPr marL="302260" lvl="1" indent="-151130" algn="just">
              <a:lnSpc>
                <a:spcPct val="150000"/>
              </a:lnSpc>
              <a:buFont typeface="Arial"/>
              <a:buChar char="•"/>
            </a:pPr>
            <a:r>
              <a:rPr lang="en-US" sz="1200">
                <a:latin typeface="Arimo"/>
              </a:rPr>
              <a:t>Input Sanitization to avoid scripting attacks</a:t>
            </a:r>
          </a:p>
          <a:p>
            <a:pPr marL="302260" lvl="1" indent="-151130" algn="just">
              <a:lnSpc>
                <a:spcPct val="150000"/>
              </a:lnSpc>
              <a:buFont typeface="Arial"/>
              <a:buChar char="•"/>
            </a:pPr>
            <a:endParaRPr lang="en-US">
              <a:latin typeface="Arimo"/>
            </a:endParaRPr>
          </a:p>
          <a:p>
            <a:pPr marL="302260" lvl="1" indent="-151130" algn="just">
              <a:lnSpc>
                <a:spcPct val="150000"/>
              </a:lnSpc>
              <a:buFont typeface="Arial"/>
              <a:buChar char="•"/>
            </a:pPr>
            <a:endParaRPr lang="en-US">
              <a:latin typeface="Arimo"/>
            </a:endParaRPr>
          </a:p>
          <a:p>
            <a:pPr algn="just">
              <a:lnSpc>
                <a:spcPct val="150000"/>
              </a:lnSpc>
            </a:pPr>
            <a:endParaRPr lang="en-US" sz="1200">
              <a:latin typeface="Arimo"/>
            </a:endParaRPr>
          </a:p>
        </p:txBody>
      </p:sp>
      <p:sp>
        <p:nvSpPr>
          <p:cNvPr id="46" name="TextBox 46"/>
          <p:cNvSpPr txBox="1"/>
          <p:nvPr/>
        </p:nvSpPr>
        <p:spPr>
          <a:xfrm>
            <a:off x="5228295" y="1065620"/>
            <a:ext cx="3728169" cy="307777"/>
          </a:xfrm>
          <a:prstGeom prst="rect">
            <a:avLst/>
          </a:prstGeom>
        </p:spPr>
        <p:txBody>
          <a:bodyPr wrap="square" lIns="0" tIns="0" rIns="0" bIns="0" rtlCol="0" anchor="t">
            <a:spAutoFit/>
          </a:bodyPr>
          <a:lstStyle/>
          <a:p>
            <a:pPr>
              <a:lnSpc>
                <a:spcPts val="2400"/>
              </a:lnSpc>
            </a:pPr>
            <a:r>
              <a:rPr lang="en-US" sz="2000">
                <a:solidFill>
                  <a:srgbClr val="010440"/>
                </a:solidFill>
                <a:latin typeface="Arimo Bold"/>
              </a:rPr>
              <a:t>Ethical Issues</a:t>
            </a:r>
          </a:p>
        </p:txBody>
      </p:sp>
      <p:grpSp>
        <p:nvGrpSpPr>
          <p:cNvPr id="2" name="Group 17">
            <a:extLst>
              <a:ext uri="{FF2B5EF4-FFF2-40B4-BE49-F238E27FC236}">
                <a16:creationId xmlns:a16="http://schemas.microsoft.com/office/drawing/2014/main" id="{63BBAB30-1894-53F7-5A1E-AD57D341FF81}"/>
              </a:ext>
            </a:extLst>
          </p:cNvPr>
          <p:cNvGrpSpPr/>
          <p:nvPr/>
        </p:nvGrpSpPr>
        <p:grpSpPr>
          <a:xfrm rot="-10800000">
            <a:off x="8956465" y="1166541"/>
            <a:ext cx="437341" cy="406663"/>
            <a:chOff x="0" y="0"/>
            <a:chExt cx="1166243" cy="1084435"/>
          </a:xfrm>
        </p:grpSpPr>
        <p:sp>
          <p:nvSpPr>
            <p:cNvPr id="3" name="Freeform 18">
              <a:extLst>
                <a:ext uri="{FF2B5EF4-FFF2-40B4-BE49-F238E27FC236}">
                  <a16:creationId xmlns:a16="http://schemas.microsoft.com/office/drawing/2014/main" id="{FD51DE8D-4C10-E802-509C-386EA21B247D}"/>
                </a:ext>
              </a:extLst>
            </p:cNvPr>
            <p:cNvSpPr/>
            <p:nvPr/>
          </p:nvSpPr>
          <p:spPr>
            <a:xfrm>
              <a:off x="635" y="0"/>
              <a:ext cx="1165606" cy="1084453"/>
            </a:xfrm>
            <a:custGeom>
              <a:avLst/>
              <a:gdLst/>
              <a:ahLst/>
              <a:cxnLst/>
              <a:rect l="l" t="t" r="r" b="b"/>
              <a:pathLst>
                <a:path w="1165606" h="1084453">
                  <a:moveTo>
                    <a:pt x="583184" y="0"/>
                  </a:moveTo>
                  <a:cubicBezTo>
                    <a:pt x="322199" y="0"/>
                    <a:pt x="90805" y="189484"/>
                    <a:pt x="48387" y="455549"/>
                  </a:cubicBezTo>
                  <a:cubicBezTo>
                    <a:pt x="0" y="751332"/>
                    <a:pt x="200406" y="1029716"/>
                    <a:pt x="496189" y="1076706"/>
                  </a:cubicBezTo>
                  <a:cubicBezTo>
                    <a:pt x="525780" y="1081913"/>
                    <a:pt x="555498" y="1084453"/>
                    <a:pt x="584454" y="1084453"/>
                  </a:cubicBezTo>
                  <a:cubicBezTo>
                    <a:pt x="844804" y="1084453"/>
                    <a:pt x="1074801" y="894969"/>
                    <a:pt x="1117981" y="629539"/>
                  </a:cubicBezTo>
                  <a:cubicBezTo>
                    <a:pt x="1165606" y="333756"/>
                    <a:pt x="965200" y="55372"/>
                    <a:pt x="669417" y="7112"/>
                  </a:cubicBezTo>
                  <a:cubicBezTo>
                    <a:pt x="640461" y="2540"/>
                    <a:pt x="611505" y="0"/>
                    <a:pt x="583184" y="0"/>
                  </a:cubicBezTo>
                  <a:close/>
                </a:path>
              </a:pathLst>
            </a:custGeom>
            <a:solidFill>
              <a:srgbClr val="D93B48"/>
            </a:solidFill>
          </p:spPr>
          <p:txBody>
            <a:bodyPr/>
            <a:lstStyle/>
            <a:p>
              <a:endParaRPr lang="en-US" sz="700"/>
            </a:p>
          </p:txBody>
        </p:sp>
      </p:grpSp>
      <p:grpSp>
        <p:nvGrpSpPr>
          <p:cNvPr id="6" name="Group 19">
            <a:extLst>
              <a:ext uri="{FF2B5EF4-FFF2-40B4-BE49-F238E27FC236}">
                <a16:creationId xmlns:a16="http://schemas.microsoft.com/office/drawing/2014/main" id="{78DECD4D-0D11-F457-4BCE-1F7B69979D11}"/>
              </a:ext>
            </a:extLst>
          </p:cNvPr>
          <p:cNvGrpSpPr/>
          <p:nvPr/>
        </p:nvGrpSpPr>
        <p:grpSpPr>
          <a:xfrm rot="-10800000">
            <a:off x="9293176" y="712391"/>
            <a:ext cx="447008" cy="406432"/>
            <a:chOff x="635" y="635"/>
            <a:chExt cx="1192022" cy="1083818"/>
          </a:xfrm>
        </p:grpSpPr>
        <p:sp>
          <p:nvSpPr>
            <p:cNvPr id="7" name="Freeform 20">
              <a:extLst>
                <a:ext uri="{FF2B5EF4-FFF2-40B4-BE49-F238E27FC236}">
                  <a16:creationId xmlns:a16="http://schemas.microsoft.com/office/drawing/2014/main" id="{94101949-F4DE-0788-57D9-B794ECF9E510}"/>
                </a:ext>
              </a:extLst>
            </p:cNvPr>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A22933"/>
            </a:solidFill>
          </p:spPr>
          <p:txBody>
            <a:bodyPr/>
            <a:lstStyle/>
            <a:p>
              <a:endParaRPr lang="en-US" sz="700"/>
            </a:p>
          </p:txBody>
        </p:sp>
      </p:grpSp>
      <p:grpSp>
        <p:nvGrpSpPr>
          <p:cNvPr id="10" name="Group 25">
            <a:extLst>
              <a:ext uri="{FF2B5EF4-FFF2-40B4-BE49-F238E27FC236}">
                <a16:creationId xmlns:a16="http://schemas.microsoft.com/office/drawing/2014/main" id="{50ED6904-67B4-D0E4-39B3-C9FDC4A5C1CF}"/>
              </a:ext>
            </a:extLst>
          </p:cNvPr>
          <p:cNvGrpSpPr/>
          <p:nvPr/>
        </p:nvGrpSpPr>
        <p:grpSpPr>
          <a:xfrm rot="-10800000">
            <a:off x="1367062" y="-488345"/>
            <a:ext cx="491465" cy="491475"/>
            <a:chOff x="0" y="0"/>
            <a:chExt cx="1310573" cy="1310600"/>
          </a:xfrm>
        </p:grpSpPr>
        <p:sp>
          <p:nvSpPr>
            <p:cNvPr id="11" name="Freeform 26">
              <a:extLst>
                <a:ext uri="{FF2B5EF4-FFF2-40B4-BE49-F238E27FC236}">
                  <a16:creationId xmlns:a16="http://schemas.microsoft.com/office/drawing/2014/main" id="{D8005822-AB1E-F47C-ADFB-031EA2B9C070}"/>
                </a:ext>
              </a:extLst>
            </p:cNvPr>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9E9E9E"/>
            </a:solidFill>
          </p:spPr>
          <p:txBody>
            <a:bodyPr/>
            <a:lstStyle/>
            <a:p>
              <a:endParaRPr lang="en-US" sz="700"/>
            </a:p>
          </p:txBody>
        </p:sp>
      </p:grpSp>
      <p:grpSp>
        <p:nvGrpSpPr>
          <p:cNvPr id="12" name="Group 27">
            <a:extLst>
              <a:ext uri="{FF2B5EF4-FFF2-40B4-BE49-F238E27FC236}">
                <a16:creationId xmlns:a16="http://schemas.microsoft.com/office/drawing/2014/main" id="{E7E8C692-C030-C4FB-E82B-749A1852C5FC}"/>
              </a:ext>
            </a:extLst>
          </p:cNvPr>
          <p:cNvGrpSpPr/>
          <p:nvPr/>
        </p:nvGrpSpPr>
        <p:grpSpPr>
          <a:xfrm rot="-10800000">
            <a:off x="-342713" y="-829538"/>
            <a:ext cx="1305500" cy="1305527"/>
            <a:chOff x="0" y="0"/>
            <a:chExt cx="3481333" cy="3481405"/>
          </a:xfrm>
        </p:grpSpPr>
        <p:sp>
          <p:nvSpPr>
            <p:cNvPr id="13" name="Freeform 28">
              <a:extLst>
                <a:ext uri="{FF2B5EF4-FFF2-40B4-BE49-F238E27FC236}">
                  <a16:creationId xmlns:a16="http://schemas.microsoft.com/office/drawing/2014/main" id="{DF3EB52C-730F-DCF0-60B6-9F99E60B5538}"/>
                </a:ext>
              </a:extLst>
            </p:cNvPr>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D93B48"/>
            </a:solidFill>
          </p:spPr>
          <p:txBody>
            <a:bodyPr/>
            <a:lstStyle/>
            <a:p>
              <a:endParaRPr lang="en-US" sz="700"/>
            </a:p>
          </p:txBody>
        </p:sp>
      </p:grpSp>
      <p:grpSp>
        <p:nvGrpSpPr>
          <p:cNvPr id="14" name="Group 31">
            <a:extLst>
              <a:ext uri="{FF2B5EF4-FFF2-40B4-BE49-F238E27FC236}">
                <a16:creationId xmlns:a16="http://schemas.microsoft.com/office/drawing/2014/main" id="{C4DFF328-F16F-2541-D264-749C0A3CB8E0}"/>
              </a:ext>
            </a:extLst>
          </p:cNvPr>
          <p:cNvGrpSpPr/>
          <p:nvPr/>
        </p:nvGrpSpPr>
        <p:grpSpPr>
          <a:xfrm rot="-10800000">
            <a:off x="-614169" y="958334"/>
            <a:ext cx="749037" cy="680672"/>
            <a:chOff x="0" y="0"/>
            <a:chExt cx="1997432" cy="1815125"/>
          </a:xfrm>
        </p:grpSpPr>
        <p:sp>
          <p:nvSpPr>
            <p:cNvPr id="15" name="Freeform 32">
              <a:extLst>
                <a:ext uri="{FF2B5EF4-FFF2-40B4-BE49-F238E27FC236}">
                  <a16:creationId xmlns:a16="http://schemas.microsoft.com/office/drawing/2014/main" id="{13738A40-8E06-A13A-7104-FBB84EAD1C08}"/>
                </a:ext>
              </a:extLst>
            </p:cNvPr>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sz="700"/>
            </a:p>
          </p:txBody>
        </p:sp>
      </p:grpSp>
      <p:sp>
        <p:nvSpPr>
          <p:cNvPr id="16" name="Freeform 33">
            <a:extLst>
              <a:ext uri="{FF2B5EF4-FFF2-40B4-BE49-F238E27FC236}">
                <a16:creationId xmlns:a16="http://schemas.microsoft.com/office/drawing/2014/main" id="{204C74FE-6099-7287-47B5-97641B59CBEC}"/>
              </a:ext>
            </a:extLst>
          </p:cNvPr>
          <p:cNvSpPr/>
          <p:nvPr/>
        </p:nvSpPr>
        <p:spPr>
          <a:xfrm>
            <a:off x="-4290004" y="224399"/>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17" name="Freeform 35">
            <a:extLst>
              <a:ext uri="{FF2B5EF4-FFF2-40B4-BE49-F238E27FC236}">
                <a16:creationId xmlns:a16="http://schemas.microsoft.com/office/drawing/2014/main" id="{C01F66FD-AB8B-7266-09B6-0269257CDCBA}"/>
              </a:ext>
            </a:extLst>
          </p:cNvPr>
          <p:cNvSpPr/>
          <p:nvPr/>
        </p:nvSpPr>
        <p:spPr>
          <a:xfrm>
            <a:off x="7933202" y="-2823141"/>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8" name="Rectangle 7">
            <a:extLst>
              <a:ext uri="{FF2B5EF4-FFF2-40B4-BE49-F238E27FC236}">
                <a16:creationId xmlns:a16="http://schemas.microsoft.com/office/drawing/2014/main" id="{25D49F8C-25D2-BF50-29D3-A9D9DC9110C6}"/>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mbria" panose="02040503050406030204" pitchFamily="18" charset="0"/>
                <a:ea typeface="Cambria" panose="02040503050406030204" pitchFamily="18" charset="0"/>
              </a:rPr>
              <a:t>R24-019</a:t>
            </a:r>
            <a:endParaRPr lang="en-US" sz="1800" b="0">
              <a:solidFill>
                <a:schemeClr val="tx1"/>
              </a:solidFill>
              <a:latin typeface="Cambria" panose="02040503050406030204" pitchFamily="18" charset="0"/>
              <a:ea typeface="Cambria" panose="02040503050406030204" pitchFamily="18" charset="0"/>
            </a:endParaRPr>
          </a:p>
        </p:txBody>
      </p:sp>
      <p:sp>
        <p:nvSpPr>
          <p:cNvPr id="18" name="TextBox 39">
            <a:extLst>
              <a:ext uri="{FF2B5EF4-FFF2-40B4-BE49-F238E27FC236}">
                <a16:creationId xmlns:a16="http://schemas.microsoft.com/office/drawing/2014/main" id="{A0BA2DBA-4DB4-E19C-D3C0-BCBD0D454E24}"/>
              </a:ext>
            </a:extLst>
          </p:cNvPr>
          <p:cNvSpPr txBox="1"/>
          <p:nvPr/>
        </p:nvSpPr>
        <p:spPr>
          <a:xfrm>
            <a:off x="1228353" y="0"/>
            <a:ext cx="6816365" cy="1077218"/>
          </a:xfrm>
          <a:prstGeom prst="rect">
            <a:avLst/>
          </a:prstGeom>
        </p:spPr>
        <p:txBody>
          <a:bodyPr wrap="square" lIns="0" tIns="0" rIns="0" bIns="0" rtlCol="0" anchor="t">
            <a:spAutoFit/>
          </a:bodyPr>
          <a:lstStyle/>
          <a:p>
            <a:pPr algn="ctr">
              <a:lnSpc>
                <a:spcPts val="4200"/>
              </a:lnSpc>
            </a:pPr>
            <a:r>
              <a:rPr lang="en-US" sz="3500">
                <a:solidFill>
                  <a:schemeClr val="dk1"/>
                </a:solidFill>
                <a:latin typeface="Outfit ExtraBold"/>
                <a:sym typeface="Outfit ExtraBold"/>
              </a:rPr>
              <a:t>Professional, legal, social, </a:t>
            </a:r>
          </a:p>
          <a:p>
            <a:pPr algn="ctr">
              <a:lnSpc>
                <a:spcPts val="4200"/>
              </a:lnSpc>
            </a:pPr>
            <a:r>
              <a:rPr lang="en-US" sz="3500">
                <a:solidFill>
                  <a:schemeClr val="dk1"/>
                </a:solidFill>
                <a:latin typeface="Outfit ExtraBold"/>
                <a:sym typeface="Outfit ExtraBold"/>
              </a:rPr>
              <a:t>security and ethical issues</a:t>
            </a:r>
          </a:p>
        </p:txBody>
      </p:sp>
      <p:sp>
        <p:nvSpPr>
          <p:cNvPr id="19" name="TextBox 46">
            <a:extLst>
              <a:ext uri="{FF2B5EF4-FFF2-40B4-BE49-F238E27FC236}">
                <a16:creationId xmlns:a16="http://schemas.microsoft.com/office/drawing/2014/main" id="{2C61BECF-4CF4-4D44-7EE0-C1BA78576E08}"/>
              </a:ext>
            </a:extLst>
          </p:cNvPr>
          <p:cNvSpPr txBox="1"/>
          <p:nvPr/>
        </p:nvSpPr>
        <p:spPr>
          <a:xfrm>
            <a:off x="5228295" y="2417861"/>
            <a:ext cx="3728169" cy="307777"/>
          </a:xfrm>
          <a:prstGeom prst="rect">
            <a:avLst/>
          </a:prstGeom>
        </p:spPr>
        <p:txBody>
          <a:bodyPr wrap="square" lIns="0" tIns="0" rIns="0" bIns="0" rtlCol="0" anchor="t">
            <a:spAutoFit/>
          </a:bodyPr>
          <a:lstStyle/>
          <a:p>
            <a:pPr>
              <a:lnSpc>
                <a:spcPts val="2400"/>
              </a:lnSpc>
            </a:pPr>
            <a:r>
              <a:rPr lang="en-US" sz="2000">
                <a:solidFill>
                  <a:srgbClr val="010440"/>
                </a:solidFill>
                <a:latin typeface="Arimo Bold"/>
              </a:rPr>
              <a:t>Social Issues</a:t>
            </a:r>
          </a:p>
        </p:txBody>
      </p:sp>
      <p:sp>
        <p:nvSpPr>
          <p:cNvPr id="20" name="TextBox 47">
            <a:extLst>
              <a:ext uri="{FF2B5EF4-FFF2-40B4-BE49-F238E27FC236}">
                <a16:creationId xmlns:a16="http://schemas.microsoft.com/office/drawing/2014/main" id="{B0FF2E77-7744-BFD1-A0DF-97722790C47B}"/>
              </a:ext>
            </a:extLst>
          </p:cNvPr>
          <p:cNvSpPr txBox="1"/>
          <p:nvPr/>
        </p:nvSpPr>
        <p:spPr>
          <a:xfrm>
            <a:off x="5075025" y="2722110"/>
            <a:ext cx="3522056" cy="1627818"/>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sz="1200">
                <a:latin typeface="Arimo"/>
              </a:rPr>
              <a:t>The system should be affordable and accessible to a wide range of users, especially those from low-income backgrounds.</a:t>
            </a:r>
          </a:p>
          <a:p>
            <a:pPr marL="302260" lvl="1" indent="-151130" algn="just">
              <a:lnSpc>
                <a:spcPct val="150000"/>
              </a:lnSpc>
              <a:buFont typeface="Arial"/>
              <a:buChar char="•"/>
            </a:pPr>
            <a:r>
              <a:rPr lang="en-US" sz="1200">
                <a:latin typeface="Arimo"/>
              </a:rPr>
              <a:t>Making the system accessible in areas with limited healthcare facilities, providing early detection of cardiac diseases.</a:t>
            </a:r>
          </a:p>
        </p:txBody>
      </p:sp>
      <p:sp>
        <p:nvSpPr>
          <p:cNvPr id="9" name="TextBox 47"/>
          <p:cNvSpPr txBox="1"/>
          <p:nvPr/>
        </p:nvSpPr>
        <p:spPr>
          <a:xfrm>
            <a:off x="5075025" y="1369869"/>
            <a:ext cx="3522056" cy="837217"/>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sz="1200">
                <a:latin typeface="Arimo"/>
              </a:rPr>
              <a:t>The application should give accurate results</a:t>
            </a:r>
          </a:p>
          <a:p>
            <a:pPr marL="302260" lvl="1" indent="-151130" algn="just">
              <a:lnSpc>
                <a:spcPct val="150000"/>
              </a:lnSpc>
              <a:buFont typeface="Arial"/>
              <a:buChar char="•"/>
            </a:pPr>
            <a:r>
              <a:rPr lang="en-US" sz="1200">
                <a:latin typeface="Arimo"/>
              </a:rPr>
              <a:t>The application can be used by any users</a:t>
            </a:r>
          </a:p>
          <a:p>
            <a:pPr marL="302260" lvl="1" indent="-151130" algn="just">
              <a:lnSpc>
                <a:spcPct val="150000"/>
              </a:lnSpc>
              <a:buFont typeface="Arial"/>
              <a:buChar char="•"/>
            </a:pPr>
            <a:endParaRPr lang="en-US">
              <a:latin typeface="Arimo"/>
            </a:endParaRPr>
          </a:p>
        </p:txBody>
      </p:sp>
    </p:spTree>
    <p:extLst>
      <p:ext uri="{BB962C8B-B14F-4D97-AF65-F5344CB8AC3E}">
        <p14:creationId xmlns:p14="http://schemas.microsoft.com/office/powerpoint/2010/main" val="3396882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6123479" y="5207007"/>
            <a:ext cx="7720" cy="13521"/>
            <a:chOff x="0" y="0"/>
            <a:chExt cx="20587" cy="36056"/>
          </a:xfrm>
        </p:grpSpPr>
        <p:sp>
          <p:nvSpPr>
            <p:cNvPr id="5" name="Freeform 5"/>
            <p:cNvSpPr/>
            <p:nvPr/>
          </p:nvSpPr>
          <p:spPr>
            <a:xfrm>
              <a:off x="0" y="0"/>
              <a:ext cx="20574" cy="36068"/>
            </a:xfrm>
            <a:custGeom>
              <a:avLst/>
              <a:gdLst/>
              <a:ahLst/>
              <a:cxnLst/>
              <a:rect l="l" t="t" r="r" b="b"/>
              <a:pathLst>
                <a:path w="20574" h="36068">
                  <a:moveTo>
                    <a:pt x="0" y="0"/>
                  </a:moveTo>
                  <a:lnTo>
                    <a:pt x="20574" y="20574"/>
                  </a:lnTo>
                  <a:lnTo>
                    <a:pt x="5080" y="36068"/>
                  </a:lnTo>
                  <a:lnTo>
                    <a:pt x="0" y="36068"/>
                  </a:lnTo>
                  <a:lnTo>
                    <a:pt x="0" y="0"/>
                  </a:lnTo>
                  <a:close/>
                </a:path>
              </a:pathLst>
            </a:custGeom>
            <a:solidFill>
              <a:srgbClr val="262022"/>
            </a:solidFill>
          </p:spPr>
          <p:txBody>
            <a:bodyPr/>
            <a:lstStyle/>
            <a:p>
              <a:endParaRPr lang="en-US" sz="700"/>
            </a:p>
          </p:txBody>
        </p:sp>
      </p:grpSp>
      <p:sp>
        <p:nvSpPr>
          <p:cNvPr id="43" name="TextBox 43"/>
          <p:cNvSpPr txBox="1"/>
          <p:nvPr/>
        </p:nvSpPr>
        <p:spPr>
          <a:xfrm>
            <a:off x="546918" y="1523096"/>
            <a:ext cx="7386283" cy="1252715"/>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a:latin typeface="Arimo"/>
              </a:rPr>
              <a:t>Target healthcare facilities globally, offering this solution to clinics and telemedicine services.</a:t>
            </a:r>
          </a:p>
          <a:p>
            <a:pPr marL="302260" lvl="1" indent="-151130" algn="just">
              <a:lnSpc>
                <a:spcPct val="150000"/>
              </a:lnSpc>
              <a:buFont typeface="Arial"/>
              <a:buChar char="•"/>
            </a:pPr>
            <a:r>
              <a:rPr lang="en-US">
                <a:latin typeface="Arimo"/>
              </a:rPr>
              <a:t>Collaborate with cardiologists, dieticians, medical device companies, and healthcare providers.</a:t>
            </a:r>
          </a:p>
        </p:txBody>
      </p:sp>
      <p:grpSp>
        <p:nvGrpSpPr>
          <p:cNvPr id="2" name="Group 17">
            <a:extLst>
              <a:ext uri="{FF2B5EF4-FFF2-40B4-BE49-F238E27FC236}">
                <a16:creationId xmlns:a16="http://schemas.microsoft.com/office/drawing/2014/main" id="{63BBAB30-1894-53F7-5A1E-AD57D341FF81}"/>
              </a:ext>
            </a:extLst>
          </p:cNvPr>
          <p:cNvGrpSpPr/>
          <p:nvPr/>
        </p:nvGrpSpPr>
        <p:grpSpPr>
          <a:xfrm rot="-10800000">
            <a:off x="8956465" y="1166541"/>
            <a:ext cx="437341" cy="406663"/>
            <a:chOff x="0" y="0"/>
            <a:chExt cx="1166243" cy="1084435"/>
          </a:xfrm>
        </p:grpSpPr>
        <p:sp>
          <p:nvSpPr>
            <p:cNvPr id="3" name="Freeform 18">
              <a:extLst>
                <a:ext uri="{FF2B5EF4-FFF2-40B4-BE49-F238E27FC236}">
                  <a16:creationId xmlns:a16="http://schemas.microsoft.com/office/drawing/2014/main" id="{FD51DE8D-4C10-E802-509C-386EA21B247D}"/>
                </a:ext>
              </a:extLst>
            </p:cNvPr>
            <p:cNvSpPr/>
            <p:nvPr/>
          </p:nvSpPr>
          <p:spPr>
            <a:xfrm>
              <a:off x="635" y="0"/>
              <a:ext cx="1165606" cy="1084453"/>
            </a:xfrm>
            <a:custGeom>
              <a:avLst/>
              <a:gdLst/>
              <a:ahLst/>
              <a:cxnLst/>
              <a:rect l="l" t="t" r="r" b="b"/>
              <a:pathLst>
                <a:path w="1165606" h="1084453">
                  <a:moveTo>
                    <a:pt x="583184" y="0"/>
                  </a:moveTo>
                  <a:cubicBezTo>
                    <a:pt x="322199" y="0"/>
                    <a:pt x="90805" y="189484"/>
                    <a:pt x="48387" y="455549"/>
                  </a:cubicBezTo>
                  <a:cubicBezTo>
                    <a:pt x="0" y="751332"/>
                    <a:pt x="200406" y="1029716"/>
                    <a:pt x="496189" y="1076706"/>
                  </a:cubicBezTo>
                  <a:cubicBezTo>
                    <a:pt x="525780" y="1081913"/>
                    <a:pt x="555498" y="1084453"/>
                    <a:pt x="584454" y="1084453"/>
                  </a:cubicBezTo>
                  <a:cubicBezTo>
                    <a:pt x="844804" y="1084453"/>
                    <a:pt x="1074801" y="894969"/>
                    <a:pt x="1117981" y="629539"/>
                  </a:cubicBezTo>
                  <a:cubicBezTo>
                    <a:pt x="1165606" y="333756"/>
                    <a:pt x="965200" y="55372"/>
                    <a:pt x="669417" y="7112"/>
                  </a:cubicBezTo>
                  <a:cubicBezTo>
                    <a:pt x="640461" y="2540"/>
                    <a:pt x="611505" y="0"/>
                    <a:pt x="583184" y="0"/>
                  </a:cubicBezTo>
                  <a:close/>
                </a:path>
              </a:pathLst>
            </a:custGeom>
            <a:solidFill>
              <a:srgbClr val="D93B48"/>
            </a:solidFill>
          </p:spPr>
          <p:txBody>
            <a:bodyPr/>
            <a:lstStyle/>
            <a:p>
              <a:endParaRPr lang="en-US" sz="700"/>
            </a:p>
          </p:txBody>
        </p:sp>
      </p:grpSp>
      <p:grpSp>
        <p:nvGrpSpPr>
          <p:cNvPr id="6" name="Group 19">
            <a:extLst>
              <a:ext uri="{FF2B5EF4-FFF2-40B4-BE49-F238E27FC236}">
                <a16:creationId xmlns:a16="http://schemas.microsoft.com/office/drawing/2014/main" id="{78DECD4D-0D11-F457-4BCE-1F7B69979D11}"/>
              </a:ext>
            </a:extLst>
          </p:cNvPr>
          <p:cNvGrpSpPr/>
          <p:nvPr/>
        </p:nvGrpSpPr>
        <p:grpSpPr>
          <a:xfrm rot="-10800000">
            <a:off x="9293176" y="712391"/>
            <a:ext cx="447008" cy="406432"/>
            <a:chOff x="635" y="635"/>
            <a:chExt cx="1192022" cy="1083818"/>
          </a:xfrm>
        </p:grpSpPr>
        <p:sp>
          <p:nvSpPr>
            <p:cNvPr id="7" name="Freeform 20">
              <a:extLst>
                <a:ext uri="{FF2B5EF4-FFF2-40B4-BE49-F238E27FC236}">
                  <a16:creationId xmlns:a16="http://schemas.microsoft.com/office/drawing/2014/main" id="{94101949-F4DE-0788-57D9-B794ECF9E510}"/>
                </a:ext>
              </a:extLst>
            </p:cNvPr>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A22933"/>
            </a:solidFill>
          </p:spPr>
          <p:txBody>
            <a:bodyPr/>
            <a:lstStyle/>
            <a:p>
              <a:endParaRPr lang="en-US" sz="700"/>
            </a:p>
          </p:txBody>
        </p:sp>
      </p:grpSp>
      <p:grpSp>
        <p:nvGrpSpPr>
          <p:cNvPr id="10" name="Group 25">
            <a:extLst>
              <a:ext uri="{FF2B5EF4-FFF2-40B4-BE49-F238E27FC236}">
                <a16:creationId xmlns:a16="http://schemas.microsoft.com/office/drawing/2014/main" id="{50ED6904-67B4-D0E4-39B3-C9FDC4A5C1CF}"/>
              </a:ext>
            </a:extLst>
          </p:cNvPr>
          <p:cNvGrpSpPr/>
          <p:nvPr/>
        </p:nvGrpSpPr>
        <p:grpSpPr>
          <a:xfrm rot="-10800000">
            <a:off x="1367062" y="-488345"/>
            <a:ext cx="491465" cy="491475"/>
            <a:chOff x="0" y="0"/>
            <a:chExt cx="1310573" cy="1310600"/>
          </a:xfrm>
        </p:grpSpPr>
        <p:sp>
          <p:nvSpPr>
            <p:cNvPr id="11" name="Freeform 26">
              <a:extLst>
                <a:ext uri="{FF2B5EF4-FFF2-40B4-BE49-F238E27FC236}">
                  <a16:creationId xmlns:a16="http://schemas.microsoft.com/office/drawing/2014/main" id="{D8005822-AB1E-F47C-ADFB-031EA2B9C070}"/>
                </a:ext>
              </a:extLst>
            </p:cNvPr>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9E9E9E"/>
            </a:solidFill>
          </p:spPr>
          <p:txBody>
            <a:bodyPr/>
            <a:lstStyle/>
            <a:p>
              <a:endParaRPr lang="en-US" sz="700"/>
            </a:p>
          </p:txBody>
        </p:sp>
      </p:grpSp>
      <p:grpSp>
        <p:nvGrpSpPr>
          <p:cNvPr id="12" name="Group 27">
            <a:extLst>
              <a:ext uri="{FF2B5EF4-FFF2-40B4-BE49-F238E27FC236}">
                <a16:creationId xmlns:a16="http://schemas.microsoft.com/office/drawing/2014/main" id="{E7E8C692-C030-C4FB-E82B-749A1852C5FC}"/>
              </a:ext>
            </a:extLst>
          </p:cNvPr>
          <p:cNvGrpSpPr/>
          <p:nvPr/>
        </p:nvGrpSpPr>
        <p:grpSpPr>
          <a:xfrm rot="-10800000">
            <a:off x="-342713" y="-829538"/>
            <a:ext cx="1305500" cy="1305527"/>
            <a:chOff x="0" y="0"/>
            <a:chExt cx="3481333" cy="3481405"/>
          </a:xfrm>
        </p:grpSpPr>
        <p:sp>
          <p:nvSpPr>
            <p:cNvPr id="13" name="Freeform 28">
              <a:extLst>
                <a:ext uri="{FF2B5EF4-FFF2-40B4-BE49-F238E27FC236}">
                  <a16:creationId xmlns:a16="http://schemas.microsoft.com/office/drawing/2014/main" id="{DF3EB52C-730F-DCF0-60B6-9F99E60B5538}"/>
                </a:ext>
              </a:extLst>
            </p:cNvPr>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D93B48"/>
            </a:solidFill>
          </p:spPr>
          <p:txBody>
            <a:bodyPr/>
            <a:lstStyle/>
            <a:p>
              <a:endParaRPr lang="en-US" sz="700"/>
            </a:p>
          </p:txBody>
        </p:sp>
      </p:grpSp>
      <p:grpSp>
        <p:nvGrpSpPr>
          <p:cNvPr id="14" name="Group 31">
            <a:extLst>
              <a:ext uri="{FF2B5EF4-FFF2-40B4-BE49-F238E27FC236}">
                <a16:creationId xmlns:a16="http://schemas.microsoft.com/office/drawing/2014/main" id="{C4DFF328-F16F-2541-D264-749C0A3CB8E0}"/>
              </a:ext>
            </a:extLst>
          </p:cNvPr>
          <p:cNvGrpSpPr/>
          <p:nvPr/>
        </p:nvGrpSpPr>
        <p:grpSpPr>
          <a:xfrm rot="-10800000">
            <a:off x="-614169" y="958334"/>
            <a:ext cx="749037" cy="680672"/>
            <a:chOff x="0" y="0"/>
            <a:chExt cx="1997432" cy="1815125"/>
          </a:xfrm>
        </p:grpSpPr>
        <p:sp>
          <p:nvSpPr>
            <p:cNvPr id="15" name="Freeform 32">
              <a:extLst>
                <a:ext uri="{FF2B5EF4-FFF2-40B4-BE49-F238E27FC236}">
                  <a16:creationId xmlns:a16="http://schemas.microsoft.com/office/drawing/2014/main" id="{13738A40-8E06-A13A-7104-FBB84EAD1C08}"/>
                </a:ext>
              </a:extLst>
            </p:cNvPr>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sz="700"/>
            </a:p>
          </p:txBody>
        </p:sp>
      </p:grpSp>
      <p:sp>
        <p:nvSpPr>
          <p:cNvPr id="16" name="Freeform 33">
            <a:extLst>
              <a:ext uri="{FF2B5EF4-FFF2-40B4-BE49-F238E27FC236}">
                <a16:creationId xmlns:a16="http://schemas.microsoft.com/office/drawing/2014/main" id="{204C74FE-6099-7287-47B5-97641B59CBEC}"/>
              </a:ext>
            </a:extLst>
          </p:cNvPr>
          <p:cNvSpPr/>
          <p:nvPr/>
        </p:nvSpPr>
        <p:spPr>
          <a:xfrm>
            <a:off x="-4290004" y="224399"/>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17" name="Freeform 35">
            <a:extLst>
              <a:ext uri="{FF2B5EF4-FFF2-40B4-BE49-F238E27FC236}">
                <a16:creationId xmlns:a16="http://schemas.microsoft.com/office/drawing/2014/main" id="{C01F66FD-AB8B-7266-09B6-0269257CDCBA}"/>
              </a:ext>
            </a:extLst>
          </p:cNvPr>
          <p:cNvSpPr/>
          <p:nvPr/>
        </p:nvSpPr>
        <p:spPr>
          <a:xfrm>
            <a:off x="7933202" y="-2823141"/>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8" name="Rectangle 7">
            <a:extLst>
              <a:ext uri="{FF2B5EF4-FFF2-40B4-BE49-F238E27FC236}">
                <a16:creationId xmlns:a16="http://schemas.microsoft.com/office/drawing/2014/main" id="{25D49F8C-25D2-BF50-29D3-A9D9DC9110C6}"/>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mbria" panose="02040503050406030204" pitchFamily="18" charset="0"/>
                <a:ea typeface="Cambria" panose="02040503050406030204" pitchFamily="18" charset="0"/>
              </a:rPr>
              <a:t>R24-019</a:t>
            </a:r>
            <a:endParaRPr lang="en-US" sz="1800" b="0">
              <a:solidFill>
                <a:schemeClr val="tx1"/>
              </a:solidFill>
              <a:latin typeface="Cambria" panose="02040503050406030204" pitchFamily="18" charset="0"/>
              <a:ea typeface="Cambria" panose="02040503050406030204" pitchFamily="18" charset="0"/>
            </a:endParaRPr>
          </a:p>
        </p:txBody>
      </p:sp>
      <p:sp>
        <p:nvSpPr>
          <p:cNvPr id="18" name="TextBox 39">
            <a:extLst>
              <a:ext uri="{FF2B5EF4-FFF2-40B4-BE49-F238E27FC236}">
                <a16:creationId xmlns:a16="http://schemas.microsoft.com/office/drawing/2014/main" id="{A0BA2DBA-4DB4-E19C-D3C0-BCBD0D454E24}"/>
              </a:ext>
            </a:extLst>
          </p:cNvPr>
          <p:cNvSpPr txBox="1"/>
          <p:nvPr/>
        </p:nvSpPr>
        <p:spPr>
          <a:xfrm>
            <a:off x="1228353" y="0"/>
            <a:ext cx="6816365" cy="538609"/>
          </a:xfrm>
          <a:prstGeom prst="rect">
            <a:avLst/>
          </a:prstGeom>
        </p:spPr>
        <p:txBody>
          <a:bodyPr wrap="square" lIns="0" tIns="0" rIns="0" bIns="0" rtlCol="0" anchor="t">
            <a:spAutoFit/>
          </a:bodyPr>
          <a:lstStyle/>
          <a:p>
            <a:pPr algn="ctr">
              <a:lnSpc>
                <a:spcPts val="4200"/>
              </a:lnSpc>
            </a:pPr>
            <a:r>
              <a:rPr lang="en-US" sz="3500">
                <a:solidFill>
                  <a:schemeClr val="dk1"/>
                </a:solidFill>
                <a:latin typeface="Outfit ExtraBold"/>
                <a:sym typeface="Outfit ExtraBold"/>
              </a:rPr>
              <a:t>Commercialization Plan</a:t>
            </a:r>
          </a:p>
        </p:txBody>
      </p:sp>
    </p:spTree>
    <p:extLst>
      <p:ext uri="{BB962C8B-B14F-4D97-AF65-F5344CB8AC3E}">
        <p14:creationId xmlns:p14="http://schemas.microsoft.com/office/powerpoint/2010/main" val="426753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15;p39">
            <a:extLst>
              <a:ext uri="{FF2B5EF4-FFF2-40B4-BE49-F238E27FC236}">
                <a16:creationId xmlns:a16="http://schemas.microsoft.com/office/drawing/2014/main" id="{B177E87A-5659-A812-5289-CC1AD88C7785}"/>
              </a:ext>
            </a:extLst>
          </p:cNvPr>
          <p:cNvSpPr txBox="1">
            <a:spLocks/>
          </p:cNvSpPr>
          <p:nvPr/>
        </p:nvSpPr>
        <p:spPr>
          <a:xfrm>
            <a:off x="1351528" y="2355946"/>
            <a:ext cx="6405259" cy="8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pPr algn="l"/>
            <a:r>
              <a:rPr lang="en-US" sz="3200"/>
              <a:t>IT21138386 | Wijeratne D.M.S.D</a:t>
            </a:r>
          </a:p>
        </p:txBody>
      </p:sp>
      <p:sp>
        <p:nvSpPr>
          <p:cNvPr id="4" name="Google Shape;817;p39">
            <a:extLst>
              <a:ext uri="{FF2B5EF4-FFF2-40B4-BE49-F238E27FC236}">
                <a16:creationId xmlns:a16="http://schemas.microsoft.com/office/drawing/2014/main" id="{2CDAC206-F4AC-B1E8-0F10-3551BA11D40D}"/>
              </a:ext>
            </a:extLst>
          </p:cNvPr>
          <p:cNvSpPr txBox="1">
            <a:spLocks/>
          </p:cNvSpPr>
          <p:nvPr/>
        </p:nvSpPr>
        <p:spPr>
          <a:xfrm>
            <a:off x="2329313" y="2989950"/>
            <a:ext cx="4485374"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kern="1200">
                <a:solidFill>
                  <a:schemeClr val="tx1">
                    <a:lumMod val="75000"/>
                    <a:lumOff val="25000"/>
                  </a:schemeClr>
                </a:solidFill>
                <a:latin typeface="Cambria" panose="02040503050406030204" pitchFamily="18" charset="0"/>
                <a:ea typeface="+mn-ea"/>
                <a:cs typeface="+mn-cs"/>
              </a:rPr>
              <a:t>Specialization : Software Engineering</a:t>
            </a:r>
            <a:endParaRPr lang="en-US" b="1">
              <a:solidFill>
                <a:schemeClr val="tx1">
                  <a:lumMod val="75000"/>
                  <a:lumOff val="25000"/>
                </a:schemeClr>
              </a:solidFill>
            </a:endParaRPr>
          </a:p>
        </p:txBody>
      </p:sp>
      <p:pic>
        <p:nvPicPr>
          <p:cNvPr id="5" name="Picture 4">
            <a:extLst>
              <a:ext uri="{FF2B5EF4-FFF2-40B4-BE49-F238E27FC236}">
                <a16:creationId xmlns:a16="http://schemas.microsoft.com/office/drawing/2014/main" id="{3D857F12-D0AF-81C1-67C7-D78C782E38F0}"/>
              </a:ext>
            </a:extLst>
          </p:cNvPr>
          <p:cNvPicPr>
            <a:picLocks noChangeAspect="1"/>
          </p:cNvPicPr>
          <p:nvPr/>
        </p:nvPicPr>
        <p:blipFill>
          <a:blip r:embed="rId3"/>
          <a:srcRect t="8" b="8"/>
          <a:stretch/>
        </p:blipFill>
        <p:spPr>
          <a:xfrm>
            <a:off x="7406639" y="-10160"/>
            <a:ext cx="1748935" cy="2047203"/>
          </a:xfrm>
          <a:prstGeom prst="rect">
            <a:avLst/>
          </a:prstGeom>
        </p:spPr>
      </p:pic>
      <p:sp>
        <p:nvSpPr>
          <p:cNvPr id="6" name="Rectangle 5">
            <a:extLst>
              <a:ext uri="{FF2B5EF4-FFF2-40B4-BE49-F238E27FC236}">
                <a16:creationId xmlns:a16="http://schemas.microsoft.com/office/drawing/2014/main" id="{52E473E1-3CE3-C38C-8F6D-0603B5CE7EB3}"/>
              </a:ext>
            </a:extLst>
          </p:cNvPr>
          <p:cNvSpPr/>
          <p:nvPr/>
        </p:nvSpPr>
        <p:spPr>
          <a:xfrm>
            <a:off x="2146935" y="47783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878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4520" y="4665200"/>
            <a:ext cx="1305500" cy="1305527"/>
            <a:chOff x="0" y="0"/>
            <a:chExt cx="3481333" cy="3481405"/>
          </a:xfrm>
        </p:grpSpPr>
        <p:sp>
          <p:nvSpPr>
            <p:cNvPr id="3" name="Freeform 3"/>
            <p:cNvSpPr/>
            <p:nvPr/>
          </p:nvSpPr>
          <p:spPr>
            <a:xfrm>
              <a:off x="635" y="635"/>
              <a:ext cx="3480054" cy="3480181"/>
            </a:xfrm>
            <a:custGeom>
              <a:avLst/>
              <a:gdLst/>
              <a:ahLst/>
              <a:cxnLst/>
              <a:rect l="l" t="t" r="r" b="b"/>
              <a:pathLst>
                <a:path w="3480054" h="3480181">
                  <a:moveTo>
                    <a:pt x="1740408" y="0"/>
                  </a:moveTo>
                  <a:cubicBezTo>
                    <a:pt x="2701163" y="0"/>
                    <a:pt x="3480054" y="779018"/>
                    <a:pt x="3480054" y="1739773"/>
                  </a:cubicBezTo>
                  <a:cubicBezTo>
                    <a:pt x="3480054" y="2701163"/>
                    <a:pt x="2701036" y="3480181"/>
                    <a:pt x="1740408" y="3480181"/>
                  </a:cubicBezTo>
                  <a:cubicBezTo>
                    <a:pt x="779018" y="3480181"/>
                    <a:pt x="0" y="2701163"/>
                    <a:pt x="0" y="1739773"/>
                  </a:cubicBezTo>
                  <a:cubicBezTo>
                    <a:pt x="0" y="779018"/>
                    <a:pt x="779018" y="0"/>
                    <a:pt x="1740408" y="0"/>
                  </a:cubicBezTo>
                  <a:close/>
                </a:path>
              </a:pathLst>
            </a:custGeom>
            <a:solidFill>
              <a:srgbClr val="A22933"/>
            </a:solidFill>
          </p:spPr>
          <p:txBody>
            <a:bodyPr/>
            <a:lstStyle/>
            <a:p>
              <a:endParaRPr lang="en-US"/>
            </a:p>
          </p:txBody>
        </p:sp>
      </p:grpSp>
      <p:grpSp>
        <p:nvGrpSpPr>
          <p:cNvPr id="4" name="Group 4"/>
          <p:cNvGrpSpPr/>
          <p:nvPr/>
        </p:nvGrpSpPr>
        <p:grpSpPr>
          <a:xfrm>
            <a:off x="-2721555" y="-2102391"/>
            <a:ext cx="3649504" cy="3649821"/>
            <a:chOff x="0" y="0"/>
            <a:chExt cx="9732011" cy="9732856"/>
          </a:xfrm>
        </p:grpSpPr>
        <p:sp>
          <p:nvSpPr>
            <p:cNvPr id="5" name="Freeform 5"/>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a:p>
          </p:txBody>
        </p:sp>
      </p:grpSp>
      <p:grpSp>
        <p:nvGrpSpPr>
          <p:cNvPr id="6" name="Group 6"/>
          <p:cNvGrpSpPr/>
          <p:nvPr/>
        </p:nvGrpSpPr>
        <p:grpSpPr>
          <a:xfrm>
            <a:off x="-2187327" y="-1567910"/>
            <a:ext cx="2580797" cy="2580608"/>
            <a:chOff x="0" y="0"/>
            <a:chExt cx="6882125" cy="6881621"/>
          </a:xfrm>
        </p:grpSpPr>
        <p:sp>
          <p:nvSpPr>
            <p:cNvPr id="7" name="Freeform 7"/>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a:p>
          </p:txBody>
        </p:sp>
      </p:grpSp>
      <p:grpSp>
        <p:nvGrpSpPr>
          <p:cNvPr id="8" name="Group 8"/>
          <p:cNvGrpSpPr/>
          <p:nvPr/>
        </p:nvGrpSpPr>
        <p:grpSpPr>
          <a:xfrm>
            <a:off x="1227331" y="-126843"/>
            <a:ext cx="600438" cy="600692"/>
            <a:chOff x="0" y="0"/>
            <a:chExt cx="1601168" cy="1601845"/>
          </a:xfrm>
        </p:grpSpPr>
        <p:sp>
          <p:nvSpPr>
            <p:cNvPr id="9" name="Freeform 9"/>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a:p>
          </p:txBody>
        </p:sp>
      </p:grpSp>
      <p:grpSp>
        <p:nvGrpSpPr>
          <p:cNvPr id="10" name="Group 10"/>
          <p:cNvGrpSpPr/>
          <p:nvPr/>
        </p:nvGrpSpPr>
        <p:grpSpPr>
          <a:xfrm>
            <a:off x="352529" y="252305"/>
            <a:ext cx="772717" cy="680913"/>
            <a:chOff x="0" y="0"/>
            <a:chExt cx="2060579" cy="1815768"/>
          </a:xfrm>
        </p:grpSpPr>
        <p:sp>
          <p:nvSpPr>
            <p:cNvPr id="11" name="Freeform 11"/>
            <p:cNvSpPr/>
            <p:nvPr/>
          </p:nvSpPr>
          <p:spPr>
            <a:xfrm>
              <a:off x="0" y="635"/>
              <a:ext cx="2059940" cy="1814449"/>
            </a:xfrm>
            <a:custGeom>
              <a:avLst/>
              <a:gdLst/>
              <a:ahLst/>
              <a:cxnLst/>
              <a:rect l="l" t="t" r="r" b="b"/>
              <a:pathLst>
                <a:path w="2059940" h="1814449">
                  <a:moveTo>
                    <a:pt x="1030986" y="0"/>
                  </a:moveTo>
                  <a:cubicBezTo>
                    <a:pt x="1146302" y="0"/>
                    <a:pt x="1264285" y="21971"/>
                    <a:pt x="1377696" y="68961"/>
                  </a:cubicBezTo>
                  <a:cubicBezTo>
                    <a:pt x="1840230" y="260985"/>
                    <a:pt x="2059940" y="791210"/>
                    <a:pt x="1868551" y="1254506"/>
                  </a:cubicBezTo>
                  <a:cubicBezTo>
                    <a:pt x="1723517" y="1603756"/>
                    <a:pt x="1385951" y="1814449"/>
                    <a:pt x="1029589" y="1814449"/>
                  </a:cubicBezTo>
                  <a:cubicBezTo>
                    <a:pt x="914273" y="1814449"/>
                    <a:pt x="796925" y="1792478"/>
                    <a:pt x="683641" y="1745488"/>
                  </a:cubicBezTo>
                  <a:cubicBezTo>
                    <a:pt x="220345" y="1554226"/>
                    <a:pt x="0" y="1023239"/>
                    <a:pt x="192024" y="559943"/>
                  </a:cubicBezTo>
                  <a:cubicBezTo>
                    <a:pt x="336296" y="210693"/>
                    <a:pt x="674624" y="0"/>
                    <a:pt x="1030986" y="0"/>
                  </a:cubicBezTo>
                  <a:close/>
                </a:path>
              </a:pathLst>
            </a:custGeom>
            <a:solidFill>
              <a:srgbClr val="A22933"/>
            </a:solidFill>
          </p:spPr>
          <p:txBody>
            <a:bodyPr/>
            <a:lstStyle/>
            <a:p>
              <a:endParaRPr lang="en-US"/>
            </a:p>
          </p:txBody>
        </p:sp>
      </p:grpSp>
      <p:grpSp>
        <p:nvGrpSpPr>
          <p:cNvPr id="12" name="Group 12"/>
          <p:cNvGrpSpPr/>
          <p:nvPr/>
        </p:nvGrpSpPr>
        <p:grpSpPr>
          <a:xfrm>
            <a:off x="3324439" y="284637"/>
            <a:ext cx="213838" cy="182914"/>
            <a:chOff x="0" y="0"/>
            <a:chExt cx="570235" cy="487771"/>
          </a:xfrm>
        </p:grpSpPr>
        <p:sp>
          <p:nvSpPr>
            <p:cNvPr id="13" name="Freeform 13"/>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a:p>
          </p:txBody>
        </p:sp>
      </p:grpSp>
      <p:grpSp>
        <p:nvGrpSpPr>
          <p:cNvPr id="14" name="Group 14"/>
          <p:cNvGrpSpPr/>
          <p:nvPr/>
        </p:nvGrpSpPr>
        <p:grpSpPr>
          <a:xfrm>
            <a:off x="-592128" y="1129628"/>
            <a:ext cx="1043095" cy="1042633"/>
            <a:chOff x="0" y="0"/>
            <a:chExt cx="2781587" cy="2780355"/>
          </a:xfrm>
        </p:grpSpPr>
        <p:sp>
          <p:nvSpPr>
            <p:cNvPr id="15" name="Freeform 15"/>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a:p>
          </p:txBody>
        </p:sp>
      </p:grpSp>
      <p:grpSp>
        <p:nvGrpSpPr>
          <p:cNvPr id="16" name="Group 16"/>
          <p:cNvGrpSpPr/>
          <p:nvPr/>
        </p:nvGrpSpPr>
        <p:grpSpPr>
          <a:xfrm>
            <a:off x="8839575" y="3039924"/>
            <a:ext cx="447490" cy="406905"/>
            <a:chOff x="0" y="0"/>
            <a:chExt cx="1193307" cy="1085080"/>
          </a:xfrm>
        </p:grpSpPr>
        <p:sp>
          <p:nvSpPr>
            <p:cNvPr id="17" name="Freeform 17"/>
            <p:cNvSpPr/>
            <p:nvPr/>
          </p:nvSpPr>
          <p:spPr>
            <a:xfrm>
              <a:off x="635" y="635"/>
              <a:ext cx="1192022" cy="1083818"/>
            </a:xfrm>
            <a:custGeom>
              <a:avLst/>
              <a:gdLst/>
              <a:ahLst/>
              <a:cxnLst/>
              <a:rect l="l" t="t" r="r" b="b"/>
              <a:pathLst>
                <a:path w="1192022" h="1083818">
                  <a:moveTo>
                    <a:pt x="596646" y="0"/>
                  </a:moveTo>
                  <a:cubicBezTo>
                    <a:pt x="842137" y="0"/>
                    <a:pt x="1064387" y="167513"/>
                    <a:pt x="1123696" y="417576"/>
                  </a:cubicBezTo>
                  <a:cubicBezTo>
                    <a:pt x="1192022" y="708787"/>
                    <a:pt x="1012190" y="1000760"/>
                    <a:pt x="720979" y="1068959"/>
                  </a:cubicBezTo>
                  <a:cubicBezTo>
                    <a:pt x="678434" y="1079246"/>
                    <a:pt x="636524" y="1083818"/>
                    <a:pt x="595376" y="1083818"/>
                  </a:cubicBezTo>
                  <a:cubicBezTo>
                    <a:pt x="350520" y="1083818"/>
                    <a:pt x="127635" y="915670"/>
                    <a:pt x="68961" y="666242"/>
                  </a:cubicBezTo>
                  <a:cubicBezTo>
                    <a:pt x="0" y="375031"/>
                    <a:pt x="181102" y="83820"/>
                    <a:pt x="472313" y="14224"/>
                  </a:cubicBezTo>
                  <a:cubicBezTo>
                    <a:pt x="514223" y="4572"/>
                    <a:pt x="555371" y="0"/>
                    <a:pt x="596646" y="0"/>
                  </a:cubicBezTo>
                  <a:close/>
                </a:path>
              </a:pathLst>
            </a:custGeom>
            <a:solidFill>
              <a:srgbClr val="D93B48"/>
            </a:solidFill>
          </p:spPr>
          <p:txBody>
            <a:bodyPr/>
            <a:lstStyle/>
            <a:p>
              <a:endParaRPr lang="en-US"/>
            </a:p>
          </p:txBody>
        </p:sp>
      </p:grpSp>
      <p:grpSp>
        <p:nvGrpSpPr>
          <p:cNvPr id="18" name="Group 18"/>
          <p:cNvGrpSpPr/>
          <p:nvPr/>
        </p:nvGrpSpPr>
        <p:grpSpPr>
          <a:xfrm>
            <a:off x="-279823" y="3843106"/>
            <a:ext cx="485425" cy="425027"/>
            <a:chOff x="0" y="0"/>
            <a:chExt cx="1294467" cy="1133405"/>
          </a:xfrm>
        </p:grpSpPr>
        <p:sp>
          <p:nvSpPr>
            <p:cNvPr id="19" name="Freeform 19"/>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a:p>
          </p:txBody>
        </p:sp>
      </p:grpSp>
      <p:grpSp>
        <p:nvGrpSpPr>
          <p:cNvPr id="20" name="Group 20"/>
          <p:cNvGrpSpPr/>
          <p:nvPr/>
        </p:nvGrpSpPr>
        <p:grpSpPr>
          <a:xfrm>
            <a:off x="8599420" y="3907134"/>
            <a:ext cx="687665" cy="625580"/>
            <a:chOff x="0" y="0"/>
            <a:chExt cx="1833773" cy="1668213"/>
          </a:xfrm>
        </p:grpSpPr>
        <p:sp>
          <p:nvSpPr>
            <p:cNvPr id="21" name="Freeform 21"/>
            <p:cNvSpPr/>
            <p:nvPr/>
          </p:nvSpPr>
          <p:spPr>
            <a:xfrm>
              <a:off x="762" y="635"/>
              <a:ext cx="1833118" cy="1667637"/>
            </a:xfrm>
            <a:custGeom>
              <a:avLst/>
              <a:gdLst/>
              <a:ahLst/>
              <a:cxnLst/>
              <a:rect l="l" t="t" r="r" b="b"/>
              <a:pathLst>
                <a:path w="1833118" h="1667637">
                  <a:moveTo>
                    <a:pt x="916813" y="0"/>
                  </a:moveTo>
                  <a:cubicBezTo>
                    <a:pt x="1295019" y="0"/>
                    <a:pt x="1637157" y="258445"/>
                    <a:pt x="1728089" y="642366"/>
                  </a:cubicBezTo>
                  <a:cubicBezTo>
                    <a:pt x="1833118" y="1090803"/>
                    <a:pt x="1555369" y="1538605"/>
                    <a:pt x="1108202" y="1645031"/>
                  </a:cubicBezTo>
                  <a:cubicBezTo>
                    <a:pt x="1043813" y="1659890"/>
                    <a:pt x="978662" y="1667637"/>
                    <a:pt x="915543" y="1667637"/>
                  </a:cubicBezTo>
                  <a:cubicBezTo>
                    <a:pt x="537337" y="1667637"/>
                    <a:pt x="195199" y="1408557"/>
                    <a:pt x="105664" y="1025906"/>
                  </a:cubicBezTo>
                  <a:cubicBezTo>
                    <a:pt x="0" y="577469"/>
                    <a:pt x="277114" y="128270"/>
                    <a:pt x="724916" y="22606"/>
                  </a:cubicBezTo>
                  <a:cubicBezTo>
                    <a:pt x="789178" y="7112"/>
                    <a:pt x="853567" y="0"/>
                    <a:pt x="916813" y="0"/>
                  </a:cubicBezTo>
                  <a:close/>
                </a:path>
              </a:pathLst>
            </a:custGeom>
            <a:solidFill>
              <a:srgbClr val="9E9E9E"/>
            </a:solidFill>
          </p:spPr>
          <p:txBody>
            <a:bodyPr/>
            <a:lstStyle/>
            <a:p>
              <a:endParaRPr lang="en-US"/>
            </a:p>
          </p:txBody>
        </p:sp>
      </p:grpSp>
      <p:sp>
        <p:nvSpPr>
          <p:cNvPr id="22" name="Freeform 22"/>
          <p:cNvSpPr/>
          <p:nvPr/>
        </p:nvSpPr>
        <p:spPr>
          <a:xfrm>
            <a:off x="-2721555" y="4532714"/>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3" name="Group 23"/>
          <p:cNvGrpSpPr/>
          <p:nvPr/>
        </p:nvGrpSpPr>
        <p:grpSpPr>
          <a:xfrm>
            <a:off x="262355" y="4422434"/>
            <a:ext cx="491465" cy="491475"/>
            <a:chOff x="0" y="0"/>
            <a:chExt cx="1310573" cy="1310600"/>
          </a:xfrm>
        </p:grpSpPr>
        <p:sp>
          <p:nvSpPr>
            <p:cNvPr id="24" name="Freeform 24"/>
            <p:cNvSpPr/>
            <p:nvPr/>
          </p:nvSpPr>
          <p:spPr>
            <a:xfrm>
              <a:off x="635" y="635"/>
              <a:ext cx="1309370" cy="1310005"/>
            </a:xfrm>
            <a:custGeom>
              <a:avLst/>
              <a:gdLst/>
              <a:ahLst/>
              <a:cxnLst/>
              <a:rect l="l" t="t" r="r" b="b"/>
              <a:pathLst>
                <a:path w="1309370" h="1310005">
                  <a:moveTo>
                    <a:pt x="654685" y="0"/>
                  </a:moveTo>
                  <a:cubicBezTo>
                    <a:pt x="1016127" y="0"/>
                    <a:pt x="1309370" y="293116"/>
                    <a:pt x="1309370" y="654685"/>
                  </a:cubicBezTo>
                  <a:cubicBezTo>
                    <a:pt x="1309370" y="1016254"/>
                    <a:pt x="1016127" y="1310005"/>
                    <a:pt x="654685" y="1310005"/>
                  </a:cubicBezTo>
                  <a:cubicBezTo>
                    <a:pt x="293243" y="1310005"/>
                    <a:pt x="0" y="1016127"/>
                    <a:pt x="0" y="654685"/>
                  </a:cubicBezTo>
                  <a:cubicBezTo>
                    <a:pt x="0" y="293243"/>
                    <a:pt x="293243" y="0"/>
                    <a:pt x="654685" y="0"/>
                  </a:cubicBezTo>
                  <a:close/>
                </a:path>
              </a:pathLst>
            </a:custGeom>
            <a:solidFill>
              <a:srgbClr val="9E9E9E"/>
            </a:solidFill>
          </p:spPr>
          <p:txBody>
            <a:bodyPr/>
            <a:lstStyle/>
            <a:p>
              <a:endParaRPr lang="en-US"/>
            </a:p>
          </p:txBody>
        </p:sp>
      </p:grpSp>
      <p:grpSp>
        <p:nvGrpSpPr>
          <p:cNvPr id="25" name="Group 25"/>
          <p:cNvGrpSpPr/>
          <p:nvPr/>
        </p:nvGrpSpPr>
        <p:grpSpPr>
          <a:xfrm>
            <a:off x="8174508" y="4629150"/>
            <a:ext cx="213355" cy="182914"/>
            <a:chOff x="0" y="0"/>
            <a:chExt cx="568947" cy="487771"/>
          </a:xfrm>
        </p:grpSpPr>
        <p:sp>
          <p:nvSpPr>
            <p:cNvPr id="26" name="Freeform 26"/>
            <p:cNvSpPr/>
            <p:nvPr/>
          </p:nvSpPr>
          <p:spPr>
            <a:xfrm>
              <a:off x="0" y="635"/>
              <a:ext cx="568325" cy="486537"/>
            </a:xfrm>
            <a:custGeom>
              <a:avLst/>
              <a:gdLst/>
              <a:ahLst/>
              <a:cxnLst/>
              <a:rect l="l" t="t" r="r" b="b"/>
              <a:pathLst>
                <a:path w="568325" h="486537">
                  <a:moveTo>
                    <a:pt x="243586" y="0"/>
                  </a:moveTo>
                  <a:cubicBezTo>
                    <a:pt x="460121" y="0"/>
                    <a:pt x="568325" y="261620"/>
                    <a:pt x="415036" y="414909"/>
                  </a:cubicBezTo>
                  <a:cubicBezTo>
                    <a:pt x="365379" y="464566"/>
                    <a:pt x="304800" y="486410"/>
                    <a:pt x="244983" y="486410"/>
                  </a:cubicBezTo>
                  <a:cubicBezTo>
                    <a:pt x="119888" y="486537"/>
                    <a:pt x="0" y="389890"/>
                    <a:pt x="0" y="242951"/>
                  </a:cubicBezTo>
                  <a:cubicBezTo>
                    <a:pt x="0" y="108204"/>
                    <a:pt x="108204" y="0"/>
                    <a:pt x="243586" y="0"/>
                  </a:cubicBezTo>
                  <a:close/>
                </a:path>
              </a:pathLst>
            </a:custGeom>
            <a:solidFill>
              <a:srgbClr val="9E9E9E"/>
            </a:solidFill>
          </p:spPr>
          <p:txBody>
            <a:bodyPr/>
            <a:lstStyle/>
            <a:p>
              <a:endParaRPr lang="en-US"/>
            </a:p>
          </p:txBody>
        </p:sp>
      </p:grpSp>
      <p:grpSp>
        <p:nvGrpSpPr>
          <p:cNvPr id="27" name="Group 27"/>
          <p:cNvGrpSpPr/>
          <p:nvPr/>
        </p:nvGrpSpPr>
        <p:grpSpPr>
          <a:xfrm>
            <a:off x="7316868" y="4913895"/>
            <a:ext cx="437341" cy="406663"/>
            <a:chOff x="0" y="0"/>
            <a:chExt cx="1166243" cy="1084435"/>
          </a:xfrm>
        </p:grpSpPr>
        <p:sp>
          <p:nvSpPr>
            <p:cNvPr id="28" name="Freeform 28"/>
            <p:cNvSpPr/>
            <p:nvPr/>
          </p:nvSpPr>
          <p:spPr>
            <a:xfrm>
              <a:off x="0" y="0"/>
              <a:ext cx="1165606" cy="1084453"/>
            </a:xfrm>
            <a:custGeom>
              <a:avLst/>
              <a:gdLst/>
              <a:ahLst/>
              <a:cxnLst/>
              <a:rect l="l" t="t" r="r" b="b"/>
              <a:pathLst>
                <a:path w="1165606" h="1084453">
                  <a:moveTo>
                    <a:pt x="582422" y="0"/>
                  </a:moveTo>
                  <a:cubicBezTo>
                    <a:pt x="843407" y="0"/>
                    <a:pt x="1074801" y="189484"/>
                    <a:pt x="1117219" y="455549"/>
                  </a:cubicBezTo>
                  <a:cubicBezTo>
                    <a:pt x="1165606" y="751332"/>
                    <a:pt x="965200" y="1029716"/>
                    <a:pt x="669417" y="1076706"/>
                  </a:cubicBezTo>
                  <a:cubicBezTo>
                    <a:pt x="639826" y="1081913"/>
                    <a:pt x="610108" y="1084453"/>
                    <a:pt x="581152" y="1084453"/>
                  </a:cubicBezTo>
                  <a:cubicBezTo>
                    <a:pt x="320802" y="1084453"/>
                    <a:pt x="90805" y="894969"/>
                    <a:pt x="47625" y="629539"/>
                  </a:cubicBezTo>
                  <a:cubicBezTo>
                    <a:pt x="0" y="333756"/>
                    <a:pt x="200406" y="55372"/>
                    <a:pt x="496189" y="7112"/>
                  </a:cubicBezTo>
                  <a:cubicBezTo>
                    <a:pt x="525145" y="2540"/>
                    <a:pt x="554101" y="0"/>
                    <a:pt x="582422" y="0"/>
                  </a:cubicBezTo>
                  <a:close/>
                </a:path>
              </a:pathLst>
            </a:custGeom>
            <a:solidFill>
              <a:srgbClr val="A22933"/>
            </a:solidFill>
          </p:spPr>
          <p:txBody>
            <a:bodyPr/>
            <a:lstStyle/>
            <a:p>
              <a:endParaRPr lang="en-US"/>
            </a:p>
          </p:txBody>
        </p:sp>
      </p:grpSp>
      <p:sp>
        <p:nvSpPr>
          <p:cNvPr id="30" name="TextBox 30"/>
          <p:cNvSpPr txBox="1"/>
          <p:nvPr/>
        </p:nvSpPr>
        <p:spPr>
          <a:xfrm>
            <a:off x="1458915" y="361807"/>
            <a:ext cx="6529680" cy="55143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4320"/>
              </a:lnSpc>
            </a:pPr>
            <a:r>
              <a:rPr lang="en-US" sz="3600">
                <a:solidFill>
                  <a:srgbClr val="A22933"/>
                </a:solidFill>
                <a:latin typeface="Arimo Italics"/>
              </a:rPr>
              <a:t> Eat Smart, Protect Your Heart</a:t>
            </a:r>
            <a:endParaRPr lang="en-US" sz="3600">
              <a:solidFill>
                <a:srgbClr val="010440"/>
              </a:solidFill>
              <a:latin typeface="Arimo"/>
            </a:endParaRPr>
          </a:p>
        </p:txBody>
      </p:sp>
      <p:sp>
        <p:nvSpPr>
          <p:cNvPr id="33" name="TextBox 32">
            <a:extLst>
              <a:ext uri="{FF2B5EF4-FFF2-40B4-BE49-F238E27FC236}">
                <a16:creationId xmlns:a16="http://schemas.microsoft.com/office/drawing/2014/main" id="{03C63C1A-793F-57A9-676E-A566ADA50D4E}"/>
              </a:ext>
            </a:extLst>
          </p:cNvPr>
          <p:cNvSpPr txBox="1"/>
          <p:nvPr/>
        </p:nvSpPr>
        <p:spPr>
          <a:xfrm>
            <a:off x="2677269" y="4422121"/>
            <a:ext cx="4639599" cy="369332"/>
          </a:xfrm>
          <a:prstGeom prst="rect">
            <a:avLst/>
          </a:prstGeom>
          <a:noFill/>
        </p:spPr>
        <p:txBody>
          <a:bodyPr wrap="square" rtlCol="0">
            <a:spAutoFit/>
          </a:bodyPr>
          <a:lstStyle/>
          <a:p>
            <a:r>
              <a:rPr lang="en-US" sz="900">
                <a:hlinkClick r:id="rId5"/>
              </a:rPr>
              <a:t>A Review of Healthy Dietary Choices for Cardiovascular Disease: From Individual Nutrients and Foods to Dietary Patterns</a:t>
            </a:r>
            <a:endParaRPr lang="en-US" sz="900"/>
          </a:p>
        </p:txBody>
      </p:sp>
      <p:sp>
        <p:nvSpPr>
          <p:cNvPr id="31" name="Rectangle 30">
            <a:extLst>
              <a:ext uri="{FF2B5EF4-FFF2-40B4-BE49-F238E27FC236}">
                <a16:creationId xmlns:a16="http://schemas.microsoft.com/office/drawing/2014/main" id="{C368D09C-AC16-AC10-71F7-46CF41F2550A}"/>
              </a:ext>
            </a:extLst>
          </p:cNvPr>
          <p:cNvSpPr/>
          <p:nvPr/>
        </p:nvSpPr>
        <p:spPr>
          <a:xfrm>
            <a:off x="260040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IT21134180</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Vihansa S.A.S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29" name="TextBox 28">
            <a:extLst>
              <a:ext uri="{FF2B5EF4-FFF2-40B4-BE49-F238E27FC236}">
                <a16:creationId xmlns:a16="http://schemas.microsoft.com/office/drawing/2014/main" id="{646A8F7E-3998-FC59-A738-155C91BAAD3D}"/>
              </a:ext>
            </a:extLst>
          </p:cNvPr>
          <p:cNvSpPr txBox="1"/>
          <p:nvPr/>
        </p:nvSpPr>
        <p:spPr>
          <a:xfrm>
            <a:off x="1458915" y="1602254"/>
            <a:ext cx="6644986" cy="1938992"/>
          </a:xfrm>
          <a:prstGeom prst="rect">
            <a:avLst/>
          </a:prstGeom>
          <a:noFill/>
        </p:spPr>
        <p:txBody>
          <a:bodyPr wrap="square" rtlCol="0">
            <a:spAutoFit/>
          </a:bodyPr>
          <a:lstStyle/>
          <a:p>
            <a:pPr algn="ctr"/>
            <a:r>
              <a:rPr lang="en-US" sz="9600" b="1">
                <a:solidFill>
                  <a:schemeClr val="tx1">
                    <a:lumMod val="90000"/>
                    <a:lumOff val="10000"/>
                  </a:schemeClr>
                </a:solidFill>
              </a:rPr>
              <a:t>10,000,000 </a:t>
            </a:r>
          </a:p>
          <a:p>
            <a:pPr algn="ctr"/>
            <a:r>
              <a:rPr lang="en-US" sz="2400" b="1">
                <a:solidFill>
                  <a:schemeClr val="tx1">
                    <a:lumMod val="90000"/>
                    <a:lumOff val="10000"/>
                  </a:schemeClr>
                </a:solidFill>
              </a:rPr>
              <a:t>Cardiovascular Related </a:t>
            </a:r>
            <a:r>
              <a:rPr lang="en-US" sz="2400" b="1">
                <a:solidFill>
                  <a:schemeClr val="accent1"/>
                </a:solidFill>
              </a:rPr>
              <a:t>Deaths</a:t>
            </a:r>
            <a:endParaRPr lang="en-US" sz="9600" b="1">
              <a:solidFill>
                <a:schemeClr val="accent1"/>
              </a:solidFill>
            </a:endParaRPr>
          </a:p>
        </p:txBody>
      </p:sp>
    </p:spTree>
    <p:extLst>
      <p:ext uri="{BB962C8B-B14F-4D97-AF65-F5344CB8AC3E}">
        <p14:creationId xmlns:p14="http://schemas.microsoft.com/office/powerpoint/2010/main" val="392779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2"/>
          <p:cNvSpPr/>
          <p:nvPr/>
        </p:nvSpPr>
        <p:spPr>
          <a:xfrm>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sz="700"/>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sz="700"/>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sz="700"/>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sz="700"/>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sz="700"/>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sz="700"/>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sz="700"/>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sz="700"/>
            </a:p>
          </p:txBody>
        </p:sp>
      </p:grpSp>
      <p:sp>
        <p:nvSpPr>
          <p:cNvPr id="39" name="TextBox 39"/>
          <p:cNvSpPr txBox="1"/>
          <p:nvPr/>
        </p:nvSpPr>
        <p:spPr>
          <a:xfrm>
            <a:off x="1130198" y="242814"/>
            <a:ext cx="6909560" cy="538609"/>
          </a:xfrm>
          <a:prstGeom prst="rect">
            <a:avLst/>
          </a:prstGeom>
        </p:spPr>
        <p:txBody>
          <a:bodyPr wrap="square" lIns="0" tIns="0" rIns="0" bIns="0" rtlCol="0" anchor="t">
            <a:spAutoFit/>
          </a:bodyPr>
          <a:lstStyle/>
          <a:p>
            <a:pPr algn="ctr"/>
            <a:r>
              <a:rPr lang="en-US" sz="3500">
                <a:solidFill>
                  <a:schemeClr val="dk1"/>
                </a:solidFill>
                <a:latin typeface="Outfit ExtraBold"/>
                <a:sym typeface="Outfit ExtraBold"/>
              </a:rPr>
              <a:t>Research Questions &amp;Objectives</a:t>
            </a:r>
          </a:p>
        </p:txBody>
      </p:sp>
      <p:sp>
        <p:nvSpPr>
          <p:cNvPr id="43" name="TextBox 43"/>
          <p:cNvSpPr txBox="1"/>
          <p:nvPr/>
        </p:nvSpPr>
        <p:spPr>
          <a:xfrm>
            <a:off x="1265529" y="942513"/>
            <a:ext cx="7424684" cy="2547172"/>
          </a:xfrm>
          <a:prstGeom prst="rect">
            <a:avLst/>
          </a:prstGeom>
        </p:spPr>
        <p:txBody>
          <a:bodyPr lIns="0" tIns="0" rIns="0" bIns="0" rtlCol="0" anchor="t">
            <a:spAutoFit/>
          </a:bodyPr>
          <a:lstStyle/>
          <a:p>
            <a:pPr>
              <a:lnSpc>
                <a:spcPts val="1680"/>
              </a:lnSpc>
            </a:pPr>
            <a:r>
              <a:rPr lang="en-US" b="1">
                <a:solidFill>
                  <a:schemeClr val="dk1"/>
                </a:solidFill>
                <a:latin typeface="Karla"/>
                <a:sym typeface="Karla"/>
              </a:rPr>
              <a:t>RESEARCH QUESTION</a:t>
            </a:r>
            <a:r>
              <a:rPr lang="en-US">
                <a:solidFill>
                  <a:schemeClr val="dk1"/>
                </a:solidFill>
                <a:latin typeface="Karla"/>
                <a:sym typeface="Karla"/>
              </a:rPr>
              <a:t>:</a:t>
            </a:r>
          </a:p>
          <a:p>
            <a:pPr marL="302260" lvl="1" indent="-151130">
              <a:lnSpc>
                <a:spcPts val="1680"/>
              </a:lnSpc>
              <a:buFont typeface="Arial"/>
              <a:buChar char="•"/>
            </a:pPr>
            <a:r>
              <a:rPr lang="en-US">
                <a:solidFill>
                  <a:schemeClr val="dk1"/>
                </a:solidFill>
                <a:latin typeface="Karla"/>
                <a:sym typeface="Karla"/>
              </a:rPr>
              <a:t>How can a Lead I ECG signal be accurately obtained from the palms using disposable gel electrodes?</a:t>
            </a:r>
          </a:p>
          <a:p>
            <a:pPr>
              <a:lnSpc>
                <a:spcPts val="1680"/>
              </a:lnSpc>
            </a:pPr>
            <a:endParaRPr lang="en-US">
              <a:latin typeface="Arimo"/>
            </a:endParaRPr>
          </a:p>
          <a:p>
            <a:pPr>
              <a:lnSpc>
                <a:spcPts val="1680"/>
              </a:lnSpc>
            </a:pPr>
            <a:r>
              <a:rPr lang="en-US" b="1">
                <a:solidFill>
                  <a:schemeClr val="dk1"/>
                </a:solidFill>
                <a:latin typeface="Karla"/>
                <a:sym typeface="Karla"/>
              </a:rPr>
              <a:t>SPECIFIC OBJECTIVE:</a:t>
            </a:r>
          </a:p>
          <a:p>
            <a:pPr marL="302260" lvl="1" indent="-151130">
              <a:lnSpc>
                <a:spcPts val="1680"/>
              </a:lnSpc>
              <a:buFont typeface="Arial"/>
              <a:buChar char="•"/>
            </a:pPr>
            <a:r>
              <a:rPr lang="en-US">
                <a:solidFill>
                  <a:schemeClr val="dk1"/>
                </a:solidFill>
                <a:latin typeface="Karla"/>
                <a:sym typeface="Karla"/>
              </a:rPr>
              <a:t>Development and validation of a system to collect Lead I ECG signals using disposable electrodes on the palms.</a:t>
            </a:r>
          </a:p>
          <a:p>
            <a:pPr>
              <a:lnSpc>
                <a:spcPts val="1680"/>
              </a:lnSpc>
            </a:pPr>
            <a:endParaRPr lang="en-US">
              <a:solidFill>
                <a:schemeClr val="dk1"/>
              </a:solidFill>
              <a:latin typeface="Karla"/>
              <a:sym typeface="Karla"/>
            </a:endParaRPr>
          </a:p>
          <a:p>
            <a:pPr>
              <a:lnSpc>
                <a:spcPts val="1680"/>
              </a:lnSpc>
            </a:pPr>
            <a:r>
              <a:rPr lang="en-US" b="1">
                <a:solidFill>
                  <a:schemeClr val="dk1"/>
                </a:solidFill>
                <a:latin typeface="Karla"/>
                <a:sym typeface="Karla"/>
              </a:rPr>
              <a:t>SUB OBJECTIVES:</a:t>
            </a:r>
          </a:p>
          <a:p>
            <a:pPr marL="436880" lvl="1" indent="-285750">
              <a:lnSpc>
                <a:spcPts val="2408"/>
              </a:lnSpc>
              <a:buFont typeface="Wingdings" panose="05000000000000000000" pitchFamily="2" charset="2"/>
              <a:buChar char="Ø"/>
            </a:pPr>
            <a:r>
              <a:rPr lang="en-US">
                <a:solidFill>
                  <a:schemeClr val="dk1"/>
                </a:solidFill>
                <a:latin typeface="Karla"/>
                <a:sym typeface="Karla"/>
              </a:rPr>
              <a:t>Lead I ECG Signal acquisition from Palms.</a:t>
            </a:r>
          </a:p>
          <a:p>
            <a:pPr marL="436880" lvl="1" indent="-285750">
              <a:lnSpc>
                <a:spcPts val="2408"/>
              </a:lnSpc>
              <a:buFont typeface="Wingdings" panose="05000000000000000000" pitchFamily="2" charset="2"/>
              <a:buChar char="Ø"/>
            </a:pPr>
            <a:r>
              <a:rPr lang="en-US">
                <a:solidFill>
                  <a:schemeClr val="dk1"/>
                </a:solidFill>
                <a:latin typeface="Karla"/>
                <a:sym typeface="Karla"/>
              </a:rPr>
              <a:t>Validation of obtained Lead I ECG signal.</a:t>
            </a:r>
          </a:p>
        </p:txBody>
      </p:sp>
      <p:sp>
        <p:nvSpPr>
          <p:cNvPr id="44" name="Rectangle 43">
            <a:extLst>
              <a:ext uri="{FF2B5EF4-FFF2-40B4-BE49-F238E27FC236}">
                <a16:creationId xmlns:a16="http://schemas.microsoft.com/office/drawing/2014/main" id="{DBB029C9-A220-3307-EA3D-2FBBB262AEBB}"/>
              </a:ext>
            </a:extLst>
          </p:cNvPr>
          <p:cNvSpPr/>
          <p:nvPr/>
        </p:nvSpPr>
        <p:spPr>
          <a:xfrm>
            <a:off x="197548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11" name="Picture 10" descr="A picture containing photo, table, person, monitor&#10;&#10;Description automatically generated">
            <a:extLst>
              <a:ext uri="{FF2B5EF4-FFF2-40B4-BE49-F238E27FC236}">
                <a16:creationId xmlns:a16="http://schemas.microsoft.com/office/drawing/2014/main" id="{EB60B07D-DB10-774A-AEC7-AC5EDCB480A3}"/>
              </a:ext>
            </a:extLst>
          </p:cNvPr>
          <p:cNvPicPr>
            <a:picLocks noChangeAspect="1"/>
          </p:cNvPicPr>
          <p:nvPr/>
        </p:nvPicPr>
        <p:blipFill rotWithShape="1">
          <a:blip r:embed="rId5"/>
          <a:srcRect t="90286" r="71976"/>
          <a:stretch/>
        </p:blipFill>
        <p:spPr>
          <a:xfrm>
            <a:off x="0" y="4863902"/>
            <a:ext cx="1433945" cy="279597"/>
          </a:xfrm>
          <a:prstGeom prst="rect">
            <a:avLst/>
          </a:prstGeom>
        </p:spPr>
      </p:pic>
      <p:sp>
        <p:nvSpPr>
          <p:cNvPr id="12" name="Slide Number Placeholder 5">
            <a:extLst>
              <a:ext uri="{FF2B5EF4-FFF2-40B4-BE49-F238E27FC236}">
                <a16:creationId xmlns:a16="http://schemas.microsoft.com/office/drawing/2014/main" id="{9BEBCE45-E064-F8DC-358D-D5059767E651}"/>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7</a:t>
            </a:fld>
            <a:endParaRPr lang="en-US"/>
          </a:p>
        </p:txBody>
      </p:sp>
      <p:sp>
        <p:nvSpPr>
          <p:cNvPr id="17" name="TextBox 16">
            <a:extLst>
              <a:ext uri="{FF2B5EF4-FFF2-40B4-BE49-F238E27FC236}">
                <a16:creationId xmlns:a16="http://schemas.microsoft.com/office/drawing/2014/main" id="{1EB9F237-37FE-1808-47BC-E00F392CB78D}"/>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18" name="Picture 17" descr="A white and black logo&#10;&#10;Description automatically generated">
            <a:extLst>
              <a:ext uri="{FF2B5EF4-FFF2-40B4-BE49-F238E27FC236}">
                <a16:creationId xmlns:a16="http://schemas.microsoft.com/office/drawing/2014/main" id="{ACB67703-C342-B330-408F-4A2962B78F85}"/>
              </a:ext>
            </a:extLst>
          </p:cNvPr>
          <p:cNvPicPr>
            <a:picLocks noChangeAspect="1"/>
          </p:cNvPicPr>
          <p:nvPr/>
        </p:nvPicPr>
        <p:blipFill>
          <a:blip r:embed="rId6"/>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3282418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73CDD-C27C-3B82-4097-6AAFAE38B9FF}"/>
              </a:ext>
            </a:extLst>
          </p:cNvPr>
          <p:cNvSpPr/>
          <p:nvPr/>
        </p:nvSpPr>
        <p:spPr>
          <a:xfrm>
            <a:off x="214693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6" name="Google Shape;877;p42">
            <a:extLst>
              <a:ext uri="{FF2B5EF4-FFF2-40B4-BE49-F238E27FC236}">
                <a16:creationId xmlns:a16="http://schemas.microsoft.com/office/drawing/2014/main" id="{E4D4E1F8-2712-DC27-770A-A35C93E91D03}"/>
              </a:ext>
            </a:extLst>
          </p:cNvPr>
          <p:cNvSpPr txBox="1">
            <a:spLocks/>
          </p:cNvSpPr>
          <p:nvPr/>
        </p:nvSpPr>
        <p:spPr>
          <a:xfrm>
            <a:off x="545220" y="6318"/>
            <a:ext cx="805356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dk1"/>
                </a:solidFill>
                <a:latin typeface="Outfit ExtraBold"/>
                <a:sym typeface="Outfit ExtraBold"/>
              </a:rPr>
              <a:t>Methodology</a:t>
            </a:r>
          </a:p>
        </p:txBody>
      </p:sp>
      <p:pic>
        <p:nvPicPr>
          <p:cNvPr id="32" name="Picture 31">
            <a:extLst>
              <a:ext uri="{FF2B5EF4-FFF2-40B4-BE49-F238E27FC236}">
                <a16:creationId xmlns:a16="http://schemas.microsoft.com/office/drawing/2014/main" id="{A0F73D08-8152-2109-6C2A-A67F54794D41}"/>
              </a:ext>
            </a:extLst>
          </p:cNvPr>
          <p:cNvPicPr>
            <a:picLocks noChangeAspect="1"/>
          </p:cNvPicPr>
          <p:nvPr/>
        </p:nvPicPr>
        <p:blipFill>
          <a:blip r:embed="rId3"/>
          <a:srcRect/>
          <a:stretch/>
        </p:blipFill>
        <p:spPr>
          <a:xfrm>
            <a:off x="878916" y="747293"/>
            <a:ext cx="7752346" cy="3929393"/>
          </a:xfrm>
          <a:prstGeom prst="rect">
            <a:avLst/>
          </a:prstGeom>
          <a:ln>
            <a:solidFill>
              <a:schemeClr val="tx1"/>
            </a:solidFill>
          </a:ln>
        </p:spPr>
      </p:pic>
      <p:pic>
        <p:nvPicPr>
          <p:cNvPr id="4" name="Picture 3" descr="A picture containing photo, table, person, monitor&#10;&#10;Description automatically generated">
            <a:extLst>
              <a:ext uri="{FF2B5EF4-FFF2-40B4-BE49-F238E27FC236}">
                <a16:creationId xmlns:a16="http://schemas.microsoft.com/office/drawing/2014/main" id="{7624010A-1980-023B-3DB5-A4E2C4844320}"/>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5" name="Slide Number Placeholder 5">
            <a:extLst>
              <a:ext uri="{FF2B5EF4-FFF2-40B4-BE49-F238E27FC236}">
                <a16:creationId xmlns:a16="http://schemas.microsoft.com/office/drawing/2014/main" id="{1171B9BC-19A7-745D-850A-A83FE2BD4E93}"/>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8</a:t>
            </a:fld>
            <a:endParaRPr lang="en-US"/>
          </a:p>
        </p:txBody>
      </p:sp>
      <p:sp>
        <p:nvSpPr>
          <p:cNvPr id="7" name="TextBox 6">
            <a:extLst>
              <a:ext uri="{FF2B5EF4-FFF2-40B4-BE49-F238E27FC236}">
                <a16:creationId xmlns:a16="http://schemas.microsoft.com/office/drawing/2014/main" id="{8C1D3899-46F6-9D18-0CA2-6BACBF52819E}"/>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9" name="Picture 8" descr="A white and black logo&#10;&#10;Description automatically generated">
            <a:extLst>
              <a:ext uri="{FF2B5EF4-FFF2-40B4-BE49-F238E27FC236}">
                <a16:creationId xmlns:a16="http://schemas.microsoft.com/office/drawing/2014/main" id="{E264D164-7945-14CD-58D8-ECBCDA7F9479}"/>
              </a:ext>
            </a:extLst>
          </p:cNvPr>
          <p:cNvPicPr>
            <a:picLocks noChangeAspect="1"/>
          </p:cNvPicPr>
          <p:nvPr/>
        </p:nvPicPr>
        <p:blipFill>
          <a:blip r:embed="rId5"/>
          <a:stretch>
            <a:fillRect/>
          </a:stretch>
        </p:blipFill>
        <p:spPr>
          <a:xfrm>
            <a:off x="8690213" y="4698422"/>
            <a:ext cx="458932" cy="458932"/>
          </a:xfrm>
          <a:prstGeom prst="rect">
            <a:avLst/>
          </a:prstGeom>
        </p:spPr>
      </p:pic>
      <p:sp>
        <p:nvSpPr>
          <p:cNvPr id="10" name="Rectangle 9">
            <a:extLst>
              <a:ext uri="{FF2B5EF4-FFF2-40B4-BE49-F238E27FC236}">
                <a16:creationId xmlns:a16="http://schemas.microsoft.com/office/drawing/2014/main" id="{A1151022-E248-EF7E-7367-B5779E3B836A}"/>
              </a:ext>
            </a:extLst>
          </p:cNvPr>
          <p:cNvSpPr/>
          <p:nvPr/>
        </p:nvSpPr>
        <p:spPr>
          <a:xfrm>
            <a:off x="5978235" y="2362200"/>
            <a:ext cx="709353" cy="353758"/>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CF0758-A658-EF21-5BE6-D63818838234}"/>
              </a:ext>
            </a:extLst>
          </p:cNvPr>
          <p:cNvSpPr/>
          <p:nvPr/>
        </p:nvSpPr>
        <p:spPr>
          <a:xfrm>
            <a:off x="2729345" y="1191491"/>
            <a:ext cx="3131128" cy="2230582"/>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E30147-53D1-7923-BBB4-4DB905418890}"/>
              </a:ext>
            </a:extLst>
          </p:cNvPr>
          <p:cNvSpPr/>
          <p:nvPr/>
        </p:nvSpPr>
        <p:spPr>
          <a:xfrm>
            <a:off x="6858000" y="1239982"/>
            <a:ext cx="1607127" cy="2407997"/>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71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73CDD-C27C-3B82-4097-6AAFAE38B9FF}"/>
              </a:ext>
            </a:extLst>
          </p:cNvPr>
          <p:cNvSpPr/>
          <p:nvPr/>
        </p:nvSpPr>
        <p:spPr>
          <a:xfrm>
            <a:off x="214693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3" name="Google Shape;822;p40">
            <a:extLst>
              <a:ext uri="{FF2B5EF4-FFF2-40B4-BE49-F238E27FC236}">
                <a16:creationId xmlns:a16="http://schemas.microsoft.com/office/drawing/2014/main" id="{0DBAAFAA-CD17-C546-92FD-4F5DF409B84F}"/>
              </a:ext>
            </a:extLst>
          </p:cNvPr>
          <p:cNvSpPr txBox="1">
            <a:spLocks noGrp="1"/>
          </p:cNvSpPr>
          <p:nvPr>
            <p:ph type="title"/>
          </p:nvPr>
        </p:nvSpPr>
        <p:spPr>
          <a:xfrm>
            <a:off x="200917" y="17088"/>
            <a:ext cx="5255016" cy="572700"/>
          </a:xfrm>
          <a:prstGeom prst="rect">
            <a:avLst/>
          </a:prstGeom>
        </p:spPr>
        <p:txBody>
          <a:bodyPr spcFirstLastPara="1" wrap="square" lIns="91425" tIns="91425" rIns="91425" bIns="91425" anchor="t" anchorCtr="0">
            <a:noAutofit/>
          </a:bodyPr>
          <a:lstStyle/>
          <a:p>
            <a:pPr marL="0" lvl="0" indent="0">
              <a:buClr>
                <a:srgbClr val="000000"/>
              </a:buClr>
              <a:buFont typeface="Arial"/>
              <a:buNone/>
            </a:pPr>
            <a:r>
              <a:rPr lang="en-US">
                <a:cs typeface="Arial"/>
                <a:sym typeface="Arial"/>
              </a:rPr>
              <a:t>Evidence of Completion</a:t>
            </a:r>
          </a:p>
        </p:txBody>
      </p:sp>
      <p:sp>
        <p:nvSpPr>
          <p:cNvPr id="4" name="Google Shape;825;p40">
            <a:extLst>
              <a:ext uri="{FF2B5EF4-FFF2-40B4-BE49-F238E27FC236}">
                <a16:creationId xmlns:a16="http://schemas.microsoft.com/office/drawing/2014/main" id="{5CF569A8-0E8D-843A-4775-A2CBB0E3AB4F}"/>
              </a:ext>
            </a:extLst>
          </p:cNvPr>
          <p:cNvSpPr txBox="1">
            <a:spLocks/>
          </p:cNvSpPr>
          <p:nvPr/>
        </p:nvSpPr>
        <p:spPr>
          <a:xfrm>
            <a:off x="295712" y="665504"/>
            <a:ext cx="8533328" cy="47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ts val="1680"/>
              </a:lnSpc>
              <a:buSzPts val="2400"/>
            </a:pPr>
            <a:r>
              <a:rPr lang="en-US" b="1">
                <a:solidFill>
                  <a:schemeClr val="dk1"/>
                </a:solidFill>
                <a:latin typeface="Karla"/>
                <a:sym typeface="Outfit ExtraBold"/>
              </a:rPr>
              <a:t>SUB-OBJECTIVE 1 - LEAD I ECG SIGNAL ACQUISITION FROM PALMS</a:t>
            </a:r>
          </a:p>
        </p:txBody>
      </p:sp>
      <p:sp>
        <p:nvSpPr>
          <p:cNvPr id="5" name="Google Shape;826;p40">
            <a:extLst>
              <a:ext uri="{FF2B5EF4-FFF2-40B4-BE49-F238E27FC236}">
                <a16:creationId xmlns:a16="http://schemas.microsoft.com/office/drawing/2014/main" id="{27005DD7-C412-7909-A9F6-8FC6E40C4552}"/>
              </a:ext>
            </a:extLst>
          </p:cNvPr>
          <p:cNvSpPr txBox="1">
            <a:spLocks/>
          </p:cNvSpPr>
          <p:nvPr/>
        </p:nvSpPr>
        <p:spPr>
          <a:xfrm>
            <a:off x="355480" y="912215"/>
            <a:ext cx="7805540" cy="854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b="1" i="1">
              <a:latin typeface="Aptos" panose="020B0004020202020204" pitchFamily="34" charset="0"/>
              <a:cs typeface="Times New Roman" panose="02020603050405020304" pitchFamily="18" charset="0"/>
            </a:endParaRPr>
          </a:p>
        </p:txBody>
      </p:sp>
      <p:sp>
        <p:nvSpPr>
          <p:cNvPr id="19" name="Google Shape;911;p31">
            <a:extLst>
              <a:ext uri="{FF2B5EF4-FFF2-40B4-BE49-F238E27FC236}">
                <a16:creationId xmlns:a16="http://schemas.microsoft.com/office/drawing/2014/main" id="{66EE7066-BAE9-826F-0BF8-7A1A78807632}"/>
              </a:ext>
            </a:extLst>
          </p:cNvPr>
          <p:cNvSpPr txBox="1"/>
          <p:nvPr/>
        </p:nvSpPr>
        <p:spPr>
          <a:xfrm>
            <a:off x="1006501" y="4233252"/>
            <a:ext cx="2545948" cy="51706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 Proposed System consisting of AD8232 Module, Arduino UNO Rev 3 module and atmega328p microcontroller</a:t>
            </a:r>
            <a:endParaRPr lang="en-US" sz="500"/>
          </a:p>
        </p:txBody>
      </p:sp>
      <p:sp>
        <p:nvSpPr>
          <p:cNvPr id="22" name="Google Shape;911;p31">
            <a:extLst>
              <a:ext uri="{FF2B5EF4-FFF2-40B4-BE49-F238E27FC236}">
                <a16:creationId xmlns:a16="http://schemas.microsoft.com/office/drawing/2014/main" id="{DA9D6E21-B45A-9C86-FBAE-2FEDD7B090B7}"/>
              </a:ext>
            </a:extLst>
          </p:cNvPr>
          <p:cNvSpPr txBox="1"/>
          <p:nvPr/>
        </p:nvSpPr>
        <p:spPr>
          <a:xfrm>
            <a:off x="4001468" y="3480298"/>
            <a:ext cx="2566427"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t>
            </a:r>
            <a:r>
              <a:rPr lang="en-US" sz="800">
                <a:latin typeface="Open Sans"/>
                <a:ea typeface="Open Sans"/>
                <a:cs typeface="Open Sans"/>
                <a:sym typeface="Open Sans"/>
              </a:rPr>
              <a:t>b) E</a:t>
            </a:r>
            <a:r>
              <a:rPr lang="en-US" sz="800" b="0" i="0" u="none" strike="noStrike" cap="none">
                <a:solidFill>
                  <a:srgbClr val="000000"/>
                </a:solidFill>
                <a:latin typeface="Open Sans"/>
                <a:ea typeface="Open Sans"/>
                <a:cs typeface="Open Sans"/>
                <a:sym typeface="Open Sans"/>
              </a:rPr>
              <a:t>lectrode placement and setup</a:t>
            </a:r>
            <a:endParaRPr lang="en-US" sz="500"/>
          </a:p>
        </p:txBody>
      </p:sp>
      <p:pic>
        <p:nvPicPr>
          <p:cNvPr id="6" name="Picture 5" descr="A picture containing photo, table, person, monitor&#10;&#10;Description automatically generated">
            <a:extLst>
              <a:ext uri="{FF2B5EF4-FFF2-40B4-BE49-F238E27FC236}">
                <a16:creationId xmlns:a16="http://schemas.microsoft.com/office/drawing/2014/main" id="{BB3F797D-8AAC-B4F6-6E37-62F64BD26AF6}"/>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9" name="Slide Number Placeholder 5">
            <a:extLst>
              <a:ext uri="{FF2B5EF4-FFF2-40B4-BE49-F238E27FC236}">
                <a16:creationId xmlns:a16="http://schemas.microsoft.com/office/drawing/2014/main" id="{E5B53846-9690-DF3C-0329-C4D4D5A89C44}"/>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9</a:t>
            </a:fld>
            <a:endParaRPr lang="en-US"/>
          </a:p>
        </p:txBody>
      </p:sp>
      <p:sp>
        <p:nvSpPr>
          <p:cNvPr id="11" name="TextBox 10">
            <a:extLst>
              <a:ext uri="{FF2B5EF4-FFF2-40B4-BE49-F238E27FC236}">
                <a16:creationId xmlns:a16="http://schemas.microsoft.com/office/drawing/2014/main" id="{E4451C5E-A7C4-4F53-D5A0-003C0ED1686A}"/>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9/11/2024</a:t>
            </a:fld>
            <a:endParaRPr lang="en-US" sz="1200" b="1"/>
          </a:p>
        </p:txBody>
      </p:sp>
      <p:pic>
        <p:nvPicPr>
          <p:cNvPr id="12" name="Picture 11" descr="A white and black logo&#10;&#10;Description automatically generated">
            <a:extLst>
              <a:ext uri="{FF2B5EF4-FFF2-40B4-BE49-F238E27FC236}">
                <a16:creationId xmlns:a16="http://schemas.microsoft.com/office/drawing/2014/main" id="{219DE5D5-4A91-1CBE-DE18-231D599EB9B9}"/>
              </a:ext>
            </a:extLst>
          </p:cNvPr>
          <p:cNvPicPr>
            <a:picLocks noChangeAspect="1"/>
          </p:cNvPicPr>
          <p:nvPr/>
        </p:nvPicPr>
        <p:blipFill>
          <a:blip r:embed="rId5"/>
          <a:stretch>
            <a:fillRect/>
          </a:stretch>
        </p:blipFill>
        <p:spPr>
          <a:xfrm>
            <a:off x="8690213" y="4698422"/>
            <a:ext cx="458932" cy="458932"/>
          </a:xfrm>
          <a:prstGeom prst="rect">
            <a:avLst/>
          </a:prstGeom>
        </p:spPr>
      </p:pic>
      <p:pic>
        <p:nvPicPr>
          <p:cNvPr id="26" name="Picture 25" descr="A circuit board with wires&#10;&#10;Description automatically generated">
            <a:extLst>
              <a:ext uri="{FF2B5EF4-FFF2-40B4-BE49-F238E27FC236}">
                <a16:creationId xmlns:a16="http://schemas.microsoft.com/office/drawing/2014/main" id="{D6FE23FE-BAAC-5806-9DAF-6095809166A1}"/>
              </a:ext>
            </a:extLst>
          </p:cNvPr>
          <p:cNvPicPr>
            <a:picLocks noChangeAspect="1"/>
          </p:cNvPicPr>
          <p:nvPr/>
        </p:nvPicPr>
        <p:blipFill>
          <a:blip r:embed="rId6"/>
          <a:stretch>
            <a:fillRect/>
          </a:stretch>
        </p:blipFill>
        <p:spPr>
          <a:xfrm>
            <a:off x="982980" y="1081683"/>
            <a:ext cx="2569469" cy="3104775"/>
          </a:xfrm>
          <a:prstGeom prst="rect">
            <a:avLst/>
          </a:prstGeom>
        </p:spPr>
      </p:pic>
      <p:sp>
        <p:nvSpPr>
          <p:cNvPr id="27" name="TextBox 26">
            <a:extLst>
              <a:ext uri="{FF2B5EF4-FFF2-40B4-BE49-F238E27FC236}">
                <a16:creationId xmlns:a16="http://schemas.microsoft.com/office/drawing/2014/main" id="{557903C2-D5A2-BBCD-79B9-F332D3F3EBC1}"/>
              </a:ext>
            </a:extLst>
          </p:cNvPr>
          <p:cNvSpPr txBox="1"/>
          <p:nvPr/>
        </p:nvSpPr>
        <p:spPr>
          <a:xfrm>
            <a:off x="2169306" y="1690668"/>
            <a:ext cx="704039" cy="261610"/>
          </a:xfrm>
          <a:prstGeom prst="rect">
            <a:avLst/>
          </a:prstGeom>
          <a:solidFill>
            <a:schemeClr val="accent2">
              <a:lumMod val="85000"/>
            </a:schemeClr>
          </a:solidFill>
        </p:spPr>
        <p:txBody>
          <a:bodyPr wrap="none" rtlCol="0">
            <a:spAutoFit/>
          </a:bodyPr>
          <a:lstStyle/>
          <a:p>
            <a:r>
              <a:rPr lang="en-US" sz="1050" b="1"/>
              <a:t>AD8232</a:t>
            </a:r>
          </a:p>
        </p:txBody>
      </p:sp>
      <p:sp>
        <p:nvSpPr>
          <p:cNvPr id="28" name="TextBox 27">
            <a:extLst>
              <a:ext uri="{FF2B5EF4-FFF2-40B4-BE49-F238E27FC236}">
                <a16:creationId xmlns:a16="http://schemas.microsoft.com/office/drawing/2014/main" id="{D9F7ECCF-B748-EBAF-9194-F996E062A418}"/>
              </a:ext>
            </a:extLst>
          </p:cNvPr>
          <p:cNvSpPr txBox="1"/>
          <p:nvPr/>
        </p:nvSpPr>
        <p:spPr>
          <a:xfrm>
            <a:off x="2194241" y="3624702"/>
            <a:ext cx="1358208" cy="577081"/>
          </a:xfrm>
          <a:prstGeom prst="rect">
            <a:avLst/>
          </a:prstGeom>
          <a:solidFill>
            <a:schemeClr val="accent2">
              <a:lumMod val="85000"/>
            </a:schemeClr>
          </a:solidFill>
        </p:spPr>
        <p:txBody>
          <a:bodyPr wrap="square" rtlCol="0">
            <a:spAutoFit/>
          </a:bodyPr>
          <a:lstStyle/>
          <a:p>
            <a:pPr algn="ctr"/>
            <a:r>
              <a:rPr lang="en-US" sz="1050" b="1"/>
              <a:t>Arduino Uno Rev3 + </a:t>
            </a:r>
            <a:br>
              <a:rPr lang="en-US" sz="1050" b="1"/>
            </a:br>
            <a:r>
              <a:rPr lang="en-US" sz="1050" b="1"/>
              <a:t>atmega328p</a:t>
            </a:r>
          </a:p>
        </p:txBody>
      </p:sp>
      <p:pic>
        <p:nvPicPr>
          <p:cNvPr id="36" name="Picture 35">
            <a:extLst>
              <a:ext uri="{FF2B5EF4-FFF2-40B4-BE49-F238E27FC236}">
                <a16:creationId xmlns:a16="http://schemas.microsoft.com/office/drawing/2014/main" id="{FB48338F-FB08-5E52-7679-0E4CC57CF854}"/>
              </a:ext>
            </a:extLst>
          </p:cNvPr>
          <p:cNvPicPr>
            <a:picLocks noChangeAspect="1"/>
          </p:cNvPicPr>
          <p:nvPr/>
        </p:nvPicPr>
        <p:blipFill>
          <a:blip r:embed="rId7"/>
          <a:stretch>
            <a:fillRect/>
          </a:stretch>
        </p:blipFill>
        <p:spPr>
          <a:xfrm>
            <a:off x="4001468" y="1081683"/>
            <a:ext cx="4887340" cy="2305094"/>
          </a:xfrm>
          <a:prstGeom prst="rect">
            <a:avLst/>
          </a:prstGeom>
        </p:spPr>
      </p:pic>
    </p:spTree>
    <p:extLst>
      <p:ext uri="{BB962C8B-B14F-4D97-AF65-F5344CB8AC3E}">
        <p14:creationId xmlns:p14="http://schemas.microsoft.com/office/powerpoint/2010/main" val="1138614508"/>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Cardiovascular Diseases: Arrhythmia by Slidesgo">
  <a:themeElements>
    <a:clrScheme name="Simple Light">
      <a:dk1>
        <a:srgbClr val="010440"/>
      </a:dk1>
      <a:lt1>
        <a:srgbClr val="F2F2F2"/>
      </a:lt1>
      <a:dk2>
        <a:srgbClr val="9E9E9E"/>
      </a:dk2>
      <a:lt2>
        <a:srgbClr val="D93B48"/>
      </a:lt2>
      <a:accent1>
        <a:srgbClr val="A22933"/>
      </a:accent1>
      <a:accent2>
        <a:srgbClr val="FFFFFF"/>
      </a:accent2>
      <a:accent3>
        <a:srgbClr val="FFFFFF"/>
      </a:accent3>
      <a:accent4>
        <a:srgbClr val="FFFFFF"/>
      </a:accent4>
      <a:accent5>
        <a:srgbClr val="FFFFFF"/>
      </a:accent5>
      <a:accent6>
        <a:srgbClr val="FFFFFF"/>
      </a:accent6>
      <a:hlink>
        <a:srgbClr val="0104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3127bd-1875-4446-b071-c4506206683b">
      <Terms xmlns="http://schemas.microsoft.com/office/infopath/2007/PartnerControls"/>
    </lcf76f155ced4ddcb4097134ff3c332f>
    <TaxCatchAll xmlns="db72c12f-87a4-44ab-bbc5-4cc8306b15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DA3C4D1080CD4397A7A2FD646AD77D" ma:contentTypeVersion="14" ma:contentTypeDescription="Create a new document." ma:contentTypeScope="" ma:versionID="20f71257961d1fb782315889cd42a5bd">
  <xsd:schema xmlns:xsd="http://www.w3.org/2001/XMLSchema" xmlns:xs="http://www.w3.org/2001/XMLSchema" xmlns:p="http://schemas.microsoft.com/office/2006/metadata/properties" xmlns:ns2="db72c12f-87a4-44ab-bbc5-4cc8306b158a" xmlns:ns3="f53127bd-1875-4446-b071-c4506206683b" targetNamespace="http://schemas.microsoft.com/office/2006/metadata/properties" ma:root="true" ma:fieldsID="cf920f1464f393c0c614a09a442c76fd" ns2:_="" ns3:_="">
    <xsd:import namespace="db72c12f-87a4-44ab-bbc5-4cc8306b158a"/>
    <xsd:import namespace="f53127bd-1875-4446-b071-c4506206683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3127bd-1875-4446-b071-c4506206683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614B44-6326-4A3B-BD55-F032793067F7}">
  <ds:schemaRefs>
    <ds:schemaRef ds:uri="http://schemas.microsoft.com/sharepoint/v3/contenttype/forms"/>
  </ds:schemaRefs>
</ds:datastoreItem>
</file>

<file path=customXml/itemProps2.xml><?xml version="1.0" encoding="utf-8"?>
<ds:datastoreItem xmlns:ds="http://schemas.openxmlformats.org/officeDocument/2006/customXml" ds:itemID="{8F41A3E9-20B1-4660-97B1-DF983A0F39C0}">
  <ds:schemaRefs>
    <ds:schemaRef ds:uri="84369b39-05b5-4bff-b79e-a47eb593d52f"/>
    <ds:schemaRef ds:uri="8903d4fc-848c-43dc-9a33-148c82c474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C8613D1-3FFF-4080-8D61-AB632B0AE595}"/>
</file>

<file path=docProps/app.xml><?xml version="1.0" encoding="utf-8"?>
<Properties xmlns="http://schemas.openxmlformats.org/officeDocument/2006/extended-properties" xmlns:vt="http://schemas.openxmlformats.org/officeDocument/2006/docPropsVTypes">
  <TotalTime>0</TotalTime>
  <Words>2364</Words>
  <Application>Microsoft Office PowerPoint</Application>
  <PresentationFormat>On-screen Show (16:9)</PresentationFormat>
  <Paragraphs>409</Paragraphs>
  <Slides>60</Slides>
  <Notes>48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60</vt:i4>
      </vt:variant>
    </vt:vector>
  </HeadingPairs>
  <TitlesOfParts>
    <vt:vector size="76" baseType="lpstr">
      <vt:lpstr>Open Sans</vt:lpstr>
      <vt:lpstr>Aptos</vt:lpstr>
      <vt:lpstr>Arial</vt:lpstr>
      <vt:lpstr>Adobe Devanagari</vt:lpstr>
      <vt:lpstr>Arimo Bold</vt:lpstr>
      <vt:lpstr>Outfit</vt:lpstr>
      <vt:lpstr>Cambria</vt:lpstr>
      <vt:lpstr>Poppins</vt:lpstr>
      <vt:lpstr>Wingdings</vt:lpstr>
      <vt:lpstr>Arimo</vt:lpstr>
      <vt:lpstr>Calibri</vt:lpstr>
      <vt:lpstr>Arimo Italics</vt:lpstr>
      <vt:lpstr>Karla</vt:lpstr>
      <vt:lpstr>Outfit ExtraBold</vt:lpstr>
      <vt:lpstr>Cardiovascular Diseases: Arrhythmia by Slidesgo</vt:lpstr>
      <vt:lpstr>Office Theme</vt:lpstr>
      <vt:lpstr>CARDIOFIT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Evidence of Completion</vt:lpstr>
      <vt:lpstr>Evidence of Completion</vt:lpstr>
      <vt:lpstr>Evidence of Completion</vt:lpstr>
      <vt:lpstr>Evidence of Completion</vt:lpstr>
      <vt:lpstr>Evidence of Completion</vt:lpstr>
      <vt:lpstr>PowerPoint Presentation</vt:lpstr>
      <vt:lpstr>PowerPoint Presentation</vt:lpstr>
      <vt:lpstr>Research Question &amp; Objectives</vt:lpstr>
      <vt:lpstr>Methodology</vt:lpstr>
      <vt:lpstr>Progress Up to PP1</vt:lpstr>
      <vt:lpstr>Current Progress</vt:lpstr>
      <vt:lpstr>Current Progress Cont.</vt:lpstr>
      <vt:lpstr>Current Progress Cont.</vt:lpstr>
      <vt:lpstr>Current Progress Cont.</vt:lpstr>
      <vt:lpstr>Evidence of Completion</vt:lpstr>
      <vt:lpstr>Evidence of Completion Cont.</vt:lpstr>
      <vt:lpstr>Evidence of Completion Cont.</vt:lpstr>
      <vt:lpstr>Completion of Sub-Objectives</vt:lpstr>
      <vt:lpstr>PowerPoint Presentation</vt:lpstr>
      <vt:lpstr>Background</vt:lpstr>
      <vt:lpstr>PowerPoint Presentation</vt:lpstr>
      <vt:lpstr>Specific Objective</vt:lpstr>
      <vt:lpstr>Sub Objectives</vt:lpstr>
      <vt:lpstr>Identified Cardiac Arrhythmias </vt:lpstr>
      <vt:lpstr>PowerPoint Presentation</vt:lpstr>
      <vt:lpstr>PowerPoint Presentation</vt:lpstr>
      <vt:lpstr>Evidence of Completion</vt:lpstr>
      <vt:lpstr>Evidence of Completion Cont.</vt:lpstr>
      <vt:lpstr>Evidence of Completion Cont.</vt:lpstr>
      <vt:lpstr>Evidence of Completion Cont.</vt:lpstr>
      <vt:lpstr>ECG Features Extracted</vt:lpstr>
      <vt:lpstr>Evidence of Completion Cont.</vt:lpstr>
      <vt:lpstr>Evidence of Completion Cont.</vt:lpstr>
      <vt:lpstr>Completion of the Project</vt:lpstr>
      <vt:lpstr>PowerPoint Presentation</vt:lpstr>
      <vt:lpstr>PowerPoint Presentation</vt:lpstr>
      <vt:lpstr>Research Problem</vt:lpstr>
      <vt:lpstr>Methodology</vt:lpstr>
      <vt:lpstr>Methodology</vt:lpstr>
      <vt:lpstr>Methodology </vt:lpstr>
      <vt:lpstr>Methodology</vt:lpstr>
      <vt:lpstr>Technologies and Tools Used </vt:lpstr>
      <vt:lpstr>Proposed Vs Developed </vt:lpstr>
      <vt:lpstr>Proposed Vs Developed </vt:lpstr>
      <vt:lpstr>Proposed Vs Developed </vt:lpstr>
      <vt:lpstr>More Screen Shots</vt:lpstr>
      <vt:lpstr>More Screen Shots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Cardiovascular Diseases: Arrhythmia</dc:title>
  <dc:creator>PA</dc:creator>
  <cp:lastModifiedBy>Senadheera P.V.P.P it21126888</cp:lastModifiedBy>
  <cp:revision>2</cp:revision>
  <dcterms:modified xsi:type="dcterms:W3CDTF">2024-09-11T16:15:06Z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0x0101008BCA1E5B02D0764584C7630A8A49D075</vt:lpwstr>
  </property>
  <property fmtid="{D5CDD505-2E9C-101B-9397-08002B2CF9AE}" pid="3" name="MediaServiceImageTags">
    <vt:lpwstr/>
  </property>
</Properties>
</file>